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z" ContentType="image/z"/>
  <Default Extension="9k=" ContentType="image/9k="/>
  <Default Extension="2q==" ContentType="image/2q==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notesMasterIdLst>
    <p:notesMasterId r:id="rId28"/>
  </p:notesMasterIdLst>
  <p:sldSz cx="24387048" cy="13716000"/>
  <p:notesSz cx="13716000" cy="24387048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s" id="{515ad813-c6b5-b34a-99a7-9794769b8832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/Relationships>
</file>

<file path=ppt/media/>
</file>

<file path=ppt/media/Slide-26-image-1.png>
</file>

<file path=ppt/media/Slide-3-image-1.png>
</file>

<file path=ppt/media/Slide-5-image-1.png>
</file>

<file path=ppt/media/THANKS-image-3.png>
</file>

<file path=ppt/media/TITLE-image-1.png>
</file>

<file path=ppt/media/image-1-1.png>
</file>

<file path=ppt/media/image-1-2.svg>
</file>

<file path=ppt/media/image-1-3.png>
</file>

<file path=ppt/media/image-1-4.svg>
</file>

<file path=ppt/media/image-1005-1.png>
</file>

<file path=ppt/media/image-1005-2.svg>
</file>

<file path=ppt/media/image-11-1.z>
</file>

<file path=ppt/media/image-13-1.z>
</file>

<file path=ppt/media/image-15-1.z>
</file>

<file path=ppt/media/image-17-1.9k=>
</file>

<file path=ppt/media/image-19-1.2q==>
</file>

<file path=ppt/media/image-21-1.9k=>
</file>

<file path=ppt/media/image-23-1.z>
</file>

<file path=ppt/media/image-25-1.9k=>
</file>

<file path=ppt/media/image-26-2.png>
</file>

<file path=ppt/media/image-26-3.svg>
</file>

<file path=ppt/media/image-7-1.z>
</file>

<file path=ppt/media/image-9-1.z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TITLE-image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image" Target="../media/image-1005-2.svg"/><Relationship Id="rId3" Type="http://schemas.openxmlformats.org/officeDocument/2006/relationships/image" Target="../media/THANKS-image-3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91056" y="1792224"/>
            <a:ext cx="21278088" cy="4663440"/>
          </a:xfrm>
          <a:prstGeom prst="rect">
            <a:avLst/>
          </a:prstGeom>
          <a:noFill/>
          <a:ln/>
        </p:spPr>
        <p:txBody>
          <a:bodyPr wrap="square" rtlCol="0"/>
          <a:lstStyle>
            <a:lvl1pPr algn="l" indent="0" marL="0">
              <a:lnSpc>
                <a:spcPts val="18200"/>
              </a:lnSpc>
              <a:buNone/>
              <a:defRPr lang="en-US" sz="19000" spc="-95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defRPr>
            </a:lvl1pPr>
          </a:lstStyle>
          <a:p>
            <a:pPr algn="l" indent="0" marL="0">
              <a:lnSpc>
                <a:spcPts val="18200"/>
              </a:lnSpc>
              <a:buNone/>
            </a:pPr>
            <a:r>
              <a:rPr lang="en-US" sz="19000" spc="-95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Placeholder</a:t>
            </a:r>
            <a:endParaRPr lang="en-US" sz="1900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8290286" cy="1572768"/>
          </a:xfrm>
          <a:prstGeom prst="rect">
            <a:avLst/>
          </a:prstGeom>
          <a:noFill/>
          <a:ln/>
        </p:spPr>
        <p:txBody>
          <a:bodyPr wrap="square" rtlCol="0"/>
          <a:lstStyle>
            <a:lvl1pPr algn="l" indent="0" marL="0">
              <a:buNone/>
              <a:defRPr lang="en-US" sz="9600" spc="-48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defRPr>
            </a:lvl1pPr>
          </a:lstStyle>
          <a:p>
            <a:pPr algn="l" indent="0" marL="0">
              <a:buNone/>
            </a:pPr>
            <a:r>
              <a:rPr lang="en-US" sz="9600" spc="-48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Placeholder</a:t>
            </a:r>
            <a:endParaRPr lang="en-US" sz="960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8290286" cy="1572768"/>
          </a:xfrm>
          <a:prstGeom prst="rect">
            <a:avLst/>
          </a:prstGeom>
          <a:noFill/>
          <a:ln/>
        </p:spPr>
        <p:txBody>
          <a:bodyPr wrap="square" rtlCol="0"/>
          <a:lstStyle>
            <a:lvl1pPr algn="l" indent="0" marL="0">
              <a:buNone/>
              <a:def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defRPr>
            </a:lvl1pPr>
          </a:lstStyle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Placeholder</a:t>
            </a:r>
            <a:endParaRPr lang="en-US" sz="960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S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73352" y="5687568"/>
            <a:ext cx="18288000" cy="1563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Thanks for watching!</a:t>
            </a:r>
            <a:endParaRPr lang="en-US" sz="9600" dirty="0"/>
          </a:p>
        </p:txBody>
      </p:sp>
      <p:pic>
        <p:nvPicPr>
          <p:cNvPr id="3" name="Image 0" descr="/pptIcons/MailOutlined.sv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828800" y="7232904"/>
            <a:ext cx="438912" cy="438912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svg"/><Relationship Id="rId3" Type="http://schemas.openxmlformats.org/officeDocument/2006/relationships/image" Target="../media/image-1-3.png"/><Relationship Id="rId4" Type="http://schemas.openxmlformats.org/officeDocument/2006/relationships/image" Target="../media/image-1-4.sv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z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z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z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9k=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2q==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9k=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z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9k=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image" Target="../media/image-26-2.png"/><Relationship Id="rId3" Type="http://schemas.openxmlformats.org/officeDocument/2006/relationships/image" Target="../media/image-26-3.sv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z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z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91056" y="1792224"/>
            <a:ext cx="21278088" cy="4663440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lnSpc>
                <a:spcPts val="18200"/>
              </a:lnSpc>
              <a:buNone/>
            </a:pPr>
            <a:r>
              <a:rPr lang="en-US" sz="19000" spc="-95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SuperStore Sales Data Analysis</a:t>
            </a:r>
            <a:endParaRPr lang="en-US" sz="19000" dirty="0"/>
          </a:p>
        </p:txBody>
      </p:sp>
      <p:pic>
        <p:nvPicPr>
          <p:cNvPr id="3" name="Image 0" descr="/pptIcons/MailOutlined.sv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828800" y="11146536"/>
            <a:ext cx="438912" cy="4389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14016" y="11146536"/>
            <a:ext cx="18290286" cy="4389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500"/>
              </a:lnSpc>
              <a:spcAft>
                <a:spcPts val="500"/>
              </a:spcAft>
              <a:buNone/>
            </a:pPr>
            <a:r>
              <a:rPr lang="en-US" sz="24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rohitkayat831@gmail.com</a:t>
            </a:r>
            <a:endParaRPr lang="en-US" sz="2400" dirty="0"/>
          </a:p>
        </p:txBody>
      </p:sp>
      <p:pic>
        <p:nvPicPr>
          <p:cNvPr id="5" name="Image 1" descr="/pptIcons/ProfileOutlined.sv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28800" y="11759184"/>
            <a:ext cx="438912" cy="43891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414016" y="11768328"/>
            <a:ext cx="18290286" cy="4389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500"/>
              </a:lnSpc>
              <a:spcAft>
                <a:spcPts val="500"/>
              </a:spcAft>
              <a:buNone/>
            </a:pPr>
            <a:r>
              <a:rPr lang="en-US" sz="24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Rohit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Regional Sales and Averages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Performance by Region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The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West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region leads with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522,441.05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while the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South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lags at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252,121.08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Average Sales Benchmark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The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overall average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391,451.08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;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Central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South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are below this, indicating areas for improvement.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 Insights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A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bar chart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with a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dashed line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highlights sales disparities and benchmarks.</a:t>
            </a:r>
            <a:endParaRPr lang="en-US" sz="3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YEBQYFBAYGBQYHBwYIChAKCgkJChQODwwQFxQYGBcUFhYaHSUfGhsjHBYWICwgIyYnKSopGR8tMC0oMCUoKSj/2wBDAQcHBwoIChMKChMoGhYaKCgoKCgoKCgoKCgoKCgoKCgoKCgoKCgoKCgoKCgoKCgoKCgoKCgoKCgoKCgoKCgoKCj/wAARCAwAFAADASIAAhEBAxEB/8QAHQABAAMBAQEBAQEAAAAAAAAAAAYHCAQFCQMBAv/EAGcQAQAABAIFBAoLCwkIAAQADwABAgMEBQYHERITUSEjMUEIFDJSYXGBkbHSFhclNjdCVXSys8EVIjRUVnODkpWlwxhFU4STlKGj0TVicnWCotPhJDOktMJGZsTjQ2MnOER28SZl8P/EABsBAQADAQEBAQAAAAAAAAAAAAACAwYFAQQH/8QANxEBAAIABAMGBAQHAQEBAQEAAAECAwQFESEx8BRBUZGhsSMyUnESNFOBBhUWM0PB0RNhIvFC/9oADAMBAAIRAxEAPwDV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e/lH6N/lW7/uVX/QFwinv5R+jf5Vu/7lV/0P5R+jf5Vu/wC5Vf8AQFwinv5R+jf5Vu/7lV/0P5R+jf5Vu/7lV/0BcIqrBtPuQMZxixwywxK6nvL2vTtqMsbOpLCaeeaEssIxjDVDljDlWqAAAAAAAAAAAAAAADJnZE6XM75Q0n3mE5dxvtPD6dCjPLS7UoVNUZpIRjHXPJGPT4QazFe6AcxYrmvRTg2MY/ddt4lcTV4Va27kp7WzWnlh97LCEIckIQ5ILCAAABG8555y1ku2lrZlxe2sduGuSlNGM1WpD/dkl1zR8cIagSQUDiPZT5Lt6sZLPDscu4Q//WQo05JY+LXPr88H64T2UeR7ytLTvbXGcPhGPLUq28k8kP1J4zf4AvkeNlbNOB5ssO3cuYpa4hbw1QmjRn1xkjHqmljyyx8EYQi9kAAAAAAAVZ2SWa8aybo3jiuW73tK/wC3KVLe7qSp97NCbXDVPCMOqHUrDsYtKecs7aQbvDcz4x27ZU8OqV5afatGnqnhUpwhHXJJCPRNHk16uUGogAAAAAAAAAAAAAB+dxNGS3qzSx1TSyxjCPkYRwTT5pLucZsKFfMm1Sq3FOSeXtC2hrhGaEIw5KYN5AAAAAAAAAAAADx835gtcq5ZxHHMQp16lpY0o1aklCWEZ4w16vvYRjCGvl64wUx/KryP8lZk/u9D/wAwL/FAfyq8j/JWZP7vQ/8AM/Sj2U+Rak8IT2GYaUO+ntqWr/CrEF9ivcoaZciZrr07bDceo0ryeOqW3u5Y0J5o8IbUIQmj4IRisIAAAAAAAAAAAAAc+I3tvhuH3V9e1IUrW2pTVqtSPRLJLCMZo+SEIs8YX2VeB3eZKdndYBd2mE1KsKcL6a4lmmkhGOqE01OEvJDrjqmjqhxBo8AAAAAAAAAAAAAAAAAAAAAAAAZ+z52TOE5ZzfeYJZYFcYnTsq0aFxdQuYUoQnljqmhJLsx2tUdcNcYw5YcOVdmVMfsc0Zcw/G8Knmmsr2lCrT2oapocZYw4wjCMI+GAPVAAAAGLNK+mzSDgOkjMWFYTmDcWFpeT0qNLtK3n2JYR5Ia5qcYx8sWsNG+JXeMaPstYliVXfXt5h1vXr1NmEu3PNTljNHVCEIQ1xjHkhDUCRgAAAAADz8w4zZ5ewO9xbFKk1Oxs6Ua1aeWWM0YSw6eSHLFV38o/Rv8AKt3/AHKr/oC4RT38o/Rv8q3f9yq/6P0o9kXo1qTwlmxqvSh309jW1f4SxBbojGVc/wCVM1zQky/j9he1ow17mWps1dXHdzapv8EnAAAAAAABgzGdPuku3xe+oUcybNKnXqSSS9oW0dUITRhCH/ywbzH+KM0ZqNOabljGWEYv9gAAAAAAAAAAAAAAAAAACCaVNKOA6M7bD6uPUr6vNfTzy0qVnJJPPqlhDamjCaaWGqGuEOnrcmivTBl3SVe39pgdHEba5s6ctWane05JIzyxjq1y7M82vVHVr16u6gCxgAAAAAAAAAAAAAAAAAAAAAAAAAAAAAAAAAAAAc+I3clhh9zeVoTTUrelNVmhLDXGMJYRjHV4eQHQKIw7soMl3+IW1nRwzMUtW4qy0pYzW9GEIRmjCENfO9HKvcAAAeDnrNFlkvKl/mDFKVzVs7OEkakltLLNUjtTyyQ1QmjCHTNDrgrzIvZB5Uzpmuwy/heH45SvLyM8Kc9zRpS04bMk08dcZakY9EseqILhBVumrTHhujDtG3q2FXE8Tu5Y1JLeSrClLLThHVtTTao6tcdcIQhCPRHoBaQrrQzpUw3SfhV5Xs7SrYX1lNLLcWtSeE+zCbXszSzQhDXCOzNDohHXDo6NdigAAAAA58RqTUcPualOOqeSlNNLHhGEI6gdAwjlzT1pJvMw4XbXOZNuhWuqVOpL2jbQ1yxnhCMNcKevoi3cAAADy81XVaxyxjF3az7u4t7OtVpz6oR2ZpZIxhHVHkjyw6weoMO5D06aRsVzzl3D7/MW9s7vEbahWp9o20u3JPVllmhrhThGGuEY8sI624gBWumnS3hui+zsY3NlVxHEL2M0aNrTqQpw2ZdW1NNNqjqhywhDkjr8j/GhbS7hulC2vpaFlVw7EbLZmq209SFSEZJteqaWbVDXDXCMI8kNXJxBZoAAAAAAMEy6ftJkcRhSjmXm97s6u0Lbo16v6MG9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Vf5I3/5bfun/wDTNVAMq/yRv/y2/dP/AOmVBpv0Xe1diuGWX3Y+6nbtGatt9rbjY1TatWrbm1/4PoSyB2b3vqy18yqfTBCtCGhf20cKxO9+733L7SrS0djtPf7euXXr17yXV/isr+SN/wDlt+6f/wBM9bsIfermX57T+g0oDNeU+xd9j+asGxn2X9sfc69o3m5+5mxvN3PCfZ2t9HVr1ateqOrg0oAA4MdxnDsAwytiONXtCysaMNc9atPCWWHCHhjHqhDliobMvZU5ZsbielgWEYhi0JY6t9PNC3pzeGGuEZtXjlgDRAzFh3Za4fUrwhiWU7u3o6+Wa3vZa00IeKMknpXXo90lZXz/AG80+XcRlnuZJdqraVobuvThxjLHph4Ya4eEEyBS2kPsg8CyPnHEMu3+EYncXNnu9urR3exNt05Z4atc0I9E8IArHshNL2eMpaUsSwjL+OdqYdRpUZpKXalCpqjNTlmjyzyRj0xj1r40DZgxPNOifAsZx657axK5hX3tbdyybWzXqSw+9lhCEPvZYQ5IdTEWmfONpnzSBfY/h9tXtre4p0pJadfVtw2JISx16oxh1Lf0QdkJgWSNHWEZev8ACMTuLmz3u3Vo7vYm26s88NWuaEeiaEAa9EW0aZ0s8/5UoY9h1tcW1vVqT04U6+rahGWOqPRGMEpAFVaQtO+S8l3NWyq3VXE8SpxjLPbWEsJ93HhNPGMJYR4w1xjDgrGr2W9vCtqpZOrTUu+mxGEs3m3cfSDUYozJnZMZNx26p2uLU7vAq9SMIQqXOqehrj1Rnl5YeOaEIeFeNKpJWpSVaM8tSnPLCaWeWOuE0I9EYR64A/0wh2W3w04h81t/q4N3sIdlt8NOIfNbf6uANLdiv8BmXv8Aiuf/ALiotlU3Yr/AZl7/AIrn/wC4qLZAABWmnzSVLo3yd2zayyVcZvpo0LGnPyywmhDXNUmh1wlhGHJ1xjLDrYqyxl/NOlrOtSjb1al/ilxrrXN3dTx2aUnRtTzdUsOSEIQhwhCC1ezZua0+kDA7WaMe16WFwqyQ6tqarUhN/hJKnHYRW1rLlPMdzJCXt6e+kp1OO7lpwjJ5Nc04P5gfYn4HTtpPu7mLEri41ffdpySUZYR4Q2oTxj434Zi7E/DJ7WeOW8xXtG5hDXLJf05akk0eEZpISxh49UfE02A+cFxSzbogz1Gnt1sLxm0jCaE1ObXTrU49EeE8kdXRHhy6ow5NzaHNIFrpGyZQxajJLRvac24vLeEf/lVYQhr1f7sYRhGHj1dMIq47L3JN7mTLmCYjgWFXWI4ra3UaE0lpQmq1NzPJNNGMYSwjHVCaSXxbXhRbsQsDzXlrNmN2uOYFi2HYbd2UKm8u7WpSkjVknlhLCEZoQhr2Z5/MDVII3nfO+XskYfC8zLiVGzkn17unHXNUqxh1SSQ5Y+Poh16gSQZpxnsssHo15pcHyzf3lKEdUJ7m5lt4x8kITv7g3ZY4LXryy4xlq/s6UeSM9vcSXGryRhIDSo8DJmcMCzphMMRy3iNK9t4R2Z4S65Z6c3ezyx5ZY+OHL1PfBSHZh/A/H/mFD0TKW7C74V7/AP5RW+torp7MP4H4/wDMKHomUt2F3wr3/wDyit9bRBtgAAU/pA7IPJuUbqrY0KtbGcQpxjLPTsdUack3CapGOrX/AMO1q61eU+y3to19VTJ1aWj30uIwjN5t3D0g1GKx0babcoZ8uZLKyuathis/c2d7LCSapH/cmhGMs3i16/As4AEUz9pAy3kKxluMyYjJbzVIR3VvJDbrVf8Ahkhy6vDHVDjEErGZMT7LTDKdaaGF5Vvbml1TXF3LRmj5JZZ/S7sA7K3L13cS08bwLEcOkmjq3tGpLcSy+GPJLHV4oRBo0eVljMWEZpwmlieX7+hfWVTkhUpR6I8JoR5ZY+CMIReqAAD8rv8ABa3/AATeh8wct++LC/nVL6cH0+u/wWt/wTeh8wct++LC/nVL6cAfUMVlpL02ZRyDcT2V9cVb/FZYffWVlCE81PhtzRjCWXxa9fgVTP2W9vCvqkydVjR191HEYQm1eLdfaDUYqfRrp4yjni8pYfJUrYVitSOzTtr3VCFWPCSeEdUY+COqMeqC2ABVmmHTBbaMcRw63xDBLy9o31KapTr0akssu1LHVNLqj1w1yx/6nVoc0tYZpPkxOFhZV7GvYRp7dKvPLNGaWfXqmhq8MsYebiCyQABnXFeyowCxxS8tKOA4hc06FaelLXkrSQlqQlmjCE0IcI6ta/MCvp8TwWwv6ttPaT3VCStGhUjrmpbUsI7MfDDXqiDuABANP3wNZs+ZR9MGENGuXqGa894LgV5Wq0be+uIUp6lLVtSw1Rjrhr5Opu/T98DWbPmUfTBirQD8MuU/nsvoiDRH8lDLHy/jXmpeq/C77E7AZqU0LTMmKUqmrkmq0qdSEI+KGz6WkwHz60u6GcwaN4SXd1PSxDBqk+xJfUJYwhLNHolqSx5ZYx8cYeHXyLV7FbS9fVMWoZLzLdT3NGtLGGHXNWbXPTmhDXuoxj0yxhCOzr6Iw1dEYatJ57wW3zFk3GsIvJIT0bu0qU+WGvVNsxjLNDwwmhCMPDB83MrYhUwnM2E4jQmjLVtLulXljDjLPCP2A+oAAAqbSJp7ydku6q2Ma9bFsTpxjLPb2MITQpzcJ54xhLCPGENcYdcFaw7Le33+qOTqsKOvuoYjDa826+0GoxVWjjTtk/PF3SsKNethmK1I7MlrfQhLvI8JJ4RjLGPg1wjHgtUAHiZwzXguT8HnxPMd/SsrSWOqEZ+WapN3sssOWaPghAHtjNGNdllhFC5mkwbLF7e0YR1QqXN1Lbxj4dUJZ3dljsqctX9zJRx/B7/CZZ46t9JPC5py+GbVCWbV4pYg0SKz0iaZst5LwbBcUnhXxayxfeRtquHxknljCTZ1xjGM0O+hDx69b09E+knDNJeE3t/hFpeWtK1rwoTy3UJYRjHZhNrhsxjycoJZjuGUMawTEMLvNrta+t6ltV2Y6o7E8sZY6vDqjFlLDOxRxeXMdOGJY9h0+BS1YRnmownhcVJIR6NmMNmWMYcmvajq8LWl7cSWlnXuakJoyUac1SaEvTGEIa46vMpDCeydyZieKWdhb4ZmGWtdVpKEkZ7ejCWE000JYRjqqx5NcQXrLCEsIQhDVCHJCAAAg2kXSplTR/LCTHsQ1300u1JZW0u8rzQ47OvVLDwzRhCKmb7stbGStGFhlG5rUdfJNWvpaU3mhJN6QafGfcrdlLlXEriSjjuG3+Dxnjq32uFxSl8cZdU3mlivfCcSssXw+hf4Xd0Lyyry7VOtRnhPJNDwRgDrBBtKmk3BtGlnh9zjttiNxJe1JqdOFnTknjCMsIRjr2p5ePhBORXejnS9lvPeGYxiNjLeYdZ4VsRuauJQp0pZYTQmjCOuWeaGr72OvXq6kBzZ2UmVsLup7fAcOvcajJHVvtcLelN/wxmhGaP6sAaCGZMM7LTDKleWGKZUvLajr5Z7e8lrTQ/6ZpZPSvnI2dMCzzg/3Sy3fS3VCEdmpJGEZalKbvZ5Y8sI/wCEeqMQSIAAEP0n5/w3RzgVDFsas8QubSrcQt//AIKnJPNJNGWaMIzQmnl5PvY8vEEwFbaLNMeXNJWJ3thgdvidtc2tGFeaW9p05NqTahLGMuzPN0RjDXr1dMFkgDhx3FLbBMFv8Vv5oy2llQnuKsYdOzJLGaOrw6oKpyV2Q+UM3ZosMCsbPGra6vZ406VS6o0pae1CWMYQjGWpNHl1aocnTGALkAAFG432TeS8Ixm/w2rYY9WqWdepbzVaNCjGnPGSaMsYyxjVhGMI6uTXCC68Pue3LC2uoUqtGFenLU3VWEITybUIR2ZoQjGGuGvVHVGIMu6ROxkxbGs7YjimX8Yw6lh1/cT3M9O724VKM080ZpoS7MsYTQ1xjq1xhw8LROQMs0Mm5NwrL9rVmrUrGjsRqzQ1RnmjGM002rq1zRjHV1K2zZ2RuUcsZkxHBL/DseqXVjWmoVJ6NCjGSM0O9jGrCOrxwgtjLeL2+YMv4bjFnJVktr+2p3VKWrCEJ4SzywmhCaEIxhr1R6oxB6LBN/p+0mUsRuKVPMuqnJVmllh2hbckIR1f0a6v5V+WPkDGvPS9Zj67rQr3tavLCMJalSaeEI9MIRjrB9TRnP8AlX5Y+QMa89L1mhrG4lu7K3uZIRllrU5akIR6YQjDX9oPnZp0+GDN3/MKnpbr0P8AwUZO/wCUWv1UrCmnT4YM3f8AMKnpbBy9n/LmQtDGTLrMmIS0I1MItdzbyQ261aMKUvcyQ5fLHVCHXEFsDMWJdlph1O4jLhmU7u4oa+Se4vZaM0Yf8MJJ4f4pBk7sn8qYzeU7XHLK7wOepHVCtUmhWoQj/vTQ1Rh49nVxjAF+j/FGrTr0ZKtGeSpSqSwmknkjrlmhHlhGEYdMH+wAAQXTr8D+bv8Al9T0MBZFy/7Ks4YRgXbPan3QuJaG/wB3vN3r69nXDX4tcG/dOvwP5u/5fU9DEGgv4YMo/wDMKfpBd/8AJG//AC2/dP8A+mfjd9iRcy0oxtM40atTqlq4dGnCPlhUm9DWAD5y6R9G+Z9GWJ233Ypyy06k2u2v7SpGNOeaHLyTaoRlmhwjCEeDTHYs6Wb3N9tcZbzJXjcYvZUt9b3U8fvrijCMIRhNHrmljGHL0xhHl5YRjGVdlNZW15oSx2pcyyxntZqFejNH4s++kl1w8cJpoeVlfsYLirQ04ZbhRjHVVjXpzwh1yxoVNfohHyA+gAAArHSRptyhkS4qWV7dVL/FZOSaysYQnnkjwnmjGEsvijHX4FVT9lvbQr6pMnVo0dfdxxGEJtX/AA7vV/iDUYp7R92QmTc3XlKwr1K+DYhVjCWSnfaoU6k0eqWpCOrX/wAWzr6lwgPl3mH/AG/ifzqr9OL6iPl3mH/b+J/Oqv04g+oFv+D0v+GHofo/O3/B6X/DD0P0AESz/pEyzkK0lrZjxGSjVqQ10ranDbrVf+GSHLq8MdUPCpHE+y0w2nXmhheVLy5o6+Sa4vJaM0fJLLP6QabGdMudlXlu8uJKWO4LiGFyzR1b2lPLcyS+GPJLNq8UIr5y7juF5kwqliWBX1C+savc1aM2uGvrhHrhGHXCPLAHpApfN/ZFZVypmXEcDxTCswduWNWNKpGnQoxkm64TSxjVhHVGEYRhrhDkiC6B52W8Ztcw5fw7GMPjP2pfW8lxShPCEJoSzQhHVNCEYwhGGvVGGvpg9EAV1pU0v5e0aXlha45QxG5r3lOarJJZU5J4ySyxhDXNtTy6tcYx1atfRF7OjTPmE6RMuz4xgUl1Tt5K81vPTupZZakk8sIR5YSzTQ6JoR6esEsBFNJWesK0eZchjWOU7qrbTV5beWnayyzVJp5oRjDVCaaWHRLGPT1AlYrDRhppy/pHx2vheBYdjNGtQoRuKlW7o0pacJYTSy6tctSaOuMZoaoauqKzwAAARjSbmenk3IWNY7PGXbtLeMaMJuiarN97Th5Zoy+QGL+yizZ7J9K1/RoVNqywiHaFLVHkjNLGMakfHtxmh4pYPE0GZpnyRpUwi+uZpqNtPV7TvITcmqnPHZjtf8MdU3/S/mhHLVTO+lfB7O6hNWob+N5eTTcu1Tk+/m2v+KOqX/qe32UOVfYzpZxGrRp7Nni0IYhS1Q5NqeMYVIePbhNHxTQBvgV7oEzZ7MdFuDX9Wpt3tCn2ndRjHXHe09UNcfDNDZm/6lhADws8ZmtsnZXvsev7W8urSzllmq07SSWapsxmhLrhCaaWGqGvXHl6Navch9kDlLOuabPAMOtMYtry72oUp7ujSlpxjLLGbVrlqTR1xhCOrk6QW+AAK60qaXsvaNLvD7bHKGI3Ne9knqSSWVOSeMkssYQ1zbU8urXGMdWrX0Rd2izSThWkrD76+wOxxO2trSrCjNPe05JITzxhrjCXZnm16oatevV3UATcED0j6V8qaPpd3jl9GpfzS7UtjaywqV4w6oxhrhCWHhmjDX1Angy9d9ltaS14wtMoV6tHXyT1cQhTm1f8MKc0P8UuyV2S+Tsfu6dpi9O6wK4qR1S1LnVPQ18I1JejxzQhDwgvMf5pVJKtOSpSnlnpzwhNLNLHXCaEeiMIv9ACjMZ7JvJuE4vfYdc4ZmGavZ16lvUmp29GMsZpJoyxjDXVhHVrhwSLSTpvyrkSSlRup699ilWlLVlsbaEIz05Zoa4RqRjHVJyR6OWPXq1coLRGesg9ktb5sznhuAxyvVs5b6tCjJcQvoVIyxj0RjLu4eloUARLP2kTLOQ7WWrmTEqdCrUhrpW0kNutV/4ZIcurwx1Q8KksU7LTC6VaaGFZVvbmlr5Jrm7loTR8kss/pBpoZwwHsrsv3NxLTxrAMQw+nNHVvKFWW4hL4Yw1Sx1eKEV8ZWzJg+a8IpYnl6/o31lU5IVKceWWPezQjyyx8EYQiD1wABWekzTVlPIFeayvq9W+xaENcbKyhCeeThtxjGEsvijHX4FUR7Le33+qGTqsaOvuo4jDa1f8O6+0GoxU+jfTxlDPF5Sw+SrWwvFakdmnbXsISwqzcJJ4RjLGPgjqjHqg8TNPZKZYy5mTE8GucJxitXsLie2qVKUtLYmmkjGEdWueEdWuALzH42deW6tKFxJCMJK1OWpCEemEIw1v2AEM0iaTMr6P7eWbMOIQlup5dqnZ0IbyvUhxhL1Q6eWaMIeFSd92WtjJXjCwyjc1qOvknrX0tKbV/wAMJJof4g0+KFyf2T2UcZuqdtjdreYHUnjqhVq6q1GEfDNLyw8cZdXGMF7WtxRu7alcWtanWt6ssJ6dWnNCaWeWPLCMIw5IwjxB+gADys2e9XGfmVb6EXqvKzZ71cZ+ZVvoRB81cp++rBvntH6cH0/fMDKfvqwb57R+nB9PwAAVh2TXwG5o/wCCh/8AcU2Suxl+HHK//HX/APt6jWvZNfAbmj/gof8A3FNkrsZfhxyv/wAdf/7eoD6CKS7IXQvdaSrrDsTwW/trTE7WlG3mkutqFOpT2ozQ++lhGMIwjGbqjr19WpdqvNKulvAdGdxh1HHrTE7ia+lnnpxsqdOeEISRhCO1tTy99Do1g8bsfNEtXRjh2JT4lfUbzFMQmkhUjQhHdU5JNrVLLGMIRjGMZoxjHVDq5OTltxCNFmkrB9JWHX15gVtiFvStKsKNSF5TkkjGMYa+TZnm5E3AHm5ix3C8t4TXxPHb2jY2FGGuerVjqh4IQh0xjHqhDXGKgMw9ldgVpcz08Cy/fYlSljq3tetLbQm8MIap46vHCEfADSIzdl/srsBurmSnjmX7/Dqc0dW9oVpbmEvhjDVJHV4oR8Sys46YssZcyRYZqt6tTF8LvbmFrTjY7MZoTxkmm++hNGGzqhLywjyw1w5AWO5cW/2Ve/mZ/oxQTRHpZwjSdPikuD2N/aRw+FKNTtqEkNrb29WrZmj3kU7xb/ZV7+Zn+jEHzMyh77MF+fUPrJX09fMLKHvswX59Q+slb40l6Ysp6PqkbbFbupdYpq19o2csJ6sIR6Iza4whJ5Y69XRCILFGXavZbWsK8YUcn1pqPVPNiMJZv1d3GH+Kw9G2n/KWdcQo4bP2xhGKVowlpUbzVsVZu9kqQjq1+COqMerWC33i5495eP8A/L7j6uZ7Txc8e8vH/wDl9x9XMD52aL/hLyl/ze0+ukfS180tF/wl5S/5vafXSPpaCnOyF0P19JtDDLrCb6hZ4pYwnpwhcwm3VWSbVHVGMsIxhGEYcnJHpi/x2PWh240Zy4le4vf293il7LLS1W21uqVOWOvVCM0IRmjGOrqhq1JTpW0p4Joyp4ZPj1riVxDEI1IUu0qck+zsbOva2p5e/hq1a+s0U6UsE0mUsSqYDa4lbwsI05avbtOSTXt7WrZ2Z5u9j06uoE9Bw45i+H4FhdfEsYvKNnY0JdqpWrTbMssPtjwhDliDuGcsydlZl6yup6WA4HfYpTljq31WrC2km8MvJNNq8cIR8D8MD7LDBbi4lkxvLd9Y0ox1RqW9xLcbPhjCMJOTxA0oK5zJphyvhGQaWbrOvPi2F1K8ttCFnq3ks80Ix1TSzRhsxhCHLCOqL8dE2mHBtJmIX9phFhiFrPZ0pas8bqEkITQjHVybM0QWY+W8n+15fz//AOE+pD5byf7Xl/P/AP4QPqQIDpK0tZU0ewhSxq8nrYjNLtS2NrLCpWjDqjGGuEJYf8UYa+rWpy47La0luIwt8n16lDXyT1MQhJNq/wCGFOMP8QahFM6O+yHylm/EKOHXctxguI1owlpyXcYRpVJo9EstSHX/AMUJdfVyrmAY806aZM+ZY0q49g+B472rh1rNShRo9p0J9naoyTR++mkjGPLNGPLFameOyLwDKOa8SwG8wfFK9xY1IU56lKNPZmjqhHk1za+tknS3mm2zrpDxfMFjQrW9tezU4yUq2rbl2aUkkdeqMYdMsQby0N41iGYtGOX8Wxm47ZxC6t9utV2JZNqO1NDXqlhCEOSEOiCZsl6MeyMwDKOQsGwG8wbFK9xY0d3PUpRp7M0dqMeTXNr62kdHmbLXPGTsPzFYW9a3trzebFKtq25dipNJHXqjGHTJGIJ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B2b3vqy18yqfTa/ZA7N731Za+ZVPpglfYQ+9XMvz2n9BpRmvsIfermX57T+g0oA/G8uaNlaV7q7qy0rehTmq1ak0dUJJZYa4xj4IQg/ZT3ZXY9UwTQ7f0qE8ZKuJ16djCaEdUdmbXPPDyyyTQ8UQZU0z6ScS0mZsmnkjWlwijUjTw6yl18kNeqE0YQ6Z5v8NeqHQunRj2L9nPhdC+z9dXPbdWWE/3PtZ4SS0oR6p59UYxm4wl1QhxirHsUct0cwaXLWtdU4VKGFUJ7/ZmhrhGeWMssnlhNPCaH/C3iChsx9jBku/sZ5cGrYhhV3CH3lSFXfSa/wDelm5Yw8UYMrZlwTMmijPcLerWnssWspoVra6oTfe1JI69U8seuWOqMIwj4YRh0wfSJn3sy8s0cQ0f2mPyU4dt4VcyyTTwhyxo1PvYwj/17Gry8QWJoT0g0dI2SKGKRlkpYjRm7XvqMvRJVhCHLD/dmhGEYeOMOXUj2fex/wAq53zZfZhxXEMbo3t5u95JbVqUtOGxTlkhqhNTjHolh19OtR3YXY5UstIOJYPNPHtfEbKM+zxqUpoRlj+rNUbQB859N2T8PyJpEv8AAcIrXVazoU6U8s91NLNUjGanCaOuMsssOmPBcmhrsfsq520bYPmHFcQxuje3m+3kltWpS04bFaeSGqE1OMeiWHX061f9lh8NuMfmbb6mVqHsXvgKyx4rn/7mqCW6O8mYdkLLFHAsHrXda0pVJ6ks91NLNPrmjrjrjLLLD/BUnZZ6SrzKuC2mXMDrzW+JYpJNUr15I6p6VCEdWqWPVGaOuGvqhLHjCLQKKZr0d5TzbiNO/wAx4Jb393TpQoS1as00IwkhGMYS8kYdc00fKDF+grQ7eaTbq5u7m6msMCtJ4U61xLLtVKs+rXsSQjya9UYRjGPRrhyR1tIU+xo0eS2u6mt8TnqatW+mvI7fj1Qhs/4LRy7l/A8nYPPZ4JaW+GYdCeNaaSWaMJYTR1QjNGM0fBBy3Ofcn2s8ZLnNeAUZ4dMtTEaMsYeeYGM9P2hero1ntsRwu6q3uAXVTdSz1oQ3lCpqjGEk8YaoR1whGMIwhDojDVDk12d2Geeru8lxHJ2I1pqtO2pduWMZ464ySbUJZ6cPBrmljCHVrmSbsmM35TxvQ9i1phmY8Dv77e289KhbX1KrUjGFWXXGEss0Yx1Sxm8mtSfYgzRhpkoQhHVCayrwj4eSAN0MIdlt8NOIfNbf6uDd7CHZbfDTiHzW3+rgDS3Yr/AZl7/iuf8A7iotlU3Yr/AZl7/iuf8A7iotkAAGe+y90f3WYsuWWZMIozVrvCJZ5bmlJDXNPbzcsZoQ69iMNerhNNHqZq0Q6SsU0aZhmv8AD5JbmzuIQku7OebZlrSw6Iwj8WaGuOqPhj0wi+jKhdKnY34FmivXxLLFaXA8UqRjNPShJrtqs3HZhyyRjxl5P90EsyLpxyPm6lTkpYtTwy+m1a7TEYwoza+EJox2ZvJHX4ILNkmlnklmkmhNLNDXCMI64Rg+eOcdDGe8qTVJr7Ari6tZP/5mwh2xTjDjHZ++lh/xQg8HKmes1ZPrwjl/G76xhJHloQn2qUY+GnNrlj5YA+lozDos7J6je3FHDs/2tK0nnjCWXEraEd3r/wD2knLGX/ihrh4IQ5Wm6FalcUKda3qSVaNSWE8lSSaE0s0sYa4RhGHTCMAeNnjMdtlHKOK49eSxno2NCarsQjqjPN0Sy6+rXNGEPK+fFe4zJpa0h0patSN5jWKVtinLNGMKdKXljqh3sksuuPihGPLF9Esw4JhuY8Hr4VjdpJeYfX2d7QnjGEJtmaE0NeqMI8kYQj5Efy3oxyblnFqeJ4FgFrZX9OE0slaSM0Yywmhqj0xj1RBWOVexdyjY2FP2Q3V/it9GHOTSVNzShH/dll++88Y+R4ukrsYMJjgtzeZGuLujiNGSM8tlcVIVKdfVDuZZtWuWaPVrjGGvk5OloHFM0YBhNSNPFccwqynh0y3N3Tpxh5Joweb7Y+SPyyy3+1KHrAwTolzte6P88WOKUKlSW2hUhSvqHLqq0Yx++ljDjDphwjCD6PyTSzywmkjCaWaGuEYdEYPmVn2e2qZ5zFPYVKVSzmxK5jRnpTQmkmk3s2zGWMOSMIw1aowfSLKs0Zsr4PNNHXNGzoxjH/ogCpOzD+B+P/MKHomUt2F3wr3/APyit9bRXT2YfwPx/wCYUPRMpbsLvhXv/wDlFb62iDbDMXZZaVrnDJ45Ky9czUa9SnCfEq9ObVNLJNDXLRhHq1w5ZvBGEOuLTdSeWnTmnnjCWSWEZoxj1Qg+ZWZcUuc3ZzxDEqkYxuMTvJqksJo9G3N97L4oQjCHigCztBOgy60h0I4xjFzVw7L0s8ZJJ6csN7czQ6YSa+SEsOiM0YR5eSEI8uq+7nsZdH1WyjRpU8Uo1dWqFeS71z6+OqMIy/4LOyxTwXLuXcNwewvbOW2saElCTVVlhr2YatceXpjHlj4YvU+6uHfj9p/bS/6g+f2mPRlimi3MdvTmuJriwuNdWxvpIRkjGMsYa5Y97PLrh0R64RhwhrLsa9ItbP2R5pMUqbzG8Lmlt7qePTVljD7ypHwxhCMI+GWMet43ZbSYbimiKvXkubarcWN3Rr0tipLNNyzbuPX0ap/8FN9hnis9npQu7Dajub/D6kIy8Z5JpZoR8kNvzg2Dm/HKOWcrYtjdzLGelYW1S4jJCOqM8ZZYxhLDwxjqh5XzunrY/pS0hUoV63bWM4vcQpyxnjGElOEeqHeySw6odEIN+6V8DuMyaN8x4TZQ2ru5s6ktGXvp4Q2pZfLGEIeV8/tHWZKmR8/YTjlS2mqzYfXjGrQj97NGWMIyTy8vRNqjHp6wayy32L+TLGwpy43XxDFL3VzlTe7mnr/3ZZeWEPHGKK6U+xjsaODXOI5CuLvtyhJGpHD7ieFSFaEOWMKc2qEYTcIR16+jkXZk3SvkvN1GnHCcdtJbieEP/hbmeFGtCPDZm1a/HLrh4U4B87dCOkC80f53s7uStPDCrmpLRxChGP3s9KMdW1q76XXrhHxw6IxfRJVVz2P2ja5uatetgE8alWeM80YXteEIxjHXHkhPyLTpyS06csknJLLCEsOXXyQB/oAH5Xf4LW/4JvQ+WdGrPRrSVaU0ZKkk0JpZodMIw5YRfUy7/Ba3/BN6Hy/wCnJWx3DqdWWE9Oe5pyzSzQ1wjCM0NcIg0Lof7HarmvDaWYs93t5b0b3n6VrSjDf1ZZuXeVJ5oR1bXTq1a4wjr1wWjiXYy5AubOalayYnZVtX3tandRmjCPhhNCMI/wCC75YQllhCWEIQhyQhDqAfOXS3o6xTRnmeXD76rCvbVYb2zvacIywrSwjw+LNCOrXDXycnVGEWt+xi0jVs9ZKqWmLVo1cawmMtGvUmj99WpxhHd1I+HkjCPhl19bl7LvAaWK6JK2IxkhG4wm5pV5JoQ5dmeaFOaHi+/hGP/DBRPYfYtPYaXJbKE0d3iVlWoxl6oxlhCpCPjhsR88QX72V+VvZDoqub2jT2rzBqkL2SMIcsafc1IeLZjtf9DNvYt5n9jmlzDqVWfZtcVlmw+prjybU+qNPy7cssPLFvG/tKF/Y3Fnd04VLa4pzUqskeiaWaGqMPNF80s04TeZLzxiGG7c8l3hV5GWnV6Ix2Jtck8PHDZmh4wfTRC9M2ZPYnoxzDi0k+xcSW0aVCMI8sKtT7ySMPFGaEfI9rJWPUc0ZRwjG7fVCS+tpK8ZYfFmjD76XyR1w8jPfZtZk3WFYBlqjP99cVJr6vLCPLsyw2JNfgjGaf9UGf9DOV/ZhpMwLCJ5Nu1nrwrXMNXJuaf388I+OENnxxg+jzK/YTZX1S49mmvT6dWH200YeKepH6uHnaoAABANP3wNZs+ZR9MGKtAPwy5T+ey+iLaun74Gs2fMo+mDAGVcevMsZisMaw2FKN5ZVIVaW9l2pdfhhrhr6QfT4Ye/lP5+7zBf7rN678LzsmNIVejNJSr4ZbTRhyT0rOEZofrRmh/gDVWm7O9lkbIGJXlxWklv7mjPb2NHX99UqzS6oRhDhLr2ox4Q4xgwlouy9XzTpBwHCLeSM+/upI1Yw+LSljtTzeSWEYuq1ts66Wczx2O38exSMIbU8833tGTX1xjqlpy64+CDYugTQ7a6NrCpe39SneZjupNitXkh95Rk6d3T18urXCGuPJr1Q5IagW4zl2V2la5y7bSZSy7cTUcSu6W8vbinNqmo0o8kJJY9U03LGMemENXfa4aNfNHSVjtXNGkDHsXqTRn7bvKkafLr1U4R2ZJfJLCWHkBO9BehS90kTVMRxC4qYfl6jPu5q8suupXnh0y09fJDV1zR1whHk1R5dWhqnYzaPprLcS0sVkq6tXbELv7/x6ow2f8Fh5DtMIyrk3B8DtryylksraSlNqqy/fT6tc83T0xmjNHyve+6uHfj9p/bS/6gwNpu0T4hovxi3mluJrzB7uMY2t5CXZmhNDljJPCHRNDp1w5Iw5YdcIab7F3SPcZ3yhWw/GK0auNYRGWnUqzR1zV6U2vYnjxm5Iyxj4IRjyxfr2UcuG4toZxiMLm2q3FpUo3NCEtSWaMJoVJZY6uXvZ5vOz52IeKz2GmK3tJZowkxG0r280vVHZl3sPq/8AGINxXt1QsbK4u7upLStqFOarVqTdEkssNcYx8UIRfOvS5n3EdJGc6+IVo1e05Z40cPtIcu6p6+SGrvpuSMY9cfBCEGxeyexefCNC+OxozRlq3m7s4Rhwnnhtw8skJoeVlbsYsApY/piweW5khUoWMJ76eWMOunD7zzTxkj5AW7ow7GCxnwmhf59ubqN7WlhP9z7aeEktGEfizzaoxjNx1aoQ4xSbMvYv5Nv7GeXA7jEMKvIQ5ueNXfU9f+9LNyxh4poL7AfNLP2XcdyZjNTLGYIzy9pzzVqMkJoxpTQnhCEatPwTQkl5en73VHlhqaf7CP3kZg/5jD6qVEuzgllhmLK80JYbUbWtCMdXLGEJ5dXpj50t7CP3kZg/5jD6qUF/Zh/2BifzWr9CL5r5F9++Xv8AmNv9bK+lGYf9gYn81q/Qi+a+Rffvl7/mNv8AWyg+nCseyA0kQ0c5LjXs4yTY1fzRoWMk0NcJY6vvqkYdcJYRhycYyw6FnMNdl7j1TFNLVXDtuMaGE2tKhLLr5NqeWFSaPj+/lh/0wBCdH+TcwaV851behXnq3FWMbi+xC5jGaFOWMeWeaPTGMY8kIdfghCMYaowXsYsiWVlLTxGOJYjc6vv609xu4a/92WTVqh4Ixj4379iPlujg2iihiW7hC7xitPcVJow++2JZoySS+L72M0P+OK7AZL0t9jPJhmE3GLZDubq5jQljUq4dcxhPPNLDp3U0IQ1xh3sYa49UdeqEa10A6VLvR5malQvK08+W72pCS8oRjrhSjHk30sOqMOvV0w5OnVq38+fHZH5Zo5X0uYzbWdOFOzu4y3tGSENUJYVIa5oQhwhPtwh4AfQanPLUklnpzQmkmhCMs0sdcIwj1wZm7OH/AGBlX51X+hKs/scccqY/ocy9XuJ4z17enNZzxjHX/wDKmjJL/wBkJVYdnD/sDKvzqv8AQlBm/ImFZizbey5Ry7NUmkxCtLWrUdrZpfeQjqqVI97LCaPn5IRjqasyt2L2ULCwpwzBc3+K30Yc5NLU3FKEf92WXl88Y+RC+wbo0pr/ADhXmpyxrSUrWSWeMOWEs0asYwhHhGMsvmg1kDK2mHsbcLwzLN9jWSa93LXsqc1erY3E8KktSnLDXNsTatcJoQ1x1R169WrkVD2O2b7jKWlLB5pKs0tjiNaWxu6ev72aWpHZlmj/AMM0YTa/BGHXF9BK1OStRnpVJYTSTyxlmhHrhHpfLzBJ40ccsKkndSXFOaHjhNAH1GAAQPTrl32T6KMxYfJJt3EttG5oQhDl3lL7+EIeGOzs+VPCMIRhGEYQjCPTCIPn92M2P/cDTHgcZ59mhfxmsKnh3kNUkP14SPoC+bWfsKr5F0oYtY2uulPhmIRqWseEkJoT0o/qxli+i2AYnRxrAsOxS1/+Re29O5p8vxZ5YTQ9IKg7LrMn3F0VT4dSn2bnGLiS2hCEeXdy/fzx8X3sssf+JifA8Sr4NjVhidnHZubKvTuKUf8AekmhND/GC7uzIzJ91dI9rg1KfXQwe1hLNDX0Vquqeb/t3cPI4tOOjX2I6ONH+JSUdivG1ja38dWqMK08Y1pYR4x+/qy+KWANs4LiVDGMGscTs5tq2vKElxSjxlnlhND/AAi4c7Y1LlzJ+NYzPGH/AMDZ1a8sI9c0ssYyw8sdUPKrHsS8yfdzRNb2VWfaucIrz2k2uPLsR+/kj4tU2zD/AIX5dl7jv3K0SVLGSfVVxW7pW2qHTsSx3k0fF95CH/UDJeiTAJs36T8AwytCNWS4vJatxr5dqnJrnqa/HLLN530hY/7CjLvbWZ8czBVk1yWNvLa0oxh8epHXGMPDCWTV/wBbYAPnNp0+GDN3/MKnpbr0P/BRk7/lFr9VKwpp0+GDN3/MKnpbr0P/AAUZO/5Ra/VSgq7+Spkf5VzJ/eKH/hYyvKMtC+r0ZIxjJJUmkhGPTqhHU+pj5b4n/te7/Pz/AEog2T/JUyP8q5k/vFD/AMK+bK3ktLOhbU4zRko05acsZumMIQ1Q1+Z+wD5zadPhgzd/zCp6Uw0P6JMc0s1KeK47iFe1wC0pyWdO4mhtVKktOWEsKVKEeSEssIaozdGvqjHXqh+nT4YM3f8AMKnpbn0M0aVDRLk+SjTlpyxwq3njCWGqEZpqcJpo+OMYxjHwxBBpexn0ewtNzGhicamrVv43kdvx6tWz/gzVp60TVdGOM2kbW5qXmC38Jo21apCEJ5JpdW1JPq5NeqMIwjya+Xk5IvoAz92a1KSbRjhNWMIbcmL05YR8EaNbXD/CHmB+HYaZuuMXylieXr6rNUnwipJPbxmjrjCjU2vvIeCWaWP60IdTRDHHYSVIwzzj9P4s2HQmj44VZf8AWLY4AAILp1+B/N3/AC+p6GGNDN5a4fpUyvd39zRtbWjfU56latPCSSSWEemaaPJCHjbn06/A/m7/AJfU9D585YwS7zJmCwwbDo04Xl7VhRpb2bZl2o9GuPVAH0W9sfI/5ZZb/alD1nPe6Ush2VGarWzhgU0ssNcYUb2nVm/VkjGMfMyh/Jgz93+C/wB6m9R/it2MekCnJGaSXCKsYfFku464+eWEAej2R2m60zxZyZdytLV+4slWFW4uqssZI3M0vcwlljywkhHl5dUYxhDkhq5ZP2IWjS9oYhNnfGbeehR3U1LDadSGqaptQ1TVdXe7OuWHHajHqhrovE8v5n0XZls7jH8CpUrinNt0pb6hJcW9bVwjyyzauTojrhydDY2grTJh+km0qWVzQp4fmC2k26lrLNrkqydG3T18uqHJrljyw1w5Y9ILaUX2UWlSvknBKGB4DX3WO4nJGaNaWP31tQ16ozQ4TTR1whHq1TR6YQXo+denvHqmYdLmZbqeeM1OhdTWdKGvkhJS5uGrwRjLGPliD0tCmiTE9KGKXFepcTWeDW0+q6vZpdqaeePLsSQj0zdcYx6NcIx164QjpWn2Muj6Sy3E1LFZ6urV2xNd/f6+OqENn/BKtCljhWVtF+XsOku7SnWjayXFxzssIxq1Ibc+vl6ox1eKEE3+6uHfj9p/bS/6gwrp40M3WjWtQvrG5qX+X7mfd0608sIVKM/TCSpq5I64Qjqmhq16o8kOu8+xK0k3OZsEucs41XmrYlhdOFS3qzx1zVbfXs6ox64yRjCGvhNLwTjT3DC8Z0QZotp7q1qTSWk1xThCpLGO3TjCeGrl6fvdXlZH7GfFZ8K005ejLNGFO6nqWtSHfQnkmhCH62zHyA+gb5d5h/2/ifzqr9OL6iPl3mH/AG/ifzqr9OIPqBb/AIPS/wCGHoQ3TFny30eZHu8ZqSyVbuMYULOhNHkq1poR1Qj4IQhGaPghFMrf8Hpf8MPQx92a+PVLnOWC4HJPHteys43M0sI8m8qTRhy+KWSX9aIKiwPC8zaWs/biStPfYxfzxq1ritHVLTkh0zTau5klhqhCEIcIQh0Qaoy12L+TLCxklxuviGK3kYc5U3u5p6/92WXlhDxxi83sLct0bTJmK5hqU4dt391G3knjDlhSpwh0R8M002v/AIYNGAy/pL7F6xhhle9yFd3Mt7SljN2hdzwnlq6viyT6oRlm4bWuEeMOlRmiPSHi2jHN0K8u+jYTVN1iNhNybcsI6o8keieXl1R8keSMX0TYY7LnLNHAtKc19aU4SUMXt5buaEsNUIVYRjLP59mE0fDNEG3sMvrbFMOtb+wqy1rS6pS1qNSXonkmhrhHzRY37M7Lv3O0gYfjdKTVSxW0hLPNq6atLVLH/sjT8y5uxFxypi+iKla154zT4Xd1bSWMenY5Kkvm3kYQ8T/HZd5d+7GiifEKUm1Xwi5kudcIcu7m+8nh4vvpZo/8IP8AXYiY/wDdfRLSsak+uthN1UttUenYmjvJY+L7+MP+ldjHPYU4/wBqZyxrA6k+qniFpCvJCPXUpTdEP+meaP8A0tVZ6x6nlfJ2M43V1arG1qVpYR+NPCH3svlm1Q8oMMdkrmT2SaX8Znpz7dth8YYfR5eiFPXCf/vjPHyrF7CjMna2Y8cy5Wn1U72hLd0YRj8enHVNCHhjLNCP/QgvY25WlzvpXpzYtT7as7alVvbvb5d5GMNmGuPHbnhHyRePla5r6LtN9r23PGWGEYnNbV548m1RjNGnPN5ZJoxh44A+iDKXZvY7rrZay/Tn7mWpf1pfH95Tj/hUathHXDXDofP3smMd+72mXHYyTbVGxmlsKcOG7hqmh+vtgvPsKsu9p5RxnH6smqpiFzC3pRjD/wDV0ocsYeOaeaH/AEtHonooy77FNHGX8Gmk2K1vaSRrQ/8A2s339T/ummSwAABlrs182bFDBcp21TlnjHELqEI9UNclOEfLtx1eCDUk80skk0880JZZYa4xjHVCEHze0qZlq560k4vi1HbqyXVzurSSEOXdS/eU4QhxjCEI6uMYg0N2FGVdxhONZpuKeqe6nhY20Yw5diXVNPGHgjNGWH/RF73Zj5V+62j61x2hT13ODV9c8YQ5dzU1SzeaaFOPi1rZ0a5akyfkTBMCkhLCaztpZasZeiarH76pHyzxmi9TMeEW+P4BiOEXsNdtfW89vU5OiE0sYa4eGGvWDJvYXZs7RzRimV7mpqo4jS7Zt4Rj/wDrqcPvoQ8cmuP6NsN80cJu8Q0e6RKFxNLGXEMEv9VSSEdW1GnPqnl8UYQjDxRfSXC763xTDbS/sqkKlrdUpK9KeHxpJoQjCPmjAH+MZw63xjCL3Db6TbtbyhPb1ZeMk0sZY/4RfN2MMQ0faRNUeTEMDxHxQnmpT+ibV5ovpcxd2ZWVfuXnyyzBb09VvjFDZqRhD/8AXUtUsfPJGTzRBsfCb+hiuF2eIWc+3a3dGSvSm4yTSwmhHzRg6lL9iZmb7vaKLexrT7V1g9aazm1x5Y0+6px8WqbZh/wLI0g5hkypknG8cqRl12VrPUkhN0TVNWqSXyzRlh5QYb7JPMvsm0vYzUpz7drYTQw+jy64QhT1wm/74zx8rYugfKvsQ0WYJh9WnsXlWl23dQjDVHe1Pvowj4ZYRll/6WKNC2Wp876VMGsLqEa1Ca47bvJpuXapyffz7X/Fq2fHM+iwKv7ILST7XOTd7ZRkmxy/jGhZSzQ1wkjCH31WMOuEsIw5OMZerWx3o1yLj2lvOFxTkuZ4647/ABDErjXPu4TR6Y99NHl1Q18uqPRCEYwlfZc49UxXS7c2G3GNvhVvStpJdfJtTSwqTR8eueEP+mC/exXw7DMv6JbG4qXNrTvsUqT3dfaqSwm1bUZZIR5ejZlhH/qiD88N7GTINtZS0ruGJ3tfV99XnudiOvwQlhCEP8VK6eNAk+RMNmx7Ld1XvsEkmhLcU68IRq22uOqE0YwhCE0uuOrXqhGGuHT0tnfdXDvx+0/tpf8AV5ObZsJxrK2L4ZcXlnPSu7SrQmhGrLHupIw49IM59h/pJuZ72fI+L15qtGanNWwyaeOuMkZYa56UPBq1zQ4apuMGrnzS0Y4rPgmkTLeI05oy7jEKMZtXXJGeEJoeWWMYeV9LQfMvSF7/ALMv/M7n62Za2iTQTjOkm2jmPMeJVbDDbmeM0lSaXeXF1HXyzQ1x1Sy69f30devV0auVVOkL3/Zl/wCZ3P1sz6O5PpU6GUsEpUZJadKSxoSyySw1QlhCnLqhCAKqyj2OWVsrZkwzG7DFMbqXlhWhWllr1KUac0YdUYQpwjq8qf6Vc4U8iZDxTHp5JatW3khLQpTdFSrNHZkhHwa464+CEUteRmjLeEZqwz7nZgsad9ZbcKm6qRjCG1DXqjyRhxiD564DhmY9LWkKW3jcTXeL4jUjUrXNeP3tOSHLGaPCWWHJCEPBCHU1Tl7sYMk2NlJJi9bEcUu9X39WNbcya/8Adll5YQ8cYrMyro6yllPEp7/LuCW1heT0o0ZqtOM0YxkjGEYw5Yx65YeZ6OJZuy3hdSNPE8wYRZ1IckZbi9p04w8kZoAzfpe7Gqww7L15jGR7i7jWtKca1WwuJoVIVJIQ1zbubVCMJoQ5dUdevwKj7HzPV3knSJh0YVpoYViNaS0vaUY/exlmjqhPq4yxjr18NcOttybSLkeaEYTZxy1GEeSMI4pQ9Z8447FLGf8A4eaGxLcfeRljyaoTcmoH1HVb2RGkSfR9kSerh88sMaxCaNtZa+Xdx1a56mrr2Yf4xl6lpMV9mfi895pJw/DITR3GH2EsYS8KlSaaaaP6sJPMCsNHOSsa0mZvhh1hUjNWqRjXu7yvGM0KUmv76eaPTGMYx5IdMYx8cYawwbsY8iWdlJTxGOJYjc6vv609xu4Rj4JZNWqHgjr8bj7DPAKVho4vMZjJDtnFLyaG3q5d1T+9lh+tGpHyr/BkrS32NMMIwqvjGQrq7uI20satTD7iMJqkZYcsY0poQhrjDvYw1x6o69UI5mvbqvfXle6vK1Svc155qtWrUm2pp55o64zRj1xjGOt9TnzFzpLLJnHHpZJYSyy39eEIQhqhCG8mB9LMA/2Fh3zan9GCG6b9INLRzkiviUkJKmJ15u17GjN0TVYw7qMO9lhrjHyQ5NaZYB/sLDvm1P6MGOezNx6pf6RrHB5Z49r4ZZyx2NfRVqx2po/qwp+YFc5LyxmTS9nupRluJ7i9uJo3F7f3EYxlpSa+Wab/AAhCWHghDVDo1Ng3YxZFs7GWliM2JYjc6vv681xuoa/92WWHJDwRjHxxcXYgYbhuC6NauKV7i2p3uLXU880Z6kss27pxjJLLyx6NcJ4/9S9furh34/af20v+oMf6c+x7hlDBq+YMpXNzd4Zb/fXVrcapqtGXv5ZoQhtSw64RhrhDl1x5dXT2Iukm5w/H5cl4rXmnw292prHbjr3FaEIzRkhwlmhCPJ30Iau6i1fiF1hGIWFzZ3d5Z1Le4pTUaska0uqaWaEYRh08Ivmvg97Uy3m6yvqM8Y1cNvZKss0OuNOeEfsB9PAljCaEIwjrhHlhEAeVmz3q4z8yrfQi9V5WbPerjPzKt9CIPmrlWMJc0YPGaMIQheUYxjHq+/g+mf3Vw78ftP7aX/V8vbS3q3d1RtreXbrVp5ackuuENc0Y6oQ1x5OmKz/5Pmk/8mf/AK+1/wDIDef3Vw78ftP7aX/U+6uHfj9p/bS/6sGfyfNJ/wCTP/19r/5D+T5pP/Jn/wCvtf8AyA1N2SuIWVbQlmanRu7epUmkoapZKssYx5+n1a2VOxl+HHK//HX/APt6jgzPobz5lfA7rGMdwLtXDbWEsa1btyhPs7U0JYfeyzxjHlmhDkg7+xl+HHK//HX/APt6gPoIyX2cf+1co/mbn6VNrRkvs4/9q5R/M3P0qYJD2EPvTzJ8+p/VtJxjCEIxjHVCDNnYQ+9PMnz6n9Wt7TVi8+BaKM0X9GaMlWSxnp05odMs1Tm4Rh4YRmhEGMuyB0k3OkDOdxLb15vuBYVJqNjShH72fVyRqx4xm6uENUOOuzNDvY10sYwW2xrPVxdW8tzJCrRw+3jCSeEkeWEak0YR1RjDl2Yaow5NcdeuEKX0K4BSzPpUy3hVzJCpb1LqFSrJGGuE8lOEak0sfBGEkYeV9HgUXjfYxZFvbOenhs2JYbc6vvKslfewhH/eln164eCEYeNlXSdkzH9HWL1su4vVmnsqs8LqhUpxjubiEIRlhUhDqmhCMYRh0w18NUY/R5mTs4ZZfuHlWbZhtQua8IR1curZk/0gDzOwa/CM5/8ADZ+ms1Ji3+yr38zP9GLLfYNfhGc/+Gz9NZqTFv8AZV7+Zn+jEHy6tbiraXVG4t54yVqM8Kkk0IdzNCOuEfO0foj7Hu7zlaS5mz/f3lCjfR39O3km/wDiK8JuXeVJ5oR2YR6dWqMYwjr1wZ/yvSp18zYRRrSS1KVS8oyTyTQ1wmhGeEIwi+oEIQlhCEIQhCHJCEAUhiXYy5AubOalaSYnZV9X3tandRnjCPGMJoRhH/BkbSbku/0e5yu8DvqkKs1HZq0LiSGzCtTjyyzwh1dcIw6owj09L6UMc9m3SkhnjAKsIQ258OjLGPGEKs0YfSiDQWgDNtfOei3CcRvqkamIUoTWlzPGOuM89OOraj4Yy7M0fDGKVZ495eP/APL7j6uZS/YU1IzaMcWkj0S4vUjDy0aP+i6M8e8vH/8Al9x9XMD52aL/AIS8pf8AN7T66R9LXzS0X/CXlL/m9p9dI+loMt9nL+C5N/47v0UX97Bv8Czj+ctPRVfzs5fwXJv/AB3foov72Df4FnH85aeiqDUbBvZKaSrjO2c7jDbKvN7H8LqzUbenLH72tUhyTVY8dcdcJeEvji2bpMxefAdHuY8UozRlr2thWqUpodVTYjs/92p8+NGOBSZm0h5ewevLtULu9pyVocacI65/+2EQXXoV7HKXMeC22PZ0ubm1tLqWFS2sbfVLUnkj0TzzRhHZhGHLCEIa9UYR1w6FoYv2MmQruzmp2MMTw+vq+9rU7neao+GWeEYRh4tS8JJZZJJZZJYSyyw1QhCGqEIP6D506Vsh49oyxWpgeIXE9bC7yMK9CvS1y0rmEmuEJoy9U8u1GEYdW10xhGEY2x2EHvnzN8zpfTimfZtSyxyHgM0ZYbUMS1Qjq5YQjSn1+iHmQzsIPfPmb5nS+nEGvnyyrzTSXtSeWOqaWpGMI+HW+pr5bbMJ8V2Zoa5Y1tUYcfvgaB0SaCMR0h045sz5iN5QtL+aNenLLGEbm618u8mmmhGEsserkjGMOENUY23e9jNo/r2caVClidrV1aoV6d3GaaEeOqaEYf4LrpU5KNKSlSklkpySwllllhqhLCHRCEOD/QPm/pbyDeaOc41sFvKsLijGSFe2uYS7MK1KMYwhHV1RhGEYRhxg2b2NWbrjOGiuxr4hVmrX9hUmsK9SaOuM8ZIQjLNHw7E0muPXGEYqc7OKlJDGcp1oQhtzW9xJGPGEJpIw+lFJOwiqRjlDMdP4st9JNDxxpw/0gCW5z7HfKebcz4hjuJYjjtK7vam8qSW9ejLJCOqEOSEaUY9XGLIWmDK9lkvSPjOX8Lq3NWzs5qcKc9zNLNUjtUpJ464ywhDpmj1QfSJ8++ya+HHNH/HQ/wDt6YLa0WdjtlPNuj7BMdxHEcdpXd9R3lSShXoyyQjtRhyQjSjHq64xaKyFlSxyRlOxy9hVW5rWVnvN3PczSzVI7dSaeOuMsIQ6Zo9XRqRzsevgXyp81j9OZY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IHZve+rLXzKp9Nr9kDs3vfVlr5lU+mCV9hD71cy/Paf0GlGa+wh96uZfntP6DSgDPPZsQn9rrBZodxDFZYR8e5q6vtaGVR2T+XqmYdD2LQt5Iz3GHzSYhJLCHVJr2/NJNPHyApTsItj2Y5j1//ADO0JNXi3kNf2NhMBdjJmyhlPSvY1L6pLSssRpzWFapNHVCTbjCMkY+Dblkhr6oRi36Aqrso55JdBmZIT6vvu1oSw8PbNJarNvZo5roWuWMMyvQqSxvL2tC7ryQjyy0ZNcJdf/FPHk/4IgpzsUITR03YPGXohRuYzeLczfbqb1Y67CrLtS6zfjGYKkke1rG17Wkmj0Rq1JoR5PFLJHX/AMUGxQYL7LD4bcY/M231MrUPYvfAVljxXP8A9zVZe7LD4bcX/M2/1MrUHYvfAVljxXP/ANzVBaiqdPulmjo0wWjTs6VO6x++hN2rRn7inLDpqT6uXVr5IQ5NcfFFazBnZY3te602YtRrRjGnaULejShHqljSlqR1f9U8wPNwjDNImnDHK0e2brEoUpoRq1rmru7W219EIQh97L/wyw19erpWdh3Yl4jUpSxxLNlpb1euW3s5q0IeWM8noW/2LVpaW2hPAqlnLJCe4mr1a80OmapvZ5Y6/DCEssPFCC2AYo0q9jv7AcjX+YvZR2/2rNSh2v8Ac/dbW3Ulk7rezatW1r6Op5nYh/DLbfMq/og0P2Wd9bWuhbFLevWkkrXde3pUJIx5ak0Kss8YQ8Uss0fIzx2Ifwy23zKv6IA3Uwh2W3w04h81t/q4N3sIdlt8NOIfNbf6uANLdiv8BmXv+K5/+4qLZVN2K/wGZe/4rn/7iotkAAAYL0+4pmjLmlvMVnJjmMULepX7ZoSSXlSWTd1IQmhswhNq1Q1xh5Gq+x5zTTzVoqwavG5mr31nT7Tu9ufanhUk5Nc0Y8sYzS7M2vwgslEM7aN8p50ozwx/BratXmhqhdU5d3Xl8VSXVHyR1w8CXgMAaeNElxoyxa3ntrie8wO9jNC2rzw1TyTQ6ac+rk16o64Rhq18vJDVFcvYZZ3ucQsMSyjiFWarCwkhdWUZo64y0ozbM8nihNGWMP8Aij4HrdmreWtPRzhNnVmljd18TlqUpOvZkp1ITTeKG3LD/qgq7sLbatU0oYjcSQjuaOF1ITzdWuapT1Q/wjHyA2LmHGLLL+CXuLYrWhRsbOlNWqzx6oQ4Q64x6IQ64xgw7pD0yZy0k459zMDnvLHDripurbDbGMYVK2uOqG8ml5Z4x4dz4Otf/Zj3te00RU6NGMYSXeJUaFXV1ywlqT8v/VJKprsMbS0uNKN7WuZZJri2wypUt9r4s0Z6csZoeHZmjDxTRB05Z7FnNWI28lfHcUw/CYzw1xow13FWX/i1apdfimikkvYjR1ffZ1hCPgwrX/GarfyeaWSSaaeaEsssNcYxjqhCAPl/mfC/uHmTFsJ32/7Qu6trvdnZ29ieMu1q1x1a9WvVri+lmU/erg3zKj9CD5vZ+u6GIZ7zHeWdSWra3GJXNalUl6J5Jqs0YRh44Rg+kOU/erg3zKj9CAKl7MP4H4/8woeiZS3YXfCvf/8AKK31tFdPZh/A/H/mFD0TKW7C74V7/wD5RW+tog2NmfahlrFtju+1K2rx7EXzFsLStf31vZ2km8uLipLRpSbUJdqaaOqENceSHLHrfUqrJLVpz06kITSTwjLNCPXCL5l5jw27ydna+w+bXJd4VezSyTRh0xkn1yzeKMIQj5QTf+T5pP8AyZ/+vtf/ACH8nzSf+TP/ANfa/wDkblyXmOyzblbDccw2eE1veUZamqEdcZJvjSR8MsdcI+GD2gYA/k+aT/yZ/wDr7X/yLJ7HrRFnnKOlHDsXzBgnaeHUqVaSpV7boVNUZqc0IfeyTxj0xh1NazzSySTTzzQlllhrjGMdUIQfhh19aYlZUbzDrmjdWlaXap1qM8J5J4cYRhyRB0Ka0taAcvZ6u62KWFWbBsbq/fVK1KSE1KvNxnk5OX/ehGEeOtK9MekGGjbK9DGp8LqYlTqXUttNTkrbvY2pZ5tqMdUeT73V5UW0N6crPSXmO6weTB58MrUbaNzLNPcwqbyEJpZYwhDZhy/fQiDOWZuxy0gYNNPNaWNti9vLy7yyrw16v+CfZm1+CEIorh+ZtIGja/kt6d7jeCVJOWFpcyzS04/oqkNmMPDqfRp5WZ8u4TmjCK2GY9Y0b2zqwjCMlSXXsx76WPTLNDqjDlgCjNCPZEUs1YlbYBnChQssVrxhTt7uj97Rrz9Uk0se4mj1cuqMeTk5IR0Q+YeZ8P8AY/m3FsOtq8033Ovq1vTrQjqjHd1Iywm1w6+TW+lWWLyriGWsJvbnkr3NpRrVOTV99NJCMf8AGIPSAB+V3+C1v+Cb0PmDlv3xYX86pfTg+n13+C1v+Cb0Pl7gtena4zYXFaOzSpXFOeeOrXqhCaEYg+o4/K0uKN3a0bm1qyVbetJCpTqSR1yzyxhrhGEeuEYP1BW3ZHTSS6E81RqdG4kh5d7Jq/x1Mkdi9CaOnTLOz1Rudfi7WqtDdmNmSjhmjWlgktSHbeL3MkN3r5d1TjCeab9aFOHlU/2G2CVMQ0n3GKRkjuMMsp5oz9UKlT7yWHlljPHyA20xv2aGVu0M4YZmS3p6qOJ0NxXjCH/66lqhCMfHJGWEP+CLZCseyQyt7KtEuL0qVPbvLCWGIW/JrjtU4RjNCHhjJGeHjjAEI7DHM/3RyLiGX60+uthNxt0oRj/+pq65oQh4p4T/AK0GfeyOzJ7JtL+OVac+3bWU8MPoauXkpck2rwRn24+Vy6Ec/wA2jzNV3iUdc1GvYV6E0kIa4Rn2NqlyfnJZIa+qE0X6aBstz5z0t4Nb3UI1qFKtG/u5puXXJTjtR2v+KbZl/wCoG2tDuV/Ydo1wLB55Ni5p28KtzDr30/388I+KM0YeKEEzAAAEA0/fA1mz5lH0wYi0I2VriOljLFniFtQu7StdwlqUK9OFSSeGqPJNLHkjDxtu6fvgazZ8yj6YMVaAfhlyn89l9EQbq9rjI/5G5b/ZdD1UN0u6G8u5hyJiNrlvL+E4bjNKXf2lWzs6dCaeeXXHdxjLCGuE0NcNUeTXGEepbgD5xaIc6XOjzSBY4tGFSFtLNG3vqOrVGejNHVPDVxhqhNCHGWD6MWdzRvLSjdWtWSrb15JalOpJHXLPLNDXCMI8IwixN2WeQPYznWGP4fR2cLxqaapNsw5KdzDlnh/1d1Dwxm4LT7D7SB92MuV8o4jW132Fy7y0jNHlnt4x5Zf+iaOrxTSw6gaIrbUKM+x3WzHV43yyo0p69anSpw11Kk0JZYa9WuMY6ocsX1QfNLSRgVbKmkHHcJnljTjaXk+6j0a6cY7VObyyxlj5QS7+T5pP/Jn/AOvtf/IfyfNJ/wCTP/19r/5G2tG+arXOmSsKxy0qSzds0Zd9LCP/AMurCGqeSPDVNr8mqPWkoMAfyfNJ/wCTP/19r/5E90FaHM+5W0rYDjOOYF2rh1tNVjWrduUJ9mE1GeWH3ss8Yx5ZoQ5IdbYUeSGuLmw3ELPFLOnd4bd0Lu1qa9itQqQnkm1R1R1RhydMNQKX7MWWabRBCMvRLiNCM3i1Tw9MYKa7CyMsNKuI7XTHB6sJfHvqP2a2j+yIwKpmDQ7mO2oSRnr0KMLunCHLHmpoTx1eGMss0PKx72OuZqOVdLWC3d5UhTs7mM1nWnmjqhLCpDVCMY8ITbMY+CAPoSADIvZwf7fyr81r/TlSzsI/eRmD/mMPqpUN7Ny7oVM15ctadWSa4o2dSepThHlkhNPDZ1+PZj5ky7CP3kZg/wCYw+qlBf2Yf9gYn81q/Qi+a+Rffvl7/mNv9bK+lGYf9gYn81q/Qi+a+Rffvl7/AJjb/Wyg+nD56dkdCeXTZmqFTp38kfJupNX+Gp9C2I+zFy9UwzSdSxiEke1sXtZJ9vVyRqU4QpzS+SWFOPlBp7QJsR0OZS3fc9oy+fXHX/jrT5Q/Yf5soYvo4jgNSpL2/g1WaXdxjyzUak0Z5Zv1ozy+DVDjBfADEvZnzyTaWLKEmralwmjCbx72rH0Rg21NGEssZpowhCENcYx6nzp065qo5x0o43itnPCpYwqQt7aaHRNTpwhLCaHgmjCM3/UDU3YeQmhofhGbojiFeMvi1SfbrRXs4f8AYGVfnVf6Eq2tAmXamWNEuXsPuZIyXU1CNzWlj0wmqzRn1R8MITQh5FS9nD/sDKvzqv8AQlB5fYNfhGc/+Gz9NZq5lHsGvwjOf/DZ+ms1cA+W+Gf7XtPz8n0oPqQ+W+Gf7XtPz8n0oA+pAAAAMa9mll3tHO+E47Sk1UsTtY0qkYQ6atKOrXH/AKZpIf8ASuTsXs0Ur7QnbT3taEv3FmrW1eeaPcySc5CPihJNCHkfzstMu/dvRJc3lOTauMJr07yXVDl2NexPDxap9qP/AAsr5Bz/AD5Z0d55wCWeaFXGaFKShwljtRlq+enNHzQB++SratpR08WtS7kjNTxLE5r24kjywloyxjUml8WzLsw8jY2n3LXsq0T4/ZU5Nu6o0e3LfVDXHeUvv9UPDGEJpf8AqUZ2EuW97imP5lrSfe0KctjQmjDk2pownn1eGEJZP1mtYwhGEYRhCMI9MIgxb2GWZPubpAv8Dqz6qOLWsYyS6+mtS1zQ/wCyNTzQd/ZsY72zm3AsDpz65LG0muZ4Q7+rNq1R8MJacI/9St8do1dFOnarGhLNLSwjFJa9KWHxreMYTwl8tObV5Yv5pNvp9IunHEYYZUhWlxDEZLC0nl5ZZpIRlpSTQ8EdW15Qav7FjLv3B0P4bVqSbNxilSe/qcnVN97J/wBkssfKt1zYXY0MMwy0sLSXYtrWjJQpS8JJZYSwh5oQdIPnNp0+GDN3/MKnpbr0P/BRk7/lFr9VKwpp0+GDN3/MKnpbr0P/AAUZO/5Ra/VSglz5b4n/ALXu/wA/P9KL6kPlvinJi93r/p5/pRB9SAAfObTp8MGbv+YVPS3Xof8Agoyd/wAotfqpWFNOnwwZu/5hU9Ldeh/4KMnf8otfqpQS5QPZqfBXhn/OaX1NdfygezU+CvDP+c0vqa4Kz7CX3/47/wAsj9bI2Uxr2Evv/wAd/wCWR+tkbKAABBdOvwP5u/5fU9DEGgv4YMo/8wp+lt/Tr8D+bv8Al9T0MQaC/hgyj/zCn6QfRkAER0sZWtM45AxjCbylLPPNQnqW80YctOtLLGMk0I9XLyeKMYdb5/6NMwV8r59wLF7aeMkba7kjPqj3VOMdmeXyyxmh5X0K0kZitcqZGxnGL2pLJJb20+7hGOrbqRhqkkh4YzRhB86Mm4XVxvNuDYXbyxmqXd5SowhD/enhCMfFCHKD6dvmHnLajm/HNvu+3q+vx7yZ9PHzr094BUy7pbzJazyRlp17qa8ox1ckZKsduGrwQjNGXyRB6VDQFpLr0Kdajlvap1JYTyzdv23LCMNcI/8AzH+/5Pmk/wDJn/6+1/8AI2DoLzZb5v0Y4Je0qss11b0JbS7k18slanLCWOuHVr1Qmh4JoJ8DAH8nzSf+TP8A9fa/+RKdF2hLSHgWkXLmKYnl/cWNpfUq1er27bzbEkJoa46pakYx5OEG1nLh+IWeJUqlXD7uhdU6dSajPNRqQnhLPLHVNLGMOiMI8kYA6ny7zD/t/E/nVX6cX1EfLvMP+38T+dVfpxB9QLf8Hpf8MPQwx2XUJ4aZruM3RGzt4y+LZ/11tz2/4PS/4Yehkfs2cvVKOYcBzFTkjuLm3jZVZoQ5ITyTRml1+GMJ4/qAt/sUdj2kMF2O63tztePfT/ZqW6zP2FmbKFfAcWyrcVJZbu2rRvbeWMeWelNCEs8If8M0IR/62mAGRezgnkjmDK0kNW8ha1ox8UZ5dXoi10wR2Uea6GadK13LZVJatnhdKWwpzyx5JppYxmnjD/rmmhr69mALn7COE3sMzFGPcRxCWEPHu4a/sX9mbCKOP5cxPCLrVub62qW08dXRCeWMuvya9asexUy7UwDRBY1biSMlbFK0+IRlj0wlm1SyeeSSWb/qXAD5z6KMUrZK0wYHXvNdGe0xDtS6hH4ks0Y0qmvxQmm8zS3Zm5k+5uQLDAqU+qti11tVIa+mlS1TR/740/NFQvZP5e9j2mLFpqcmxb4lCXEKXhjPyTx/tJZ3m6Z891dIeP4LXkjPU7Wwy2toywh3VeMsJqsYQ47c0ZfDswBoPsLct9o5MxXMFaTVVxO5hRpRjD/9VShGGuHjnmnh/wBMFadmRlr7laRbXG6MmqhjFtCM0dXTWpapJv8At3f+LWmjrL0uVMi4HgcsIQmsrWSnU1dEamrXPHyzRmj5Vcdlrlr7u6KK99Sk2rrB60l3Lqhyxpx+8nh4tU0Jo/8AAD39EmdaOJ6EMNzFe1NqNhYTwu4xjy7VCWMJox8MYSbX/UxtomwqtnrTJg9K8hvY3V/G9u9fRNLLGNWfX49UYeV6mR9IP3F0KZ4yvPV2a99UozWkNfTCeMJa/wD2SS+dY3YS5d3+N4/mKrJ97bUZbKjGMOmaeO1Pq8MISS/rA1yAAACq+yWzZ7FNFGJxo1Ni9xL3Poao8v38I7cfJJCfl46mGcmY1Ty5mrC8ZrWUl/LYV5biFvPPsQnml5ZdcdUeibVHo6ly9mNmz7r5+tcAt6mu1wajzkIR5I16kITTeaXYh4I60u7HPQpljMejyTHM44VNe3F9XnmttdxVpbFGX72HJJNLr1zQmjrj1agcH8rXEfyTtP77N6h/K1xH8k7T++zeouH+T5ow/Jn/AOvuv/IfyfNGH5M//X3X/kBijSVmqTO2cb7MEuHU8OqXmzNVoU6kZ5duEsJYzQjqh06oRj4dbXXYiZs+72jWOEXFTavMEq7jVGPLGjPrmpx+nL4pIPB03aCMpYZo1xbE8oYNNZ4pYSwutqF1Wq7dKWPOQ1TzzQ7nXN0a/vVOdixmz2M6VbO2r1NmyxiXtGprjyQnjHXTj49uEJf+qIN5qp7JrKvso0TYnGjT27zDNWIUNUOX7yEduH6kZ+TjCC1n+atOSrSnp1ZZZ6c8IyzSzQ1wjCPTCIMUdhzmb7k6R7jBa0+zb4zbRllhGPJvqeueX/t3kPLBZ3ZpZl7QyZhWXqM+qridxGtVhCP/AOqpao6o+OeaSP8A0xZyzNZXWi3TFcU7aE0J8GxGWvb6493ShNCeTX45IwhHxxez2Rmb6eetKFWthVSNxYW9GlaWmzy7fJtTaocdueaHkgC4OwoyrucOxvNVxT1T15oWFtNGHLsS6pqkYeCMYyQ/6ItPoxoxyzJk/IOCYFLCEKlpbywrRh0TVZvvqkfLNGZJwfO7sgtr25817fT23/hsy6v8H6YHoS0g47g9nimFZf7YsLunCtRq9u28u3LHojqmqQjDywSTsuMAqYTpcub/AGIwtsWt6VzJNq5NqWWFOaHj1yQj/wBUGgOxPzZb49ottcLjVl+6GDTTW1WnGPLu4zRmpzauGqOz45IgzT/J80n/AJM//X2v/kP5Pmk/8mf/AK+1/wDI3+AwThugHSbQxG1qz5a2ZadWSeMe37bkhCMI/wBI3s5bXELO7ubq3tbuhWr2k8KdxTp1ITTUZow1whNCHLCMYRhHldQPmXpC9/2Zf+Z3P1sz6QZV97GD/M6P0IPm/pC9/wBmX/mdz9bM+kGVfexg/wAzo/QgD1HiZ1zNh+T8sX+O4xUjJaWkm1GEvdTzRjqlklhxjGMIQ8b22cezava1LJWAWUkYwoXF/NUqauuMlOOqEf14x8gKSzhpNz3pZzDJheGz3dO3up4yW2E4fNGWWMP9+MNW3ycsYzckNUY6oQTLL3YqZkvLeSrjeNYdhk00NcaVKSa4nl8Ee5l1+KMYeF2dhDaWdTMuZrurLJG+o2tKSjGPTCSaabb1eWWRr0GVYdiNHVy525f+Vf8A6ZmDc9r4pudra3dbY16tWvVNq1vqJeXNCytK91d1ZKNtQkmqVKk8dUsksIa4xjHhCEHy9q1Ja2Mz1acdck9xGaWPGEZgfUdg7stJZpdNeJxm6Jre3jL4t3CHphFvFjns1sCqW2dMFxuWSO4vrONvNND+kpTRjy/9NSXzRBd/YsxljoLy5s9MI3MJvH2zV+zUtdnXsL8zUb3JeI5dqVIQvMOuY15JIx5Y0amrlhDwTwm1/wDFDi0UA+Y2d/fpj/8AzC4+smfTieeWnJNPPNCWSWGuM0Y6oQhxi+YWbbild5qxm5tp4VKFa9rVKc8OiaWM8YwjDyRB9MMA/wBhYd82p/Rgwj2U217emY9ro1W2z4u1qX2627sA/wBhYd82p/Rgxz2ZmAVLDSNZYzLJHtbFLOWG3/8AtaUdmaH6safnBAcs6Gs+ZnwO1xjA8C7aw66hGNGt25bybUITRljyTVIRhywjDlg9P+T5pP8AyZ/+vtf/ACNA9h1my3xPR7Uy7PVlhf4RWnmlpxjyzUak0Z4TQ46ppp4R4cnFfwMAfyfNJ/5M/wD19r/5D+T5pP8AyZ/+vtf/ACN/uahiFnXvrmyoXdvUvLaEsa9CSpCM9KE0NcsZpemGuHRr6Qf6sJJ6djbSVYaqktOWWaGvojCENb9wAeVmz3q4z8yrfQi9V5WbPerjPzKt9CIPmrlP31YN89o/Tg+n75gZT99WDfPaP04Pp+AACsOya+A3NH/BQ/8AuKbJXYy/Djlf/jr/AP29RrXsmvgNzR/wUP8A7imyV2Mvw45X/wCOv/8Ab1AfQRkvs4/9q5R/M3P0qbWjJfZx/wC1co/mbn6VMEh7CH3p5k+fU/q1hdk9LNPoMzPCTp2bePkhc0ox/wAFe9hD708yfPqf1a69KGBz5k0d5iwijLtV7qyqy0ZeNSEuuT/uhAGMexSjLDTfgm10xpXMJfHuJ/s1t7PmxoozFJlLSRgGNXEYy0LW6lhXj1y05tck8fJLNM+ktKpJVpyVKU8s9OeEJpZpY64TQj0RhEH+mZezh/2BlX51X+hK00y/2cN3Q+5uVbPeydtb6vV3Wv76EmzLDa1cNfJ5+AOHsGvwjOf/AA2fprNSYt/sq9/Mz/Riy32DX4RnP/hs/TWakxb/AGVe/mZ/oxB8zMoe+zBfn1D6yV9PXzCyh77MF+fUPrJX09AY87N335Zd+YTfWRbDY87N335Zd+YTfWRBP+wn+DbGf+bT/U0l1Z495eP/APL7j6uZSvYT/BtjP/Np/qaS6s8e8vH/APl9x9XMD52aL/hLyl/ze0+ukfS180tF/wAJeUv+b2n10j6Wgy32cv4Lk3/ju/RRf3sG/wACzj+ctPRVfzs5fwXJv/Hd+ii/vYN/gWcfzlp6KoLi7IKWafQzmyEnT2nr8kJpYx/wY67GmMsNOGV9vo3taHl3FTV/jqbsztg/shydjmDw1bV9ZVreWMeqaaSMIR8kYwi+dGRcZnyjn3BsWryTyxw69kqVqerVNsyzap5fHq2oA+mI/K0uaN5a0bm1qyVbetJLUp1JI65Z5Yw1wjCPCMIv1BnXs2veDgX/ADP+FOhfYQe+fM3zOl9OKXdm5d0JcnZes5qskLqpfzVZaWv76MktOaEZtXCEZpYeVEewg98+ZvmdL6cQa+fLeT/a8v5//wDCfUh8t5P9ry/n/wD8IH1IABkzs4/9pZQ/M3P0qb3+wh96uZfntP6DwOzj/wBpZQ/M3P0qb3+wh96uZfntP6ANKPn32TXw45o/46H/ANvTfQR8++ya+HLNH/HQ/wDt6YNg9j18C+VPmsfpzLDV32PXwL5U+ax+nMs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kDs3vfVlr5lU+m1+iGeNGuU883Vtc5pwnt6tbSRp0pu2atLZljHXGGqSeWEeXiCmuwh96uZfntP6DSiNZHyNl3I1rc22VsO7Ro3M8KlWXf1Ku1NCGqEdc800YcnBJQH+akklWnNTqSyzyTwjLNLNDXCMI9MIwf6AYN7IDQ/fZBxqviWF0KlbK9zUjNRqywjN2rGMf/lT8NXxYx6YauvWkujLsmcVy9hdDDM04fNjNvQlhJSupKuxXhLDohNrhGE/j5I8YxbJuKFK5oVKFzSkq0aksZZ6dSWE0s0I9MIwjyRgqTMvY7aPsbuJ69PDrnC6s8dc33Pr7uXX4JJoTSw8UIQBXmYeyxte0p5cu5brxu5oapal9WhCSSPGMsmuM3i1wUBZ2ebNLmeqkactbE8YvZ4TVas0NVOjJ0a5ow5JJJYcn+ENcWr8N7GDINpWhPcT41fSwj/8ALuLqWEsf7OSWP+K2ssZZwXK2HwscvYZa4fbdMZaMmqM8eM0emaPhjGMQeVosyRZaP8m2eB2Md5PJrqXNfVqjXrTd1P4uSEIQ6oQhBLQBjHszctXNlnuxzBLTmjY4jbS0Y1NXJLWp64Rljw1y7MYcdUeD8dB+n+jkLKcuXsawm4vbWhUnntq1tUlhNLCeO1GSMs3JH76MY69fX0Ng5kwDC8zYRWwvHrGjfWFbu6VWHJr6owj0wjDqjDVGCnLnsXchVrmNWncY5QkjHXuad1JGWHg++pxm/wAQWNoqzzb6Q8qwxy0sqtlRjXnoQpVZ4TTfe6uWOrx9Cg+zC0c3te/o51wm3nr28KMtDEZacNcaez3NWMO91fexj1bMOLReQ8n4TkfL8mDYDTqyWcs81TnakZ5ozTdMYx8iQTSwmljLNCEZYw1RhHoiDA+hTTXimjWnWw+paS4ngdafextpqmxPSnjyRmkm1R1a9UNcIw1R1dXLrt/FOyywuWzjHC8s3tS6jDkhc3EskkI+OWEYx/wWDmrsfdH+Ybqe5+5lXDK88dc02HVd1LGP/BGEZIeSEHkYT2MeQLG4lq3H3XxCWEde6urqEJY/2cskf8QZazvmXOOlOvf4/idOrcWGF04TTy0JIy29nJNNCWEIa49MYxh0xjNHVwhye72K1/JY6a8FlqxhLLc069CEY8Y0pow88ZYQ8rbE2Tcv+xK5yzRwu2t8EuKU1GpbUJd3CMIw5Y64cu117XTr5ULwXQJkHBsXssTw7DbqleWdaSvRn7dqx2Z5YwjCOra5eWHQC1GEOy2+GnEPmtv9XBu9BM3aI8kZvxqpi2YsE7cxCpLLJNV7br09cJYaoQ1STwh0eAHg9iv8BmXv+K5/+4qLZeTlXLuFZUwK3wfALXtTDbeM0aVHeT1NnamjNH76aMYx5YxjyxesAACn+yH0Ry6RsIo3uFRp0sx2MkYUJp46pbin07qaPVy8sseiEYx18kdcMiZZzJnDRFmqvC2lr4bfyxhJc2V1Tju60sI8kJpeuHTqmhHXy8keV9G3i5oypgOarSFtmLCbPEaUNezv6cIzSf8ADN0yx8UYAzvgnZZ2kbeWXHMr15K8IffT2dzCaWaPGEs0IRh4tcfG/wB4z2WdlLbzQwTLFzUrxh97Nd3EsksseMYSwjGPi1wTDFOxk0f3lWae3lxawlj8S2u4RhD+0lmj/i/PD+xgyDa1YTV6mNXssPiV7qWEI/qSSx/xBlHNGY81aV84Uqt3LVxHE63NW1pa047NOXp2ZJeqHXGMfHGLZvY96Mfa3ypUlv4yT47iEZat5NJHXCnCEI7NKEeuEuuOuPXGMerUmeUcl5cyfbzUctYPaYfCaGqeenLrqTw/3p465pvLGKQgg+mjJcc+6PMSwWjNLJexhCvaTzckIVpI65YR4Qjyyxj1QmYKwHFswaNs7U7y3p1LDGsOqRkqUK8keXqmknl65Yw/1hHoi+lqI560cZVzzJL7JMIo3NeSGzJcyRjTrSw4Qnl1RjDwR1w8AKTwzsssLmsZY4plm9kvIQ++hb15Z6cY8YRm1Rh5o+VW+kvT1mfSJSjgGX7CbDLC7juY29tNGtcXOvk2IzQhDkj3ssOXojGMF0zdi1kSNfeQvMfhLr/+XC5p7P1ev/FY2RNGOUcjR3mXsIpUruMNmN3VjGrWjDr+/m1xhCPCXVAHzqxfDbvB8Uu8OxKhNQvbWpNRrUpowjGSeWOqMOTkfSTRrfyYno8yze0owjLWw23mjq6o7uXXDyR1wRfM+g/ImZsevMYxbC6099dzQnrTU7qpJCabVCGvVCOqHQmuUsu4dlPL9rguC06lPD7ba3UlSpNUjLCaaM0Ya5oxj0xiCp+zD+B+P/MKHomUt2F3wr3/APyit9bRa8zjlTBc5YP9ysyWXbthvJau63s9P76XXqjrkjCPXHreLkvRZk3JOLVMSyxg/aV7UoxoTVO2q1TXJGMIxhqnnjDplhy6tfICbM59lFoducz/AP8AleV7eNbFqNOEl5aSQ++uZJYck8sOueWHJq64Qhq5Yao6MAfPLRRpZzFoyvK1GyhLdYbUn13GHXOuEu1DkjNLHpkn5NWvwcsI6oL4odllgk1tCavlnEpLjVyySV5Jpdf/ABR1R/wW1nfRNkvOlae4xvBaXb03Td280aNWMeM0ZdW1/wBUIoBHsWcixq7fb2YIS6+47Zpavqtf+IKO0sdkBmHPVlVwrDreXBcHq/e1aNGpGerXh3s8+qH3se9hCHCMYrs7EzJGZss4Dd4jmC5urWyv4Qja4TU6JOuNaaWPLJNHohCGrk6erVPslaHckZOuad1hOC06l9JHXLdXc0a1SWPGXa5JY+GWEIrBBG9I2UrXPGTMTwC9m3ct1T5urq1xpVIR1yT+SaEOTrhrh1sA3lnmrRJnunNUlq4djNjPt0asIa5KsvLDaljHknkmhrh5Ywjqi+kTx8z5ZwTNOH9pZhwy1xC26ZZa8muMkeMsemWPhhGEQZ0y92WNt2nJLmLLVaF1LDVNUsa0IyTx4wln1Rl8W1F5mduyqurzDq1rlHBY2FepLGWF5d1YTzU9fXLJCGrXwjGMYeCKxcT7GHIF5Wmnt5sZsJYx/wDl293LGWH9pJNH/F04L2Nej3Da8tW4tsRxLZjrhLeXX3vlhThLr8oMraH9HWK6S8206cJK33LkqwqYjfTa9UsuvXNDa655uqHTy6+iEX0Po05KNKSlSlhJTklhLLLDohCHRBzYThljg+H0rHCbO3srOlDVJRt6cJJJfFCDrAAB+V3+C1v+Cb0Pl3hVhXxTFLPD7OWE1zd1pKFKEY6oRnnmhLCGvxxg+pE8sJ5JpZoa5ZoaowVrhWgzR1hOKWeI2GXd1eWlaS4oVO3bibYnkmhNLHVGpGEdUYQ5IwjAGatG+mrNGiipVyxmTDJ76ys540+1LieNKvax64Szao65evVGEYcIwgsfEuyywmWymjhuWb6pdxhyS3FeSSSEfDGGuMfNBdmedHWVs805YZkwijc1pIbMlxLGNOtJDhCeXVHV4I64eBWc/YtZEmr7yF5j8suvXu4XNLZ/xp6/8QZRzdmbMWk7OMt3fQnvMTupoULa1t5Ixlkhr+9p05eXk5Y+GPLGLbugLR1DR1kiS0u9ibGL2aFxfTyx1whNq1S04R64Sw5PHGaPW9fIWjHKWRdc+XsJp0ruaXZmu6s0ataMOuG1N0Q8EuqCZgP5PLLPJNLPLCaWaGqMIw1wjB/QHzX0rZYmydpCxzBNmMtG2uIxoa+ujN99T/7ZoeXW0d2FGV+18FxvM9enqqXdSFlbxjDl3cn308YeCM0ZYf8AQp3sl8fkzRpjxOWwklnp2WxhtONOHLUmk1wm6OmO3NNCHghBtbRnlqTKGQsDwKWEIT2ltLLVjDojVj99Uj5Z4zRBJgAAAQDT98DWbPmUfTBirQD8MuU/nsvoi+hGMYZZYzhlxh2KW8lzZXEuxVo1O5nl4RRfB9FuSMGxO3xHC8t2Fte2823SrSSx2pJuMOUE0ABEtKuTbfPmRsSwK42ZatWTeW1WaH/yq0vLJN4tfJHwRjBgDKmN4ro7z7bYhJSno4jhVzGSvbzx1bWqMZalObxw2oPpYiuK6O8nYviNe/xPLOE3V7XjtVa1W2lmmnjq1a4x1cvQD2su4xZ5gwKxxfDKu9sr2jLWpTdeqMNeqPCMOiMOqMIqR7J3RBXzla08x5bo7zHbSnu61vL03VKHLDZ4zy8urjDk6oQXhgmD4dgWHU7DBrOhZWVOMYyUKEkJZJdcdcdUIdGuMYxdwPnZow0m5k0X4rcS4fDbtZ59V3h11CMJJpockY6umSeGrVr88I6tS/bTsssFmtYTXeWcRp3GrlkpV5J5Nf8AxR1R/wAFwZ40W5OztUjWx/BqNS8jDV23RjGlW8GuaXVtf9WtXc/Ys5Fmq7cL7MEkveQuaWr/ABpa/wDEFLaVeyJx/OWH1sKwa2hgeFVoRkrburGpXrSx6ZYz6obMseuEIeCMYwWp2ImR8zYDYXmNYzcXVlhV9JDtbC6nJvI8nPzSx7nkhqhq1RjDljyatdkZM0K5Fylc07rD8FkuL2nHXJc3s8a80seqMIR+9lj4YQhFY4P5PLLPJNLPLCaWaGqMIw1wjBgLT/osu9HuZ61e0oTz5bvakZ7OvCGuFKMeXczR6ow6tfTDl6derfzkxOwscWsq9hidtb3lrVl1VaFaSE8s0seMsfF/gDIGjLsmsSy/hNDC814dPjFGhLCSld06uxXhLDohPCMNU8fDrhHjr6UkzN2WFKNjUp5Zy5Vlu5oapa1/VhsyR47EvdfrQTnGuxm0f4lczVreTFcMhNHXGnZ3UNnyQqSz6ndlnsd9H2BXMlxPh9zitWSOuX7o1t5LCPhklhLLHxRhGAMUZsrY9i11LmPMnbNWri809Snc1oat9s6oRjLDvYckIauTk1Q6GqOwj95GYP8AmMPqpUC7NK9to5zwDCrWEkvaOH7U0kkIQhThPPHZl1Q6OSSEdXCMFk9hZY1KGjbFLupLGEtzic+xr65ZackNfn1w8gLyzD/sDE/mtX6EXzXyL798vf8AMbf62V9NLijTuberQrS7VKrLGSeXXq1wjDVGCtbHQPo3sL63vLTLm7uLepLVpT9vXMdmaWOuEdUamqPLDrBZyCaZdHtrpHybWwqrPLRv6Ud9ZXE0P/l1YQ6I/wC7GHJHz9MIJ2A+b9jdZs0RZ6jPLJVwzGbSMZZ6dSXXJWpx6YRh0TyTaumHgjCOuGtoPBeyyw+aylhjeWruS7hDVNGzryzyTR4whNqjDxcvjX/m7J+X84WMLTMuFW2IUpdexGpLqnp6+nZnhqml8kYKovexdyFcV4z0a+OWksY693RupIyw/Xkmj/iCmdLHZG4xm/Cq+D4BZfcXDa8sZK9Te7detJHpl1whCEkseuENcY8dWuD/AB2OGhy8zbjVrmDH7Wejlq1nhVklqy6u3Z4R5JZYR6ZNcPvo9EeiHXq0Plbsf9H+XriS4hhVTEriSOuWfEau9hCP/BCEJI+WWK1qcktOSWSnLCWSWEISyyw1QhDhAH9Zl7OH/YGVfnVf6ErTSM54yJlvPVva0M04d29StZpp6Mu/qUtmMYQhGP3k0uvoh0gzv2DX4RnP/hs/TWauRTI2jzK+RJr2bKuF9oRvISQr/wDxFWrt7G1s93NNq1bU3Rq6UrAfLfDP9r2n5+T6UH1IVbS0A6M6VaSrTy1qqSTQmlj2/c8kYcv9IC0gAAAcOPYZQxvA8Qwu7hrt723qW1T/AIZ5Yyx9L5h4rY18LxS8w+7l2Lm0rT0KsvCeWaMsYeeEX1KVzjmhLR7juMXeKYpl6Fa+u6katapC8uJNuePTHZlqQhDX4IA/Lsc8t+xnRFgdCpJsXN5Tjf1+TVGM1X76XX4YSbEPIst/mlTkpU5KdOWElOSEJZZYQ1QhCHRCD/QMidmxlrtfHsDzLQk1SXdGazrxhDk25I7UkY+GMs0Yf9CH9iTl37taWre9qybVvhNvUu5tcOTbjDYkh49c+1D/AIWzs55RwPOmEy4ZmawhfWUtWFeWnGpPT1TwhGEIwmkjCPRNGHT1uHI2jzK2RI3kcq4VCwmvNiFeO/q1Yz7OvZ5Z5ptXdR6NQJWAD5zadPhgzd/zCp6W69D/AMFGTv8AlFr9VK8fHdCej7HsYu8VxbL+/v7upGrWq9u3Em3NHpjqlqQhDyQTvB8NtMHwmzw3DaW5srOjJQoU9qM2xJLCEJYa4xjGOqEIcsY6wdb5uaX8tXOU9I+O4Zc05pJIXM9ahNGHJPRnmjNJNDjyR1eOEYdT6RolpA0d5az9aU6OZMPlr1KMIwo3FOaMlWlr6YQmh1eCOuHgBRGXOyss6GAWtHHMAvK2KUqUslSpb1Zd3VmhDVtcvLLr6dXK0zhF7DEsJsr6WSNOFzQkrQkjHXs7UsI6tflUpbdi5kOlX3lS5x2vJr17updU4S+L72nCP+K8LG1pWNlb2ltLGWhQpy0qcIx16pZYaocvigD52adPhgzd/wAwqeluvQ/8FGTv+UWv1Urx8d0J6Psexi7xXFsv7+/u6katar27cSbc0emOqWpCEPJBO8Hw20wfCbPDcNpbmys6MlChT2ozbEksIQlhrjGMY6oQhyxjrB1qB7NT4K8M/wCc0vqa6/ngZ1ydgWdsKpYbmex7esqVaFxJT31SlqqQlmlhHXJNCPRNNya9XKDKnYS+/wDx3/lkfrZGykNyToxyhkfEK97lfCO0bqvS3NSftmtV2pNcI6tU880IcsIJkAACC6dfgfzd/wAvqehgDJOPz5WzbhWOUreW5nsK8teFGabZhPq6tfU+leO4RY49g93hWLUO2LC7pxpVqW3NJtyx6Ya5YwjDyRVx/J80Yfkz/wDX3X/kBT38rXEfyTtP77N6j8q/ZZ4tNTjC3ytYyVOqae6nmhDyQlh6VzfyfNGH5M//AF91/wCR/un2P+jKnNCaXLEsYw76+uZoeaNQGONIWknNeky/t6eMV95Sln/+Hw+zpxlpSzR5OSXljNNy6tcYxjy8jQvYxaFrzLt3Jm3NtvGhiWxGWxsp4ffUITQ1RqTw6powjGEJeqEY6+XovLLOR8sZXjtZfwHD7Crq1b2lRhvIw4Rnj99HzpEApjskdE0+kHBKOJYLLJDMWHyRhSljGEIXNLpjSjHqjCOuMsY8muMYdeuFzgPnHkHPOZ9FeZLifD4T29WE26vcPu5JoSVNXVPLyRhNDl1RhqjDxRjCOhMO7LLCJ7WWOJZZv6Vxq5ZaFxJUkjHxxhLH/Bded9HOVM7SwjmPBre5rwhsy3MuunWlh1Q25YwjGHgjGMPArOv2LWRKlaM8l5j9KXvJLmlGH+NOMf8AEFSaS+yWx3MmH1sNy1ZfcK0qwjLUuIVd5cTy8JZoQhCTya48IwSvsQMkZnsryvmW8ubvD8Br04y07ObkhfTR6J4yx6JZemE3JGMeiOrXrtnKWgnIGWbiS5oYP29dSR1y1cQqRr6o8diP3mvw7OtaEIaoaodAD5d5h/2/ifzqr9OL6iKuuNAWjS4uKtetlvaq1Jozzzdv3MNcYx1xj/8AMBZtv+D0v+GHoRzSTk2wz5lC+wLEvvJa0NqjWhDXNRqw7meHij0w64RjDrSaWWEssJZeSEIaoP6D5wYvhWa9Eeeae93uHYtZzxnt7mny060vRtSxjyTSRhyRhHjGEYdMF9Zb7LGhCxkkzLlytG7lhqmq2FWGxPHjsT8svi2otH5ly5g2aMOjYZgw22xC1jywkryQm2Y8ZY9MsfDCMIqjxPsYcgXleNS3mxmwljH/AOXb3UsZYf2kk0f8QVRpJ7J3FMdwyvhuU8OmwelWljJUvKlXbr7MemEkIQhCSPh5Y8NUeVDtBGiLENIeOUby+o1aGWbeptXNzNCMu/1R/wDlU49cY9EYw7mHh1QjprLnY66PcFuJa1XD7rFKkkdcvb9fbl1+GWWEssfFGEVt2tvRtLenb2tGnQoU5YSyU6csJZZYQ6IQhDkhAH+rejTt6FOjQpy06NOWEkkkkNUJZYQ1QhCHVDU/2AMzdm1l3f4DgGYqUn31rXms60YQ5dmeG1LGPghGSaH/AFKO7HXLfsn0u4Fb1JNu2tKnb1fk1whLS++hr8EZ9iHlbzzXlzCc2YHXwfMFpC8w6vGWNSlGeaTXGWaE0IwmljCMOWEOiLxMkaMsoZHv7i9yvg8LG6r09zUqdsVasYya4R1ffzTauWEOjgCZOPGcOt8Xwi+w28l2rW8oT29WXjJPLGWP+EXYA+XeYMKuMDx3EcKvIarmyuKlvU/4pJoyx9Dd3Yw5d9j2h7CI1JNm4xKM2IVeTp3ncR/s5ZHp5j0MZAzJjd1i+M4BC4xC6mhPWqwu69PbjCEIa9mSeEIckIdEE9srWjZWdC1tacKVvQpy0qckOiWWWGqEPJCAP2AAedmPF7bL+AYji99NqtbG3nuKnGMJZYx1Q8MdWqD0Xl5oy/huaMDucHxy3mucOudmFWlCrPT29U0JoQ2pIwj0wh1g+bk02I53ztGMedxTGr7yRqVZ/Rrm8kH0ny7hNvgOA4dhNlDVbWNvJb0+TphLLCGuPhjq1oblvQxkHLeN2uL4NgEtviFrNGajVmu69TYjGEYa9meeMseSMemHhWEAAD87mhSuberQuJJalGrJGSeSbomljDVGEfI+auesCuck5+xXCITz062G3cYUKnRNswjtU5/HGWMsfK+lyC5v0S5IzhjM2LZiwOW7xCaSWnNWhc1qWuWXo1wknhCPj1awero2zNTzjkXBcepRl2ry3lmqyy9EtWH3tSXyTQmgkrw8nZTwXJuD/cvLdpNZ2G8mq7qNapV1TR1a4wjPNGMOiHJr1ed7gMmdmvlXdX2CZqt6f3taWNhcxhD40uuanGPhjDbh/wBMFZ9jNlX2UaWsL31Pbs8M14hX1w5PvIw2IeWeMnJw1tzZuyxg+b8FqYTmOylvcPnnlnjSjPNJ99LHXCMJpYwjDyReZkbR1lXItS8qZVwmWxqXcJZa02/q1YzQl16oa55ptXTHo1a+vogCWAArnTpo2oaScoRs6c0lHF7SMa1jXn6IT6uWSb/dm1QhHhGEI8urUxFg+KZr0T51nqUZa+F4xax3dahWl+9qSd7NDomkjqhGEYeCMI9EX0jR7OGS8uZytJbfMuE21/JLDVJPPLqqU/8Ahnhqml8kQUDgfZZWU1pJDHcs3Ml1CGqaazryzSTR4whNqjL4tcfGj2fOymxPErCrZ5QwmGFTVIRljeXFSFWrLD/clhDZlj4Y7XiWVe9i7kO4rRnpXGO2ssY//Lo3UkZYfr05o/4vay12POj3A7iSvPhlbE6skdcscQrRqS+WSEISx8sIgozsWcn5sxjO0ubIXt9Y4RTnmmurqaaOvEJox1xp/fd3CMeWaaPR1R2tWrZ7/FCjTt6NOjQpyUqNOWEskkksJZZYQ6IQhDog/wBg+ZekL3/Zl/5nc/WzPpBlX3sYP8zo/Qgg2I6CdHGI4hc3t5lzeXVzVmrVZ+3rmG1PNGMZo6oVNUOWMehZFrb0rS1o29vLsUaMkKckuuMdUsIaoQ1x8AP1Vl2QuQq2f9Hleyw6WEcVs6kLu0ljHVvJpYRhGTX/AL0sY6vDqWaA+bGRc2Y7o0zhDEcPkjQvreM1C5tbmSMITy6/vqc8vJGHLCHhhGEGj7XsssHjZQmu8s4hJd6uWSlcSTSa/wDijCEf8Fw580WZQzzU32P4RTnvdWqF3RmjSraurXNL3WrhNrgr2TsWsiS14VI3mPzSf0cbmns/4U9f+IKN0i6ZM3aWLill3BrCezsLqeEsuH2cY1KtxHqhPPqhrhDp1QhCHXHXq1wp27t69hfVra4kjTubepNTqSx+LNLHVGHng+kWR9HuVsj0ZpctYRQtas8Nme4jrqVp4cIzza46vBr1eBF8a0CaP8Zxe9xO+wmvG7vK09etGS7qSwjPNGMZowhCOqGuMY9ALJwm9p4nhVlf0IwjRuqMleSMOuWaWE0PSh+mfIVHSJke6wiaaSlfSRhcWVabop1pYR1a/wDdjCMZY+COvqSrL+EWmAYJZYThss8tlZ0oUaMs88Z4yyQ6Ia48sdXQ9AHzXwjEszaLc8RrUZauG43YTxp1aNaXXCeXrlmh0TSRhq6OnkjCPRFozB+yyw2ayl+7OWryndwhqm7Uryz05o8YbWqMPFy+NeGeNH+Vs921OXMeF0LueWXVSuZYxkqyQ6fvZ5dUdXXq6PArKPYtZEjX3kLzH4Sa9e7hc0tn6vX/AIgp/Sbp9zDpDto5cyvhdTDrO9juZ6dKeNa5utfJsa4QhqhHojLCEYx6NeqMYKKvbatZXle1upN3cUKk1KpJGMI7M0sdUYcnhg+i+S9GuTdH9KpdYLhdC2rSSRjUva80alWEurl+/m7mGrphDVB89sWrTY1ma9rWsk0099eTz05NXLGM88Ywh/iD6ZYB/sLDvm1P6MEV0xaP7TSNk2vhFeeWjeU476zuIw17qrCEdWv/AHYwjGEfBHX0wgmVjQ7Vsre31691Tlp6+OqGp+wPm3D2V6Js8Qm1V8Jxuzm64a5askf8J5JtXhhHxwaAy72WNv2nJJmPLdXtqWEITVbGtCMk8eMJJ+WXxbUWic15TwHNtjCzzJhVriFCGvZ3sv30kY9MZZoffSx8MIwVNiHYv5Buq0Z6FXG7OWMf/l0LqSMsP15Jo/4grvOvZVXt3Y1LbKOCwsK08NULy8qQqTSeGWnCGrX4YxjDwIt2OWVc4Zt0iU800cQv7Ozo141b7FJpoxmuY69c1KGvknjN169cIQ5Y8uqEdAZe7HPR7g9eStVsLvFJ5I65e37iM0uvwyywllj4owjBbdna29la0rayoUre2pSwkp0qUkJJJIQ6oQhyQgD9gAHlZs96uM/Mq30IvVfld29K7ta1tcS7dGtJNTnl1xhrljDVGGuHL0RB8xcp++rBvntH6cH0/VhaaBNGtpdUbm3y3sVqM8tSSbt65jqmhHXCOqNTV0wWeAACsOya+A3NH/BQ/wDuKbJXYy/Djlf/AI6//wBvUbwzPgGG5owO6wfHbbtrDbqEsK1HeTSbWzNCaH30sYRhyywjyRRLLGhvIeWMctcYwPAu1cRtYzRo1u3K8+ztSxlj97NPGEeSaMOWALBZL7OP/auUfzNz9Km1oiWedHWVc9VbSpmrC+357SWaWjHtirS2ITatfcTS6+iHSCmewh96eZPn1P6tpNGskZGy7ka0ubbK2Hdo0LmeFSrLv6lXamhDVCOueaaMOTgkoMQdk7oqucqZlucx4RbzT5exGrGpPGSXXC1rTR1zSzcJYx5ZY9HLq6oa/wDeiPsisVyZhNDBcdsY4xhdvCElvPCrsV6EnVLrjCMJpYdUI6ow46tUG1ruhb3dCpa3dKlXo1pIyz0assJpZ5eiMIyx6Ycqn8xdjdo/xi6nr0La/wAKmnjrmlsLiEsmvwSzyzQh4oaoAg+OdllYS2c8MCy1dT3cYapZryvLLJLHjGEuuM3i1w8bOWdsVzJm25nzbmOFarTu6sbencRl2aWuWGvd04cJYR6IceXli2LgHY26PsJuZK1e2v8AFJpY64S31zrl1+GWSEsI+KOuCtuzUr2NjY5PwHD6VC3loQr1oW9GSEktKn95LLqlh0QjGE3miD+9g1+EZz/4bP01mpMW/wBlXv5mf6MWZ+wcsakmH5uv5pY7qrVtqEkfDJCpNN9OVqCtTlrUp6dSGuSeWMs0OMI9IPmJlD32YL8+ofWSvp6rCz0C6NrO7oXNtlvYr0Z5alObt65jqmhHXCOqNTV0wWeAx52bvvyy78wm+si2Gh+d9GmUs83ltd5pwnt64t6caVKbtmtS2ZYx16tUk8sI8vEFV9hP8G2M/wDNp/qaS6s8e8vH/wDl9x9XM/DJOTMAyRhtbD8r2HaNpWrRrz099Uq654ywl1655ox6JYcnRyPbvrWjfWVxaXUm8t7inNSqSa4w2pZoaow1w5YckeoHzY0X/CXlL/m9p9dI+lqtML0F6OcKxO0xCwy7ury0rSV6NTt65m2J5JoTSx1RqRhHVGEOSMNSywZb7OX8Fyb/AMd36KL+9g3+BZx/OWnoqr6zzkDLOe5LKXNWGdvy2cZ40Ib+rS2NvVtdxNLr17MOngZGyBlnIkl5JlXDe0JbyMka8N/Vq7cZdez3c02rVtR6OIJSxh2VGiq5wLMFzm7BbeapguIT7y7hTl19q14x++jH/dmjy6+qaMYcnJr2e/OvTpV6c9CvLTqSVJYyzU54QjCaXojCMI9MOX/EGHtD3ZA4vkTDKWDYrZ/djBqXJQhGrsVreHeyzaowml4Sx6OqMIciycX7LLDZbOb7j5ZvKl1GH3vbVeWSSWPGOzrjHxcnjTrMvY56P8cup7ilZ3mFVJ465oYfXhJJGPgkmhNLL4oQhBz4H2NOj7DLiWrcUcSxPZjrhJe3P3vlhTlk1+KIMiZ8x3M+ebmtm3MMtWpbz1oWlOrCXZo046ozQpU4cIQhGPX064x1x5bn7CD3z5m+Z0vpxe52Zk+HYRk/KmX8NoW9rThc1K9O2oSQklpySSbPJLDohrn/AMIvP7B2xqRv82X8ZYwpSUrehCPGMYzzR82zDzwBrJ8t5P8Aa8v5/wD/AAn1IVbDQDozhW3sMtc5tbWvt+56en+kBaQAMmdnH/tLKH5m5+lTe/2EPvVzL89p/QXRnnR1lbPVWzqZqwvt+e0hNLRj2xVpbEJtW13E0uvuYdL98j5Gy7ka1ubbK2Hdo0bmeFSrLv6lXamhDVCOueaaMOTgCSsQ9mDlq5wvSfHG405o2WL0Kc0tXVybynLCnNL49Uskf+pt55Ga8tYPmzB6uF5hsKV9ZVI64yVNcIyzdU0sYcssfDCMIgyXoZ7IihkrJttl7HcIubynZxmhb17apLCaMk00ZtmaWbV0RjHlhHo1Q1cnLqHRjnGjn3J1pmC2tKlnRuZ6kstGpPCaaGxPGXXGMOOrWrKr2LmQ57mNWW5x2nJGOvdS3VPZh4OWnGP+K28lZXwzJuXLbBMDp1KdhbxmjJCpPGebXNNGaMYxj4YxB7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Azxm7Cck4FNjGP1alKxlqS0oz06cZ4wmm6OSHKovSL2T+C0sFubbJFC7ucUqyRkp3VxS3dKhr+NCEY65podUNUIeiNx6Vcj0NIWUK2A3N7VspJ6slWFanJCeMIyx1w5I6tcFL4N2JuE0LyWfGMz3l7bQjrjSt7WWhGbwRmjNP6AVb2MGQ7nOOkKljV/TnnwnCKsLqtVqcsKtfXrkk1x6Y6/vo+CHL0wbqeXlnL+F5Xwa3wrAbOlZ2FCGqSnT49cYxjyxjHrjHli9QAAAAAAAAAAAAAAAAH8n2tibYhCM2rkhGOqGtg/MGkHSJkTTFiWL43PNRxeabYrWlSEY21ahCMdiSSHXT1dzNDl6Y69cYt4o9nPJeXs6YfCzzLhdC+py693PNCMtSnGPXJPDVNL5I8vWCo8s9lFk+/tJI47a4jhV3q+/lhT39PX/uzS8sfLLBzZu7KTLFlY1JcsWN7id/GEd3GvT3NGWPGaMY7UfFCHLxg4sc7E/A7ivNPguY8QsacY69i4oS3GrwQjCMkdXjfjhPYmYVSrSzYtmm9uqUI8sltay0Ix8s00/oBnGjRzJpUz9PsSz4hjmKVtqebVqlkhyQ1x72SWGqHghCD6DaPsr2uS8m4XgFlHbp2dLZmqatW8njGM08/lmjGPlfhkPIWXMiWE1rlrDadtGeEN7XmjGerV1d9PHlj4uiHVCCUAAAAAAAAAAAAAAAAAAAAAAAAAAAAAAAAAAAAAAAAAAAAAAAAAAAAAAAAAAAAAAAAAAAAAAAAAAAAAAAAAAAAAAAAAAAAAAAAAAAK27ISrmulozxCOSacZ7ub725jS176S31R240oQ6Zujwwhr1cupZIDDehjT/imRbOlg2OW9TFsCp8lKEJ9Ve2hwkjHkml/3Y6tXVGEORfVDsl9HlS2hVnucSpTxhr3M9nGM0PByRjL/AIva0gaDclZ1uKt5dWNTDsSqRjNPd4fNClNPHjNLGEZZo8Y6tceKrLjsSLaatGNtnGtTpa+SWph0J5vPCpD0AjGmrsi5814Nc4DlG0uLHDrmWNO5uriMIVqskemSWWWMYSyx6464xjCOrk5dfmdizozuszZttcy4jbzSYFhVWFWnPPDVC4ry8sssvGEsdU0Y+CEOvkuLKXYwZQwm5kuMbu77Gp5I64UqkYUaMfHLL99H9bUvSxs7bD7OjaWNvStrWjLCSnRpSQkkklh0QhCHJCAP3AAAAAAAAAAAAAAAAAAABh/TBnHSFlDTbXxnEKs9nc0IxksJJdc1tVtNfJLCHRNLHkjN17XCMIarZyj2UuWb2zpy5nsL3C72EPv5qEm/ozR4wjCO1DxRhHVxiu/NOWcFzXhc2H5iw23v7SPLCSrLyyx4yzQ5ZY+GEYRUXmHsU8uXdeapgeOYjhss0de7rU5biWXwQ5ZY6vHGIPQzJ2UOTbGznjgltiOK3er7ySNLcU9f+9NNywh4pYsrZjxnMWlPPfbNalPe4vfzwpULahLHZklh3MkkOqWENcdcfDGMemLRGHdiVh9OtCOJZsu7ilr5ZbeylozR8sZ5/QunR5oyytkCjNDL2Hwlup5dmpeV5t5XnhwjNHoh4JYQh4Af50OZHp6PshWGC7UtS75a93Vl6J602ra1eCEIQlh4JYJsAAAAAAAAAAADFOn3NOkDK+meXF7qtUsZbWM0MImpa4289vGPLDl5Jozcm3CPLr1dUJW1nl5ky/hOZsLqYdj+H29/ZT8saVaTXqjxhHplj4YaogofJnZTZfvLOnTzZh13h19CGqepayb6hNHjDl2pfFqj43qZg7KDJNjaTzYTRxLFLrV95Tlo7mSMf96ablhDxSx8Tz8ydirlm9rz1cCxjEcKhNHXuqkstzJL4Ia9mbV45ovIsOxKsZK0I3+brmvS18stCxlpTeeM83oBnzOuaMwaU87wvLmjPcYhdTS29pZ28sZoU5df3tOSHT1xjGPXGMYtwaC8g+15kG1wy42JsTrzRur2eWOuG9mhCGzCPXCWEIS+HVGPW6NHWirKmj+WM+A2EZr6aXZnvrmbeV5ocNrVCEsPBLCEIp0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OnjMOJ5V0UY7jOA3PauJW0KG6rbuWfZ2q9OSP3s0Iwj97NGHLBPlY9kx8B2aPzdH6+mDK1v2QOlGfa2Md32r/8A19vHV5qb9fb+0qfK37uo+os/sG/wLOP5y09FVqM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Dfb+0qfK37uo+oe39pU+Vv3dR9RvIBg32/tKnyt+7qPqHt/aVPlb93UfUbyAYN9v7Sp8rfu6j6h7f2lT5W/d1H1G8gGQtAmmLPWatLGCYNj2NwusNud/vaPalCntbNCpPD76WSEYffSwj0tesG9jD8PuE/1v6mo3kAAAAAAAAAAAAAAAAAAAAAAAAAAAAAAAAAAAAAAAAAAAAAAAAAAAAAAAAAAAAAAAAArHsmPgOzR+bo/X01nKx7Jj4Ds0fm6P19MFVdg3+BZx/OWnoqtRsudg3+BZx/OWnoqt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2MPw+4T/AFv6mo3kwb2MPw+4T/W/qajeQAAAAAAAAAAAAAAAAAAAAAAAAAAAAAAAAAAAAAAAAAAAAAAAAAAAAAAAAAAAAAAAACseyY+A7NH5uj9fTWcrHsmPgOzR+bo/X0wVV2Df4FnH85aeiq1Gy52Df4FnH85aeiq1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y8cvJqFKWlSjqnn6Y8IA6bnELa3mjLPU1zQ+LLyxc0cbtu8q+aH+rx7GxrXkYxp6oSQ6Zpuh6EMCjq5biGv/g/9g/f7uW/9HV80P9T7uW/9HV80P9X4/cGP4x/2f+z7gx/GP+z/ANg/b7uW/wDR1fND/U+7lv8A0dXzQ/1fj9wY/jH/AGf+z7gx/GP+z/2D9vu5b/0dXzQ/1Pu5b/0dXzQ/1fj9wY/jH/Z/7PuDH8Y/7P8A2D9vu5b/ANHV80P9T7uW/wDR1fND/V+P3Bj+Mf8AZ/7PuDH8Y/7P/YP2+7lv/R1fND/U+7lv/R1fND/V+P3Bj+Mf9n/s+4Mfxj/s/wDYP2+7lv8A0dXzQ/1Pu5b/ANHV80P9X4/cGP4x/wBn/s+4Mfxj/s/9g/b7uW/9HV80P9T7uW/9HV80P9X4/cGP4x/2f+z7gx/GP+z/ANg/b7uW/wDR1fND/U+7lv8A0dXzQ/1fj9wY/jH/AGf+z7gx/GP+z/2D9vu5b/0dXzQ/1Pu5b/0dXzQ/1fj9wY/jH/Z/7PuDH8Y/7P8A2D9vu5b/ANHV80P9T7uW/wDR1fND/V+P3Bj+Mf8AZ/7PuDH8Y/7P/YP2+7lv/R1fND/U+7lv/R1fND/V+P3Bj+Mf9n/s+4Mfxj/s/wDYP2+7lv8A0dXzQ/1Pu5b/ANHV80P9X4/cGP4x/wBn/s+4Mfxj/s/9g/b7uW/9HV80P9T7uW/9HV80P9X4/cGP4x/2f+z7gx/GP+z/ANg/b7uW/wDR1fND/U+7lv8A0dXzQ/1fj9wY/jH/AGf+z7gx/GP+z/2D9vu5b/0dXzQ/1Pu5b/0dXzQ/1fj9wY/jH/Z/7PuDH8Y/7P8A2D9vu5b/ANHV80P9T7uW/wDR1fND/V+P3Bj+Mf8AZ/7PuDH8Y/7P/YP2+7lv/R1fND/U+7lv/R1fND/V+P3Bj+Mf9n/s+4Mfxj/s/wDYP2+7lv8A0dXzQ/1Pu5b/ANHV80P9X4/cGP4x/wBn/s+4Mfxj/s/9g/b7uW/9HV80P9T7uW/9HV80P9X4/cGP4x/2f+z7gx/GP+z/ANg/b7uW/wDR1fND/U+7lv8A0dXzQ/1fj9wY/jH/AGf+z7gx/GP+z/2D9vu5b/0dXzQ/1Pu5b/0dXzQ/1fj9wY/jH/Z/7PuDH8Y/7P8A2D9vu5b/ANHV80P9T7uW/wDR1fND/V+P3Bj+Mf8AZ/7PuDH8Y/7P/YP2+7lv/R1fND/U+7lv/R1fND/V+P3Bj+Mf9n/s+4Mfxj/s/wDYP2+7lv8A0dXzQ/1Pu5b/ANHV80P9X4/cGP4x/wBn/s+4Mfxj/s/9g/b7uW/9HV80P9T7uW/9HV80P9X4/cGP4x/2f+z7gx/GP+z/ANg/b7uW/wDR1fND/U+7lv8A0dXzQ/1fj9wY/jH/AGf+z7gx/GP+z/2D9vu5b/0dXzQ/1Pu5b/0dXzQ/1fj9wY/jH/Z/7PuDH8Y/7P8A2D9vu5b/ANHV80P9T7uW/wDR1fND/V+P3Bj+Mf8AZ/7PuDH8Y/7P/YP2+7lv/R1fND/U+7lv/R1fND/V+P3Bj+Mf9n/s+4Mfxj/s/wDYP2+7lv8A0dXzQ/1Pu5b/ANHV80P9X4/cGP4x/wBn/s+4Mfxj/s/9g/b7uW/9HV80P9T7uW/9HV80P9X4/cGP4x/2f+z7gx/GP+z/ANg/b7uW/wDR1fND/U+7lv8A0dXzQ/1fj9wY/jH/AGf+z7gx/GP+z/2D9vu5b/0dXzQ/1Pu5b/0dXzQ/1fj9wY/jH/Z/7PuDH8Y/7P8A2D9vu5b/ANHV80P9T7uW/wDR1fND/V+P3Bj+Mf8AZ/7PuDH8Y/7P/YP2+7lv/R1fND/U+7lv/R1fND/V+P3Bj+Mf9n/s+4Mfxj/s/wDYP2+7lv8A0dXzQ/1Pu5b/ANHV80P9X4/cGP4x/wBn/s+4Mfxj/s/9g/b7uW/9HV80P9T7uW/9HV80P9X4/cGP4x/2f+z7gx/GP+z/ANg/b7uW/wDR1fND/U+7lv8A0dXzQ/1fj9wY/jH/AGf+z7gx/GP+z/2D9vu5b/0dXzQ/1Pu5b/0dXzQ/1fj9wY/jH/Z/7PuDH8Y/7P8A2D9vu5b/ANHV80P9T7uW/wDR1fND/V+P3Bj+Mf8AZ/7PuDH8Y/7P/YP2+7lv/R1fND/U+7lv/R1fND/V+P3Bj+Mf9n/s+4Mfxj/s/wDYP2+7lv8A0dXzQ/1Pu5b/ANHV80P9X4/cGP4x/wBn/s+4Mfxj/s/9g/b7uW/9HV80P9T7uW/9HV80P9X4/cGP4x/2f+z7gx/GP+z/ANg/b7uW/wDR1fND/U+7lv8A0dXzQ/1fj9wY/jH/AGf+z7gx/GP+z/2D9vu5b/0dXzQ/1Pu5b/0dXzQ/1fj9wY/jH/Z/7PuDH8Y/7P8A2D9vu5b/ANHV80P9T7uW/wDR1fND/V+P3Bj+Mf8AZ/7PuDH8Y/7P/YP2+7lv/R1fND/U+7lv/R1fND/V+P3Bj+Mf9n/s+4Mfxj/s/wDYP2+7lv8A0dXzQ/1Pu5b/ANHV80P9X4/cGP4x/wBn/s+4Mfxj/s/9g/b7uW/9HV80P9T7uW/9HV80P9X4/cGP4x/2f+z7gx/GP+z/ANg/b7uW/wDR1fND/U+7lv8A0dXzQ/1fj9wY/jH/AGf+z7gx/GP+z/2D9vu5b/0dXzQ/1Pu5b/0dXzQ/1fj9wY/jH/Z/7PuDH8Y/7P8A2D9vu5b/ANHV80P9T7uW/wDR1fND/V+P3Bj+Mf8AZ/7PuDH8Y/7P/YP2+7lv/R1fND/U+7lv/R1fND/V+P3Bj+Mf9n/s+4Mfxj/s/wDYP2+7lv8A0dXzQ/1Pu5b/ANHV80P9X4/cGP4x/wBn/s+4Mfxj/s/9g/b7uW/9HV80P9T7uW/9HV80P9X4/cGP4x/2f+z7gx/GP+z/ANg/b7uW/wDR1fND/U+7lv8A0dXzQ/1fj9wY/jH/AGf+z7gx/GP+z/2D9vu5b/0dXzQ/1Pu5b/0dXzQ/1fj9wY/jH/Z/7PuDH8Y/7P8A2D9vu5b/ANHV80P9T7uW/wDR1fND/V+P3Bj+Mf8AZ/7PuDH8Y/7P/YP2+7lv/R1fND/U+7lv/R1fND/V+P3Bj+Mf9n/s+4Mfxj/s/wDYP2+7lv8A0dXzQ/1Pu5b/ANHV80P9X4/cGP4x/wBn/s+4Mfxj/s/9g/b7uW/9HV80P9T7uW/9HV80P9X4/cGP4x/2f+z7gx/GP+z/ANg/b7uW/wDR1fND/U+7lv8A0dXzQ/1fj9wY/jH/AGf+z7gx/GP+z/2D9vu5b/0dXzQ/1Pu5b/0dXzQ/1fj9wY/jH/Z/7PuDH8Y/7P8A2D9vu5b/ANHV80P9T7uW/wDR1fND/V+P3Bj+Mf8AZ/7PuDH8Y/7P/YP2+7lv/R1fND/U+7lv/R1fND/V+P3Bj+Mf9n/s+4Mfxj/s/wDYP2+7lv8A0dXzQ/1Pu5b/ANHV80P9X4/cGP4x/wBn/s+4Mfxj/s/9g/b7uW/9HV80P9T7uW/9HV80P9X4/cGP4x/2f+z7gx/GP+z/ANg/b7uW/wDR1fND/U+7lv8A0dXzQ/1fj9wY/jH/AGf+z7gx/GP+z/2D9vu5b/0dXzQ/1Pu5b/0dXzQ/1fj9wY/jH/Z/7PuDH8Y/7P8A2Dolxq2jHllqy+GMIf6u63uaNxLro1ITaumHXDyPGnwKeEPvK8s0eEZdTzppa9lc8uuSpLywBLxz2FzC6tZKsOSMeSaHCLoAABg3sYfh9wn+t/U1G8mDexh+H3Cf639TUbyAAAAAAAAAAAAAAAAAAAAAAAAAAAAAAAAAAAAAAAAAAAAAAAAAAAAAAAAAAAAAAAAAVj2THwHZo/N0fr6azlY9kx8B2aPzdH6+mCquwb/As4/nLT0VWo2XOwb/AALOP5y09FVq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MdnjNiM8I/FhCEPNr+1J0Wxn/adbyeiAPfwqnCnh9CEOuXaj5eV1PwsPwG3/Ny+h+4AAAAAAAAAAAAAAAAAAAAAAAAAAAAAAAAAAAAAAAAAAAAAAAAAAAAAAAAAAAAAAAAAAAAAAAAAAAAAAAAAAAAAAAAAAAAAAAAAAAAAAAAAAAAAAAAAAAAAAAAAAAAAAAAAAAAAAAAAADx8yU4Ro0amrlhNs+f/APs9h5WY/wADp/nIeiIPzy3PGNOvJ1QjCPn1/wCj2XiZa6bj/p+17YAAMG9jD8PuE/1v6mo3kwb2MPw+4T/W/qajeQAAAAAAAAAAAAAAAAAAAAAAAAAAAAAAAAAAAAAAAAAAAAAAAAAAAAAAAAAAAAAAAACseyY+A7NH5uj9fTWcrHsmPgOzR+bo/X0wVV2Df4FnH85aeiq1Gy52Df4FnH85aeiq1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i2M/wC063k9EEpRbGf9p1vJ6IAkVh+A2/5uX0P3fhYfgNv+bl9D9wAAAAAAAAAAAAAAAAAAAAAAAAAAAZ87ITTvHJ11Uy5lKNKrjsJf/ibqeEJ5LTXDXCWEOiafVy8vJDk1wjHkgF/3Felb0o1LirTpU4dM080JYQ8sX4WeJ2F7NGWzvbW4mh0wpVZZ4/4RYcy5or0laWZZMbxK5qdq1vvqd5jFxPCE8I/0csITTbPDVCEvB6uMdjFnrCqEbvC7zC8QrU/voUrevPTq6/8Ad25YQ/7oA2yMR6NdOebMgY79xc7du4hhtGpuriheQjG6teMZZpuWOrvZuTV0am0cJxG0xfDLXEcNryXFldU5atGrJHknljDXCIOsAAAAAAAAAAAAAAAB4uc8x2mUssYhjuJU69W0sqcKlSS3lhNUjDXCHJCMYQ6+MHtK67If4Fs1/NYfWSg/DRdpmy9pJxm6wzA7PFrevbW8bmea8pU5JYy7UsuqGzUmjr1zQ6ljXtxJaWde5qQmjJRpzVJoS9MYQhrjq8zHPYTfCHjf/K4/XU2vMw/7AxP5rV+hEFX5D7IHKuds2WGX8Kw/HKN7ebcKc9zRpS04bMk08dcZakY9EserpXA+f3Yv/Dpljx3P/wBtVfQEAAAHmZoxq2y5lzEsZvo6raxt57ieGvVGMJYa9UPDHoh4Yg9MfL3FMZvcSzDdY3XrTQxC4uZruarLHVGFSM21rhw1R6H0d0a5np5xyLg2PUoy7V3byxqyy9EtWH3tSXyTQmgCSgAAAAAAAAAAAAAAAAAAAAAAAAAAAAAAAAxvpv08Y1mDHa+XchXNe1wySr2v2zaa9/ez69X3kYcsJYx5IQl5Y9Ovl1QDXt3iVjZTQlvL22t5o9EKtWWSMfPF+9CtSuKcKlCrJVpx6JpJoTQj5YMUYJ2M2e8atYX2KXWG4dWrQ240rutPPW5e+2ZYwhHy63g5qyFpE0LV6WL0byehbRnhLC/wyvNGltdUtSEYQjy8JpdUejlBvkVF2O+liOkjA7i3xSSnSx/D4S9sQpw1S1pI9FSWHVyw1Rh0Qjq4whC3QHJeYnYWU8JLy+tbeePRLVqyyRj54smdkLp0xS7x27yxkm7qWljbTxoXF5bx1VbipCOqaWSaHLLLCPJrhyxj16umO5d7GzPeYLCGJYjXsMNqV4byFK/qzxrR18uuaEss2ryx18YA29Sq061OWpRnlqU5uWE0sdcI+V/p8/sRstIegjMdCPbNWylqx2qc9GpGpaXcIdMIwjyR8UYQmhrhHk5Itj6HNIdnpIyhSxW3kloXtKbc3ltCOvdVYQ18nGWMOWEfJ0wiCdAqHSB2QGTcoXV1YSVbjFcVt55qVS2tJNUtOeWOqMs082qENUYRhHVtRhwBbww9nbsls5Y7vKOCS2+A2k3J/wDDw3tbV4ak0OTxyyyxTXsMcSvsWzLm+7xS8ub26noW+1WuKs1Seb76fpjGMYg1YAAAACEaYs+2ujvJV1i9bYqXs/M2VCaP/wA2tGHJ/wBMOmPghxjAE3Hy1xS/usVxK6v8Qrz3F5c1Jq1arPHXGeeaOuMY+V9Osvf7Awz5rS+hAHoAwf2Wt521ppxGlr19qW1vR8WunCf/APDBvAfP+XsftJ00sJoZZjqjDXDXf20P4j+/yfNJ/wCTP/19r/5Ab/Gauxb0ZZuyPmvF7zNGE9o21ey3NOftmjV2p95LHVqknmjDkhHpaNxC9tsOsLm9vq0lC0tqc1atVnjqlkklhrjNHwQhCIOgZ9zt2UOWMK3lDLFlc43cQ5IVZtdvQ880NqP6sPGoHO2njPeat5SmxSOFWU/J2vhsI0YauEZ9cZ4/ravAD6ACn+xQnmqaF8MnqTRmnmuLmMZpo64xjvZuVcAAAAM3dk5povss3nsUylcbjEo04T3t5LyzUITQ1y05OE0YRhGMeqEYauXoDRF5f2djCEb27t7eEeiNapCTX54v9Wl3bXlPeWdxRryd9SnhNDzwYZydoJz3pAspMevLijaUbuG8kuMUrzzVa8seieEIQmjqjxm1a+mHI486aKc+6JoSY7SudVtTmhCOIYVcTw3UYx5NvklmhCMeTXq1dWvlBvkUZ2NOl+vn2yuMFzFPJHMFlThUhWlhCXtqlrhCM0YQ5ITQjGGvVyR1wjxXmA57y/tLKEI3t1b28I9EatSEmvzxZp7JbTfiGCYvXylk647WuaMsIX1/J3ck0Ya93Tj1RhCMNc3TrjqhqjCKssn6Bs+Z9spMcvq9Czo3UN5JXxStPNWryx6JtUITR1R6dc2rX0g3La3Vvd095a16Ven0bVOeE0PPB+zA2c9FmftEexjdG5jC1kmhCOIYVcTwhSjGPJCfklmhCPRyw1curXytA9jXpkuM9062A5kjT+71rS3tOvLCEsLqnDVCMYwhyQnhGMNerkjCOvVyRBfAADysx/gdP85D0Req8rMf4HT/ADkPREH45a6bj/p+17bxMtdNx/0/a9sAAGDexh+H3Cf639TUbyYN7GH4fcJ/rf1NRvIAAAAAAAAAAAAAAAAAAAAAAAAAAAAAAAAAAAAAAAAAAAAAAAAAAAAAAAAAAAAAAAABWPZMfAdmj83R+vprOVj2THwHZo/N0fr6YKq7Bv8AAs4/nLT0VWo2XOwb/As4/nLT0VWo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Wxn/AGnW8noglKLYz/tOt5PRAEisPwG3/Ny+h+78LD8Bt/zcvofuACD5tz/Jl3GJrCbDpriMsks+3Cts9Pg1RBOBV3tt0vkef+8Q9U9tul8jz/3iHqgtEVd7bdL5Hn/vEPVPbbpfI8/94h6oLRHl5ZxaGO4HbYjLRjQhW2ubjNtatU0ZenVDg9QAQ3OeeJMs4nSs5rCa5jUowrbcKuxq1zTQ1atUe9eB7bdL5Hn/ALxD1QWiKu9tul8jz/3iHqntt0vkef8AvEPVBaIq7226XyPP/eIeqnGUschmLB5b+W3jbwjPNJsRn2ujw6oA9kESzrnKTK9zbUprKa538kZ9cKuxq1R1cIgloq7226XyPP8A3iHqntt0vkef+8Q9UFoirvbbpfI8/wDeIeqsy0rdsWtGts7O8kln1a9erXDWD9QAAAAARzSPmSTKGRcbx6eEIzWVtNPTlm6JqkfvZIR8EZoyw8rE2gHKMdJOlaWfHIzXVpQjPiV/NU5d/Hahqlm/4p5oa+MNpo3swrue20PTUpI6oXWIUKM3hhDan9MkEF7Bu0k1Zwu4ywjU/wDhaUseEOdjGH0fMDVEksskkskksJZZYaoQhDVCEOD+gDOHZjZFt77LFHOFnRlkv8Pnko3c0sNW9oTR2ZYx4xlmjLCHgmjwg5ewszdVvMIxfKt3UjN2jGF3aQjHopzx1Tyw8EJtUfHPFcumq0kvdEmb6VSEIyy4XXq+WSSM8P8AGWDJXYhXc9tpktqUsdULmyr0pvDCEIT+mSANR6VNLuCaNL6wtsew/GK8L2nNUpVbOlTmkjsx1TSxjNUljrhrlj0fGgkuQc3YbnjK1pj2DQrS2dzGeEJK8sJakkZZoyxhNCEYwhHk19MeSMFddlflT2RaK7i+oU9q8wapC9kjCHLGn3NSHi2Y7X/Qr/sJcz7VHH8r15+WSMuIW8sY9UdUlT+H54g1Mr/SrpYwDRnNh0mPUcQuKt9CeNOnZU5J5pYSbOuM21PLqh99DV4o8FgMH9krjVfOWmu5w7D9deFlNTwq2kl+NUhH76Hj3k00PJAGydHOc7LPuWaeO4VaX9rZVak9OnC8kkknn2Y6ozQhLNNDVr1w6emEUhvLq3srWrdXlelb21GWM9SrVmhLJJLDpjGMeSEHl5KwChlbKWE4Ha6o07G2ko7UIatuaEPvpvLNrj5WR+yj0jX2ac4z5NwSpUjhdhWhQqUqXTd3WvVGEdXTCWb72EOMIx4agt7NHZN5Kwi7ntsMpYhjE0kdUatvThJS8k08YRj44Q1eFz5f7KLJmIXMlHFLPFMKhNHVvqlOWrTl8exGM3mli/LRn2NeW8MwehXzrRnxbF6ksJqlLfTSUKEY/FlhJGEZow6IxjHVHqhB/rSZ2NuWcTwO5r5Mtp8KxilJGelThWmno14wh3E0J4x2dfRCMIw1dcIgvXCsRssXw+hf4XdUbuyry7dKtRnhNJPDwRg/HMOK0MBwDE8XvJKs9th9rVu6stKEIzzSU5IzRhLCMYQ16oR1a4wY57E3Pl5l7PMuVL+rPDC8VmmklpVP/wBRcwhyRhDq2tWzGHXHZ4NWaWPgszl/yW9+onBDsiafco5yxa4sbSjidh2va1LyrcYhJSp0ZKcmrajGaFSbV08Eax/spcoWF9PQwvD8UxOnJHVG4lllpSTeGXajtRh44QZNyDlvFc4ZmtsAwOMZbi+5upNGaMJJacIwmmmn1fFhswj44Q1cuprbA+xcyZaWMkmK3eKYhd6vv6sKsKMmv/dlhDkh44xBdGVcao5jy1heNWtOpSoX9tTuZKdTVtSwnlhGEI6uTXyvIz5pCyzkS2lq5lxSlbVKkNdK3lhGetU/4ZIcurwx1Q8Lpnt5MlZAnoYLaXN7Lg+HxltbaWEalWtu5PvJOSGuMY6oQ5IdbGeVtGmddJ+kmarnSyxvDqd1NNcXl/d2VSnCEsPiSbcISwj0Syw6IQ6o6tQLjvOyuyxJXjLaYFjFalCPdzxpyRj5NqPpSrJPZD5HzPe0rKrXucHu6kYSyS4hJCWSebhCpLGMsP8Aq1OzD+x/0bWdnLQny/21Nq1TVq91VjPN4eSaEIeSEGfeyW0NYbkK1ssdyzNWkwm5r9rVbWrPGeNGpGWM0sZZo8sZYwlm6dcYRh0x18gbXV12Q/wLZr+aw+slRbsSc3XmZNG9SyxKrPWucIr9qyVJ465pqMZYTSa4+D76XxSwSnsh/gWzX81h9ZKDPHYTfCHjf/K4/XU2vMw/7AxP5rV+hFkPsJvhDxv/AJXH66m15mH/AGBifzWr9CIMHdi/8OmWPHc//bVX0BfP7sX/AIdMseO5/wDtqr6AgAAM7dmbm37m5OsMtW1TVcYrV3teEI9FCnGEdUfHPs/qRaJYB0y4zc6TNN9xbYZNvZJrqTCbCHTDZlm2drxRnjNN4ogkGBaK+3exmxbM8aGvFY3X3QoR1ffdq0dck0PBD76rP4dmVOewpzbt0Maync1OWSP3QtYRj1R1S1IQ8uxHV4ZmkMIwGxwzK9pgFKlLPh9vaS2exNDknpwl2Y6/HDp8bBuD17jQ9p2hLWmnhRwrEI0asY9NS1n5NrV4ac0JoeHUD6DonpMz3h+jzL0mM4xZ4hdWca8tCbtKnJPNJGaEYwjNCaaXk5NWvX0xglVOeWpTlnpzQmkmhCaWaWOuEYR64I7pJy1TzhkXGsCqQl2ry3mlpRm6JasPvqc3kmhLEHkaK9KGBaTLbEK2A0r6hNYzySVaV5JJJP8AfQjGWaEJZpoao7M0OnqTthfsU8w1Ms6XZMLvNqlSxSnPY1ZJ+TZqw++k1w47UsZf+tugEZ0i51wvIGWKuOY3LcT2slSSlCnbyyzVJ5po6oQlhNGEOjXHp6IReJoq0rYNpMmxH7g4fi1vTsYSb2re0qcksYz69UsuzPNrj97GKjezazNvL/AMsUZ/vaMk1/cSwj8abXJT8sIQqfrQW32MWVfYxomw2etT2LzFIxxCtrhy6p4Q3cP1ISx1cYxBbCos99kDkjKd5VsoXNxi99TjGWenh8sJ5ZJuE08Ywl80YxghfZcaTbrArOhlDA7iajeX1Le31anHVNJRjGMIU4Rh0Rm1R1+CEO+R3QJ2PmHY3l+1zHniWtVpXksKtrh8k8acI049E9SaGqb77phCEYcmqMYx16oBK8O7KzKta4hJf4LjFrSjHVvJIU6mrwxhtQj5ta7Mn5swPOOEy4llzEaN9axjszRk1wmpzd7PLHllj4IwV1mXsddH+LYbUoYfhtTCbvZ1U7m2r1Joyx6tcs80ZZoceiPhgy/k/GcY0I6X6tre1JoUrW4ha4jSk17FxQjqjtwh/wAMYTy9fRxiD6AqbsOyGyne50oZYpYfjsL+tfww+WpNQpbqFSNTY1xjvdezr8GvV1Ljpzy1JJZ6c0JpJoQjLNCOuEYcXzQzJJd1dIuK08NhVjez4rWkoQpRjCeM8asYSwl1devVqBsfPXZG5NyxiVXD7SW7xm6ozRlqTWcJd1JNDphtzRhrj/wwjDwpvooz9Z6R8sT41h9ncWdKS4ntpqdeMsY7UsJY64Rh1ffQU/kbsWsEo4VRrZyvry6xKeWE1ShaVIU6NKMfi69UYzRhx1wh4F16Pck4RkHA6mE4BC4hZz15riMK9TbmhNNCWEeXV0fewB6OaMyYPlXC58RzDiNvYWcsdW8qzd1HhLCHLNHwQhGKk8Y7KjKFrcTU8NwzF7+WWOre7ElKSbww1zbXnhBUGlPCNIOk7SlPLXwDHKGGxvO0rGatY1pbe3o7ezCpGOzqhCPdTTfZCC/sr9jnkHCMPp0sRw+rjF5s85c3NaeXaj16pJJoSwhw6Y+GIPLy52T+ScTupKGJ0MTwmM0dW+r0oVKUPHGSMZofqrwsL22xGyo3lhcUrm1rSwnp1qM8J5J5Y9EYRhyRgzLp70A5ewvJ9/mLJtGrYV8Pk39e0jVmqU6tOHdRhtRjGWaEOXp1aoRhqeb2FebryOKYtlO5qzVLKNvG+tpZo64UpoTSyzwl4Qm24R1cZY8Yg1mjWes8ZfyNhkL7MuIU7WSeMYUqcIRmqVYw6pJIcserl6Ia+WMHt4rf2+F4Zd4hez7u1tKM9erP3skssZpo+aEXz4xW+zBpr0qySyRjNd4jW3VtSmjGNO1oQ1x1eCWWWEYxjDpjrj0xBoW47K/LMtzGW3wHGKlDX3c8acs0f+naj6ViaPtNGTs8xno4ZeVbXEJJI1I2V5JCnVmhCGuOzqjGWbkhHkhGMfA8PK/Y55BwjDadHEsPqYxebPOXNzWnl2o9eqSSaEIQ88fDFAtNHY94dhWCXOY9Hs1xY3WHyxuKllvpp4TSS8sZqc0Y7Us0IQjHVGMderk1R6QsbR7p7yvnvNNtgOEWGNUbyvLPPLPdUaUtOEJZYzR1xlqTR6IcFtsF9if8NuD/AJm5+pmbuvbqjY2de7u6ktK3oU5qtWpN0Syyw1xjHxQgDgzPmLCMrYTUxLMGIULCyk5I1Ks3THhLDpmj4IQjFR+LdlTlO2uZqeHYTi99Tljq3sZZKUs3hhCM0Y6vHCCicy4zmDTzpXoWVnNNJb1as1OxoTxju7ShDljPNCHXqhtTR6Yx1Qh1QaZyz2OmQMJw2nRxDDqmL3ezqqXNzXnljNHr1SyTQhLDh0x8MQfnkvsjMj5kvKdnc1brBrmpHZl7fkllpTR4byWMYQ8c2yuaEYRhCMIwjCPLCMGSOyE0CYXl3LlxmbJctahb2kYRu7CepGpLCnGOrbkmjrm5IxhrhGMeTl5NWqMq7DzP9zjeC3uVMVrzVrjC5Ja1nPPHXNG3jHZjJ4pJoy6vBNCHRCALuz1m7CckZcr41j9aalZ0owkhCSXanqTx6JZYdcY/ZGMeSCP6LtLGW9JMbungM13RurWEJ6lteU4SVNiMdW1DZmmhGGvk5I8nJr6YGm/R/NpIyPPg1C7ktLulXkurepUhGMm3LCaXVNq5dUYTTdHRHVHl6EK7HnQpf6NsWxHF8cxG0ub64t+1adKzjNGnJJGaWaaMZpoQjGMYyy9XJqj06wXoADyM4Wd9iGU8ZssIqSUsRubOtRtqlSaMsslSaSMJYxjCEYw1RjCPQzxoP0AY/lDSFZ47mafCq9raU6k1KW3rTTzQqxhqljqjJCHJCMY9PJHU08AIlpdsrbENFubKF7LLGj9zLip990SzSU4zSzeSaWEfIiuJdkDo8w69urO5xe4hc21SajUklsqsdU0sYwjDXs6umCltNmn6XOmD1crZHsbyFvfRhSr3FWTVVrS6/wD5dOSWMY6o9cY8sYa4auUEZ7D+4rUdMVKnR17uvY16dXV3sNU0Nf8A1Sytg6TMYqZf0e5jxW3mjLcWthWqUpodVTYjsx/WjBU/Yt6J7zJdlc5hzHR3GNX9KFKlbTd1b0dcIx2uE00YQ1w6oQh1xjCFnaX8Nq4vouzTZW8sZq1TDq0acsOmaaWWM0IeWMNQMfdijl63zDpetqt9JCrTwy3qYhsz8sJp5ZpZZIx8U08JvHK3gwt2ImOUMI0u07e6nhJLidnVs5IzR1Q29ctSWHjju4wh4Yt0ggmm/KlvnDRnjdhVpwnuaVCa6tZtXLJWpwjNLq8fLLHwTRZe7DrMFTDdKFTCIzx7Xxa1nkjJr5I1KcI1JZvJLCpD/qbKzLiFnhWX8Rv8TrSUbK3t56laeaPJCWEI6/8A+3WwR2N000mm3K0ZenfVIeSNGeEQfQlQtPsa8BxDN2MY7mfEru+hfX1e7ls6ENzTlhPUmmhLNNyzTckemEZV9AKI7IHKOX8qaBcfoZdweyw+SM1tCaajThCef/4in3U8fvpvLGKAdg7/ALZzZ83t/pTrc7Kr4Dsf/wCO2/8AuKao+wd/2zmz5vb/AEpwa2AAAB/i4rUra3q17ipJSo0pYzzzzx1SyywhrjGMeqEIML6QcexTTvpftMKwLb+5slSNtYwmhHZp0oR11K88OrXCG1Hr1Qlh0rS7LvSb2hY+wjBq+q6upYVMSnkjy06UeWWl45umP+7q6pko7FrRn7D8q/dzFqGzjuLU4TbM0Pvreh0yyeCMeSaP/TDqBljTjl6xyppOxbA8KkjLZ2VO2pSa+maPa1KM00fDGMYxj4YxfQjL3+wMM+a0voQYO7KD4dMz+O2/+2pN45e/2BhnzWl9CAPQYA0pw9kXZG4pbd32xjNKy1cdU0lLV/g3++bGL5gubXSrf5hw+WSpeU8Yq31CE8u1LGffRnl1w6+XUD6TjE1el2QWZqfb+1majTn++hLSqwseTwSQjJH/AAeNh+lvSlo8xuFrjt3iNWeTVGpY41JNPty8YTTffwhwjLHV4wbyePnPB58w5RxvBqdaWhPiFlWtJas0NcJIzyRl2ow69Wt4minSDhmkbK8mLYZCNGtJNu7q0nm1zUKmrXq19cI9MI9cOEYRhCZgozJXY0ZNwPd1sbmuceu5eWO/juqOvwU5Y6/JNNNBW/ZoYZYYRLkq0wqytrK1kku9mjb0packOWj1QhCDXbKHZy/hWTf+C79NEFndib8CeFfOLj62ZcKnuxN+BPCvnFx9bMuEAACMYQhrjyQfO/L1P2ydOtt29rq0cXxeNarLHro7cZ4y+LYhqfQPHZ408ExCeWOqaW3qTQ8ksWCuxhlhNpzyxCPfXEfNb1Yg+gMksskkssksJZZYaoQhDVCEHJjOG2uMYTeYbiFOFW0u6M9CrJH40s0NUfS7AHz20PXdfJ2nbBaE08YTUsTjhtbqhGE80aM2vwcuvyPoS+d+Px3PZCYjGTk2M01NXg1XcX0QB86bqjJimnmrQxvlpXOZI07uE/ezXWqeEfBqjF9FoQhLCEJYQhCHJCEGSeyc0OYnTx27zplS3qXNrXjv763ow11KFSHTVlhDljLHVrjq5YR1x6OjryB2U9G1wehaZ1wq8uLyjJCSN5Y7E0a2r400k0ZYQm4xhHVGPVAGmcy2VpiWXcTssSllmsq9tUp1oTdGxGWMI/4MGdjRUr09N2WO1te1NUqyzQh1yRoz7Wvya4+RYelfsjq+bMFr5fyZhd3Z07+G4q3FeMI155ZuSNOSSXXCEZterXrjHVHVCEOlNuxe0O32Va0+ac00O18Uq0o07Szm7q3km7qefhPGHJq6oRjr5Y6oBowAB5WY/wADp/nIeiL1XlZj/A6f5yHoiD8ctdNx/wBP2vbeJlrpuP8Ap+17YAAMG9jD8PuE/wBb+pqN5MG9jD8PuE/1v6mo3kAAAAAAAAAAAAAAAAAAAAAAAAAAAAAAAAAAAAAAAAAAAAAAAAAAAAAAAAAAAAAAAAArHsmPgOzR+bo/X01nKx7Jj4Ds0fm6P19MFVdg3+BZx/OWnoqtRsudg3+BZx/OWnoqt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ItjP+063k9EEpRbGf8AadbyeiAJFYfgNv8Am5fQ/d+Fh+A2/wCbl9D9wFOaUMDxS/zXUr2WH3VxRjSkht06UZoa4Q4wXGAzf7F8e+R7/wDsJv8AQ9i+PfI9/wD2E3+jSADN/sXx75Hv/wCwm/0PYvj3yPf/ANhN/o0gAjmjq1r2WTcPt7ujUo15N5tU6ksZZoa6k0Ya4R8EUjAFS6W8GxLEcxW1WwsLm5pS2kssZ6VOM0IR2546tcPHBCfYvj3yPf8A9hN/o0gAzf7F8e+R7/8AsJv9D2L498j3/wDYTf6NIAM3+xfHvke//sJv9Fx6L7K5sMqU6F7b1betCrPHYqSxljqjHhFLQBV+l/CcQxLEMOmw+yuLmWSlNCaNKnGaEI6+vUtABm/2L498j3/9hN/oexfHvke//sJv9GkAGb/Yvj3yPf8A9hN/o0Phkk0mG2kk8sZZpaUkIwj0wjqg6QAAAAAAFE9mXSmqaJbeaWEdVPFKM0fFsVIfbBEewbrSxtM40dcNqWe1n1eCMKsPsXLp6y3UzVonzBh1tJGe7lowuaEsOmM9KaE+qHhjCWMvlZa7EfNdHL+kyOHXtSWnbYzR7VlmmjqhCtCO1T8/30sPDNAG5AARLS9UlpaKc4zTR1Qjg93L5Y0ZoQ9LHnYlUpqmmrDZpYRjClbXE8fBDdxh6YwaK7K/M9HAdFF3YQqQhe4xPLa0ZNfLsQjCapNq4bMNXjngqzsJcuVKuN49mSrJGFChQhY0po9E088YTz6vDCEsv64NZ3trRvrOvaXVOFS3r05qVSSbomlmhqjCPjhFgvI1aton7IOhaXk8ZaFniE1jXnm5IT0Kn3sJ4+DZmln8kG+mP+zTyp2nmPCc0W9PVSv6XalxGEP/ANbT5ZYx8MZI6v0YNUZxxyjlnKmLY1c6o07C2qV9mPxoyyxjCXyx1Q8rGXYtZerZu0vxxrENdanhsJ8QrTzQ7uvNHVJr8O1GM/8A0Jfpk0mfdvsccp0ZK+1iGNRlpXkNfLHtbVCpGPDXUhTj4orH7EbKv3B0YwxSvT2bvGq0biMYw5YUpdctOH0pof8AGC6b6vC1sri4mhrhRpzVIw46oa3zTynmabBM82OZb21lxGtbXfbk1GefY3lTXGaEYzao6vvtUejqfSy+t4XVlcW80dUK1OanGPDXDU+dmieSwwvS9glrmmztq9nJfRs7qhd05alOE021T++lmhGGqE0YR5ejVrBc/wDK2u/yQoftCP8A4z+Vtd/khQ/aEf8AxtEe1xkf8jct/suh6p7XGR/yNy3+y6HqgwDgWMzXOlbD8boUoW01XGqd5LSlm1wp668J9mEevVr1dDf2lj4LM5f8lvfqJ3+qOj3JdGrJVo5Qy7TqyTQmlnlwyjCMsYdEYR2eSL/Olj4LM5f8lvfqJwZD7D/4YqfzCv8A/gtzMM9h/wDDFT+YV/8A8FuYBTOlHsgss5Jva2GWVKpjeL0Yxlq0aE8JKVKaHxZ6kYR5fBLCOrojqil+m3MNzlbRVmPF7GeNO7o28KdGpDpknqTy04TQ8MIz6/IyH2M+j/DtIGeLr2QQmrYdh9DtmpQ2ow388ZoQllmjDl2emMdXCEOsEpvuyuzVPUmjY4FgdGn1S1oVasYeWE8voQnSXpwzJpDy7LguNWOD0LWWvLcQmtKVWWfalhNCENc1SaGr76PU3dg+A4RgtvLQwjC7GxpSw1Qkt6EtOH+EFOdmT8EdH/mdH6FQEY7B7/Yma/nFD6M61+yH+BbNfzWH1kqqOwe/2Jmv5xQ+jOtfsh/gWzX81h9ZKDPHYTfCHjf/ACuP11NrzMP+wMT+a1foRZD7Cb4Q8b/5XH66m15mH/YGJ/Nav0Igwd2L/wAOmWPHc/8A21V9AXz+7F/4dMseO5/+2qvoCAACB6cc2+wvRljOKUqmxeT0+1rTVHl31T72WMP+Hlm/6WXexCy7RxPSNWxu9mpy22D0IzyRnmhCEa1TXLL08JduPjhB7/ZpZt7czDhWVraprpWFPtu5hCP/AOtnhqkhHwwk5f0iL5Z7GzOeYMvYdi9ve4HbUL6hLcU6VzWqy1JZJoa5dqEKUYQjGEYR6esG3+3rT8aof2kGRezPy9Qp5hwjM1jPSnkvaUbS53c0I6qknLJGPhjLGMP+h5v8lTPHyrlv+8V//C58R7F7PFlh91d9vYBcbilNV3NGvWjUqbMIx2ZYRpQhGMdWqGuMOUGhOxjzb7KtFOHSV6m3fYVH7n19ceWMJIQ3cfLJGWGvjCK2GI+w/wA2/cTSLVwS4qbNpjVHdywjHkhXk1zSR8sNuXxxg24DCPZG4HXyJpsqYrhkNzJd1KeL2s8IcktXa1z+XeSxj4poNt5Zxi3zBlzDMYs4/wDw99bU7iSGvohNLCOqPhhr1eRS/ZiZU+7OjuhjlCntXWC19qaMIcu5qapZ/NNu4+KEUE0WaTPuV2MmZ7eavqxLCIzWdry/fQhcxju4w8MJo1Y+KQFd4vt6XuyIqUaM01S0v8R3Ms0sei1pckZocObkjN44t8UaUlGlJSpSSyU5JYSyyyw1QlhDkhCDJvYUZV32I43mq4p65LeWFhbRjDk25tU1SMPDCGxD/ri1oD54dkJiFTEtM+aataMZoUrrteENfRLTlhJCEP1VsWnZXVrS1o21vk22p0aMkKckkL+OqWWENUIf/L4Kr0/2NTB9NmZYVqcJoT3kLqWE0OSeWeEs/lhy6vO2rg2SdH+MYRZYlY5Qy1UtbujJXpTQwuhyyzQhGHxeEQUH/K2u/wAkKH7Qj/41G6Vs6x0gZyuMwT4fJh9StTp05qMtXeQ1yS7OvXqh1Qh1N9e1xkf8jct/suh6p7XGR/yNy3+y6Hqg/wBaLbme90Z5TuasYxqVcKtZp4x65t1Lrj52FsC//iDw/wD/AKop/wD3cH0Ls7W3sbSja2VClb2tGSFOlRpSQkkpywhqhLLLDkhCEOqD56YF/wDxB4f/AP1RT/8Au4A+iIPyu68tra1ripr2KUk082rhCGsEA0qaXctaOZJaOKVal1ilSXbp2FtqjUjDqmmjHkkl8fLHqhFQWLdljj1StNHCMuYXb0tfJC6qVK03nljIqvKVlc6WNMVpQxm5nhVxm8nq3NSEeWWSEs080suvo1Sy7MvDkbzyvkjLWVrSnb4FgljaSyQhDblpQjUm8M08fvpo+GMQY7zL2SecMw5exLB73DcAktb+3qW1WalQrQnllnljLGMsY1Yw16o9cIv17Dj4Xp/+W1vpSNY6YdUNE+cOqH3JuvqpmTuw4+F6f/ltf6UgNL9kheT2OhLNNalGMJpqFOjHVwqVZJI/4TRZ97CnDqdxpAxm/qSwmntcP2JNcO5jPUl5YeHVLGHli0V2QWG1MV0M5rtqUsZp5bTtjVDhSnlqR/wkizh2F2LUrPSLieHVpoSzX9hHda/jTyTyzaof9MZ4+QG0Xh5894+Yv+XXH1Uz3Hh5894+Yv8Al1x9VMDE/Yn/AA24P+ZufqZmqeyRxCphuhPNFajNGWepRp2/J3tSrJJND9WaLK3Yn/Dbg/5m5+pmaq7JDDquKaFM0UaEsZqlOjJc8ne06slSb/tliDGuhnSLDRpmC7xeTCKeJ169tG2khPX3W7hGaWaMYR2Y9OzCC4v5W13+SFD9oR/8aJdiPbZexTPGJ4RmTC8NxCa5s95ay31tJWhCeSaEZoSwmhHVGMsYx5OqVrX2uMj/AJG5b/ZdD1QZizV2T1xmHLGLYNWypQpU8QtKtrGp29GbY25Iy7WrY5dWvX5Ea7Ea6noaZ7KnJGMJbi0uKU3hhCTb9MkGwva4yP8Akblv9l0PVdmE5Myvg99Je4RlvBbC8khGEte1saVKpLCMNUdU0ssIw1w5Ae8AAAAPFzrmCllTKuJY7c29W5o2NKNaelS1bU0IRhr1a+TwoBon034NpIzFcYPh+HXtlcUraa52rmaTVPCE0ssYQ1Rjy/fQj5Ig8LGOxiybimJ3t/VxTMMle6rT154S16OzCaaaM0dUN1r1a48VU6T9AGMaPrCpmfJmNXV1QsYRq1YQ10bm3lh0zyzSx++hCHTq1RhDjy6tmOXFoW82F3kL3Z7VjRnhW2ujY2Y7WvyawUD2MWmS+zfWqZYzVVhWxajSjVtbuMIQmuJJe6ln1fHhDl19cNevlhrjoiPLDVF89uxujWhptyt2vr299U16u93M+1/2630JBhXTzonxbR9metjuAUa8cvVK3bFvcW+vXZT69cJJow5ZdUe5m4auXWk2Weyrxuwwunb47gNrit1Tl2e2adxG3jP4ZpdmaEY+LVDwNhzyyzyxlnhCaWaGqMIw1wjBFq+jnJVxcxuK2UsAnrRjrjPNh9LXGPGP3vKDKOM5l0g6e416FG3kwzK1lCavcxpQmhQk2IRm11J48tSfk5JYcnRHVDlijfYt2c13pvy/NCGuShCvWn8EIUZ4Q/xjBqnsgMyWGR9EeKW9tLQtq19Rmw+yt6UsJIa6kIwmjLLDohLLGaPj1cVOdhPlipUxbHM0VqcYUKNKFhQmjDkmnmjCefV4YQlk/XBrYAFS9lV8B2P/APHbf/cU1R9g7/tnNnze3+lOtzsqvgOx/wD47b/7imqPsHf9s5s+b2/0pwa2AAQ7Sznmz0e5LvMautme4hDdWlCMf/nVowjsy+LkjGPghFMWYeylyHnrOuccNjl7DK9/gtrZQhLCWtTklkrTTzbcdU00I64ywp8vggCBdjxka80naQrvNeaNq6w60uO2bierDXC6uYx2pafDZh3UYdGrZh0RbbYVwfRzpwwWyhZ4NRzBh9pCaM0KFpi0tKSEY9MdmWrCGt2+w/sgfxnNn7cj/wCYEb7KD4dMz+O2/wDtqTeOXv8AYGGfNaX0IPmxnizzBYZpvrbOM13Pjsmx2zG7r76rHXJLGXan1x1/exl6+jVBc2T8q6cZcXwStXuMzfcqFehPPCOM65NztSxjrl3vRs9WroBtF4Mcm5ajjVHF/uBhcMUozRnkupbWSFSE3HahDXr8L9c5Y5DLWVcVxuNrPdy2FvPcTUZJtmM0ssNcdUfFrirvQ/pvw3SVj91hNthdfDrijbxuZY1q0s+8hCaWWMIaoQ5YbUIgt1W+n3I9nnbR3iclWhJHE7GjPdWVbV9/JPLLtRlhHhNCGzGHij0wgsh4+c8Qo4VlDG7+5mhLRtrKtVmjHhCSMdQMbdh/mCthmlaXCoTx7Wxe2qUppNfJGenLGpLN44Qlnh/1RbhYC7Fu0qXWm/L81OEdmhC4qzxh1SwoTw9MYQ8rfoDKHZy/hWTf+C79NFq9lDs5fwrJv/Bd+miCzuxN+BPCvnFx9bMuFT3Ym/AnhXzi4+tmXCAADgzDDXgGJQh+LVfoRYN7GD4dMseO4/8Atqrf1elLWo1KVSGuSeWMs0PBGGp88tEdxHKWnDApb+O7mtMTjZ1ozcmzGaM1KaMfFtRB9EAfyeaWSSaeeaEsssNcYxjqhCAPnhmOG12QuKQh0xzTV1f3uL6IPnpkeWOb+yCw6vQhGeS9x6N9GGrppwrRqzf9sIt85nmrSZaxaa119sQtK0aerp2tiOr/ABBjTTfpNxvSXnX2KZWq1fuL2zCzt6FGbZ7dqbWztzx65dfRCPJCHLHlW3kvsX8rWGGUo5qr3WK4lNLCNWFKrGjRkjwlhLqmj44x5eEFA9jBG3hpwy321s6tdfY2ujb3FTZ/x6PDqfQAGY9KHYx4Z9xri+yFVuqWIUJYzwsK9TeSV4Qh3Mk0eWWbhrjGEY8nJ0vF7F3TBiMmOW2S803VS5trjm7C4rzRjUo1IQ5KUYx5Yyx1aoa+iOqHRHk1s+dmKTyy6fbqfB+5hmWaNtsdH4V97q/w1A+iYADysx/gdP8AOQ9EXqvKzH+B0/zkPREH45a6bj/p+17bxMtdNx/0/a9sAAGDexh+H3Cf639TUbyYN7GH4fcJ/rf1NRvIAAAAAAAAAAAAAAAAAAAAAAAAAAAAAAAAAAAAAAAAAAAAAAAAAAAAAAAAAAAAAAAABWPZMfAdmj83R+vprOVj2THwHZo/N0fr6YKq7Bv8Czj+ctPRVajZc7Bv8Czj+ctPRVaj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RbGf9p1vJ6IJSi2M/7TreT0QBIrD8Bt/zcvofu/Cw/Abf83L6H7gAAAAAAAAAAAAAAAAAAAAAAAAAAMXdkXoaxDK+N3OacqW9WpgdapG4qyW8I7djU164x1Q5YSa+WEYdz0R1aoRjtEjyw5QZO0b9lHGzw2jY56w65u6tKWEsL+y2Yz1IcZ5Jowhr4xhHl4JbjXZU5St7SaOEYVi97davvJKsklGTX4ZtqaMPJLFPsz6FMgZjuJ7i+y9b0bmeOuarZzzW8Yx64xhJGEsY+GMHj4f2Omji0rQqT4RcXWqOuEte8qRl80Iw1+UGXLmpnTT9n+WaSjvJ4apIQlhGW2sKOvrj1dceuaaPRr5INu6O8oWGRso2GA4Zrmp28uupVjDVNWqR5Zp4+OPV1Q1Q6nq4Jg2GYDYSWOC2FrYWknLCjbUoU5dfHVDpj4XeAr3T7lT2YaK8asaVPbvKFPty1hCGuO8p/faoeGaXal/6lhAPmNlXC77NGP4Nl62qTzRurqWjSljHXLT24whNNq6oaoa4+J9L8KsLfC8MtMPspIU7W0oyUKUkPiySywlhDzQgh2W9EeRstZip45gmAyWuKU4zxkrQuK08JIzQjCbVLNPGWHJGMOjk18idgMedlPokvcPxy7zll+2nr4Zdx3t/TpS6421X41SMIfEm6Yx6o69fJGDYZGEIwjCMNcI9MIgyNos7JybCcIt8MzzY3V92vLCnTv7WMs1WaWHJDeSzRhCMf96EdceuEY8sZdmPsqstW9hU9j+EYne30ZfvIXUslGlCPhjCaaMfFCHlgsHMug7R9mG5nubrL9K2uZ465qllUmoa48dmWMJdfh1PPwnsetHOHXEtaOC1LyeWOuELq5qTy+WWEYQj5YRBUvY9Zg0lZ30m3WYKl/UhgVSbViO9kjG22YQ+9pUZdfJPDk1RhHXCHLNr16ptFaWPgszl/wAlvfqJ0jsLK1w6zpWmH21G1taUuzTo0ZISSSQ4QlhyQf4xbD7XF8KvcNxClvrK8oz29entRl26c8sZZoa4RhGGuEY8sI6wYj7D/wCGKn8wr/8A4LcyDZP0TZKydjEMVy3gvad/CnNShV7ar1PvZumGqeeMOrgnIIzpMyz7MchY3gEJ5adS9t4y0p5uiWpCMJpIx8G1LLrYZ0b5vxrQzpCuZ73Dp95JCa0v7CrHYmml1wjyR5dUYRhCMI8sIw8EX0MRbOuj7K2dpJIZlwa2vKkkNmSvy06ssOEJ5Ywm1eDXqBVVTsqMlQsd7Tw7HZrnVyUI0acOXwzbzVq8P+DP2l7SPmXSpJUxCpYVLTLWGTwhLRpa5qdKefkhNUn1QhNPHlhDo1Q16odMY6fs+xy0cW9zCtPhV1XhCOuFOreVNn/CMIx86e3uR8tXmVJ8s1sGtJcCn2Yxs6MsaUmuE0JoR+81R164Qjr1649YM+dg5eU42+brKM0IVYTW1aEOMNVSEfNqh51w9kP8C2a/msPrJXqZM0Z5RyXiNa/yxhELC6rUo0ak8txVn2pIxhHVqmmjDplhy6taQZiwTD8x4Ld4TjNv2zh91LsVqW3NJtQ1wjq1yxhGHLCHREGROwm+EPG/+Vx+upteZh/2BifzWr9CKOZJ0Y5QyPiNe+yvhHaN1XpbipP2zWq7UmuEdWqeeMOmEEvuKNO5t6tCtLtUqssZJ5derXCMNUYAwF2L/wAOmWPHc/8A21V9AVf5X0OZEytjtrjOA4F2riVttbqt25Xn2dqWMsfvZp4wjyTRhyw61gAObEr23wzDrq+vakKVra0p61WePRLJLCMYx80Iul5+YMGscwYNd4Ti1GavYXcm7rUpak1Pbl4bUsYRh5Ig+fmEUbvS1popQuIT7WNYjGrVhCPLSoQjtTQh/wANOWMIeKD6IUaUlCjJSoySyU5JYSyyyw1QlhDkhCCFZO0UZKybjH3Uy3gktnf7ualvY3Narqljq1whCeeMIdHTq1+dOAAAfPfTFglzo40z30cM5iWjdSYnYTQhySyzTbcurwSzQjL/ANLeWUcdtszZYwvGrKPMX1vJXlhr17MYw5ZY+GEdcI+GDxM76M8o54vbe7zRg8t9c29PdU6nbFWlGEmvXq+8ml18sY9PGL2sqZbwrKeCUcIwC2mtcOoxmmp0Y1p6uztRjNHVGeMY9MYx1a+sHTj2F22OYJf4VfS7Vre0J7erD/dmljCPl5XzPzBYX+XsWxXAbueeSe2uo0q9OEYwlnnpxmlhNq6+mOrwRfT5BMc0R5Gx3M0+YMVwGS4xaepJVnrdsVpYTTSQhCWMZJZ4Sx5JYdXL16wf60J5V9hujLA8KqU9i73MLi6hGHLvqn300I+LXs+KWCcgDP8A2U2ie6zfY0MyZcoRr4zY0t1XtpIffXNGEYxhsw655YxjydMYR1dMIQjTmhXTxiGjy0+4WPWVXEcFpzx3cks2zXtY6/vpZdfJGGvX97HVqjr5epuNCc5aK8l5xrzXGPYDbVbybpuaUZqNWbwzTSRhGby6wVve9lPkqlaRqWmHY5XuNX3tKajTkhr8M23HV5IRVNhekXSXpU0qWFfKdSph8baOqnb0oxjbW1GMfvpq+vkn16oa4xhyxhCEsIR1L1tOxw0cUK8Kk+GXdxLCOvd1b2ps/wDbGEf8VnZcy9hGWsPhY4Bhtrh9rCOuNO3pwl2o8Zo9MY+GOuIPSpQnhTkhVmlmqQhDamlhqhGPXGENcdXnfPDAv/4g8P8A/wCqKf8A93B9EVd0NC2QKGYaeOUsA2cUp3UL2Wv25cR1VoT7cJtnebPdcurVq8ALEf5q05atKenUhtSTwjLNCPXCL/QD54ZlwbHdC+lSlUp04y1bG47Ysa88uunc0dcdXjhGWOzNCHLDXGDRmE9lTlGth0lTFMLxm1vYS/f0aNOnVk1/7s0Z5dcPHCC7Mz5awXNOHRsMw4bbYha69cJK0muMseMsemWPhhGEVaT9jho4mud5DDLyWTXr3UL2ps+Lljr/AMQUVpY0147pRtbnAMp4Tc2mDQpzXF1LL9/XrUqcNqaM8YckkkNWuMIa+jp6nl9iJeU7bTLa0qkYQmurOvRk8MYSwn9EkWyct5Iy1lnCq+G4Fg1pZ2leSMlaWSXXNVljDVqnnjrmm5Ix6YxeBgOhrIWAYxa4phGAS21/az7yjWluq8YyzeKM8YR8UQT64o07ihUoV5JalGpLGSeSaGuE0sYaowiwBpJyhjuhnSRRu8Nmq0ranX7Zwq+hDXLPLCPcTR6IzQhHZmlj0w8EX0CRvEq2Vs13eI5WxGbDsUuLaSSpdYfV1TzU4TdzNGEeiPhhyw1w6NcAUtljsqsu18Op+yTCcRs8QhLznakstWlNHjLGM0JoeKMI6uMUI0tafb7P2G18tZFwq9t7S6km7ZrVIQjXq0oQjGaWEssYwkl1QjGaOuPJr6Ia9dxXPY4aOK1zGrLhd3RljHXuqd5U2f8AGMY/4v2zrgOTtFGijM1zguF2mHTV7KpayVOWarWqVJYyySbc0YzTcsderXyQhGPUDM/Yn/Dbg/5m5+pmbwureld21a3uactWhWkjTqSTQ1wmljDVGEfBGDEPYeYVWvdLXbsksdzh9lVqzzdUIzapIQ8cdqMfJFuIGBNKWQcf0OZ5o4nhE9xJh0txvsNxGSGuEvLrhTnj0bUIckYR5Joa+rXCFzZP7KrBquH06ebcIvba/llhCerYyy1KVSPHVNNCMvi++8bRuIWVriNnVtMQtqN1a1YbNSjXkhPJPDhGWPJFVuLdjzo5xG4mrQwarZzzR1xha3VSSWP/AExjGEPJCAK00gdlPbT4bVtsjYZdSXlSGzC8v5ZZYUvDLThGO1HhrjCHgikvYnezu5wi+xDNN5cVcAuYxqWcl7rmrVKk02uapJNHlhTjy9OuEYx1w1cuubZZ0H6PsvXMlzaZfpXFzJHXLUvak1fVHjszRjLr8OpZUIQhCEIQ1QgCudPefrrR1kGfF8Nt6Ve+rXMlpQ30IxkkmmhNNGaaEIw16oSR6+mMEF7GvTJjWkHGcTwXMdC1jcULbtujcW9OMmuWE8ss0s0NcYa9c8sYRhq610Zuy1hObsCr4Pj9pLdWFbVGaSM0ZYwjCOuE0sYcsIw4weLo80aZY0fy3Uct2M1Ktc6oVa9WpNUqTQh0S649EPBDV4QTIAHHjWG22M4PfYZfybdpeUJ7etLxknljLH/CLAmNYPmrQXpIoXdOWaWpb1JprS6jJGNG8pR5Iwj45Y6ppdeuEfJF9B3DjeD4bjuHz2OM2Ftf2c/dUbinCeXXx1R6/CChsB7KnKtxYyRxvCcWsryEPv5KEslanGP+7NGaWPnggmmPskZcy5fu8CyhYXVnbXkkaVxeXcZYVI048k0kkksYwhrhyRjGPRGPJDpXJiHY6aOLuvGpJhFxa6464y0LypCXzRjHV5HuZV0NZCyxcyXWG5ft57uSOuWtdTTV5pY8YQnjGEI+GEIAqDsSdFt/hl1PnPMFtPbTT0Y0sOoVZdU8ZZu6qxh0whGHJDjCMY9GqMdQgCMaSM52WQsqXGPYlb3FxbUZ5KcadvCXbjGaaEsOmMIdag8f7LK3hbzS5fyzVmrxh97UvriEssseMZJIRjN+tBovNuWcIzdgtXCMw2nbmH1JpZ56W8np64yx1w5ZIwj0+FFsJ0MaPMKqy1LTKmHzTyx1w7Z2riHmqRmgDJWF4Ln/AE+5tlvb2apNaSzbE95UkjJa2kmvllpw6Ix/3Ya4xjq1x622cj5Ww7JmV7HAsHkjLa2smram7qpNHlmnm8MY64/4dD2rejStqMlG3pSUqMkNmWSSWEsssOEIQ6H+wAAVL2VXwHY//wAdt/8AcU1R9g7/ALZzZ83t/pTtQZqy5hWbMDuMHx+17bw6vGWNSjvJ6e1szQmh99JGEYcsIR5IvIyPo5yrkWtd1cq4V2hUu5ZZa0e2KtXahLGMYd3NNq6Y9AJa8fOV5Xw7KGOXtnU3d1bWNetSn1Qjszy05oyx1R5I8sIdL2FcdkJmW3yxolx+rWnlhXvaE1hbya+WeerCMvJ4pYzTf9IKS7HjS5njN2lCxwjMON9uYdUo1p56XalCnrjLJGMI65JIR6fC1ox72FuVq91mjFMz1qcYWdlQjaUZow5Jq0+qMdX/AAyw5f8Ajg2EAAD5/dlB8OmZ/Hbf/bUm8cvf7Awz5rS+hBD80aHMiZpx26xnHsC7axK52d7W7crybWzLCWH3ss8IQ5JYQ5IdSeW9GnbW9KhRl2aVKWEkkuvXqhCGqEAf5vbWjfWde0uqcKlvXpzUqkkeiaWaGqMI+SLBGa8v5l0E6TaF/Ybe4pVZqlhdzSxjSuaUdcIyT6uvZjqml6YdMOqLfrixnCcPxvD6ljjFlbX1nU7qjcU4Tyx8OqPX4QUNgXZU5VuLCSbGsKxazvYQ+/koSSVqcY/7s0ZpY+eEFVac9PlbPmFzYDl2zr4fgtSaE1eevGG+uNUdcJYwljGEsuuEI6tcdeqHR0Rv3EOx00cXlearJhNxa6464y0LypCXzRjHV5Hv5Q0PZFyndU7vCcAoRvacdctxczTV55Y8ZduMYSx8MIQBW3YmaMLzLNhdZox+3mt8RxClCja29SXVPSoa4TRmmh1RmjCXk6YQl8PJogAGUOzl/Csm/wDBd+mi1eimedHmVs9z2c2asL7fms4TwoR7Yq0tja1bXcTS69ezDp4AhPYm/AnhXzi4+tmXC8fKWWcIyjglLCMvWnamHUppppKW8nqaozR1x5Z4xj0x4vYBEtLGbKmR9HuMZhoW8tzXtKcu6pz69mM888sku1q6oRmhGPggpPsf9O2Yc557ky9mS3s6lO7pVJ6Fa2pRpzU5pJYzao8sYRljCEfDr1crReOYTY47hF3heLW0l1YXVONOtRn16ppY+Llh44csIohkDRLlDIeJVsQy/h88l9VkjT31atNVmkkjHXGWXXHk6IcvT4QT1izsrtG15gWba+bcMoTz4Pic8KleenD8HuI91tcITR++hHjGMOGvab87mhRurepQuaVOtQqSxlnp1JYTSzQj0wjCPJGAMuaNuyhs7bBLexzzY31W9oSQp9vWcss++hDkhNPLGMNU3GMNeuPVB5emHsk6OP5dusEyZZXlrJeSRpXF7d7Ms8KceSaWSWWMdWuGuG1GPJDXqhr5YXJjXY/aOcVuZq8cEms6k0dc3adxPTl8kmvZh5IQdWW9BWj3ALqS5t8Bp3VxJHXLPe1Zq8IR/wCGaOz/AIAqTsP9G13bXVXO2M281GSalGjhslSXVNPCbu62rqhq+9hx1zeDXqiPLDVElhCWEISwhCEOSEIdQDBOmbR9jOinPkMXwaStSwiN1C6w29pS64UZtrahTmj0QmljyQ191CGvjCFxZQ7KrBauHUpM2YRfW2ISywhPUsZZatKePGEJpoTS6+HL42jb6ztcQtKtrf29G6tasNmpRrSQnknhwjLHkiq7F+x80c4lXmrfcSe0nm5Y9q3NSSXyS64wh5IQBV2kjso7e6we4scjYfeUbutJGTt69hLJGjCPXJJLGOubhGMYao9UUX7FnRdiGOZqs83Yxb1KWDYfPv7aarCMI3VeHcxl19MssfvozcYQhy8urQWX9BGjvBLmS4o5fp3VeSOuWa9qz14Q/wCiaOzHzLNp05KVOWnSllkpyQhLLLLDVCEIdEIQB/oAB5WY/wADp/nIeiL1XlZj/A6f5yHoiD8ctdNx/wBP2vbeJlrpuP8Ap+17YAAMG9jD8PuE/wB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AKYn2e15rkAYF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ItjP+063k9EEpRbGf9p1vJ6IAkVh+A2/5uX0P3fhYfgNv+bl9D9wAAAAAAAAAAAAAAAAAAAAAAAAAAAAAAAAAAAAAAAAAAAAAAAAAAAAAAAAAAAAAAAAAAAAAAAAAAAAAAGPNJ+hPOmUs2XGaMgXN/iNOetNcQnoVYxvaE00dcYR5ddSHL0w1xj1w647DAYgh2Q+k/BafaWKUrWNzL97Ga9w+NOrr8MIRlhr8jxLq20p6a8Vt+2rfEL2hJNzc09Ltezoa+mOvVCXXq8c0fC30ArzQpozs9GeWJrOnUlucUuowqXt1CGqE80IcksvXsy646tfGMevVCwwAAAAAAAAAAAAAAAAAAAAAAAQ3Sfo6wTSNgtOwx2WtJPQjGe2uaE+zPRmjq1xh1RhHVDXCMI+TpTIB42T8tYZlDLtnguB0NzZW0uqWEY65p4x5YzTR65ox5YxeyAAAAAAAAAAAAAAAAAAAAAAAAAAAAADysx/gdP8AOQ9EXqvKzH+B0/zkPREH45a6bj/p+17bxMtdNx/0/a9sAAGDexh+H3Cf639TUbyYN7GH4fcJ/rf1NRvIAAAAAAAAAAAAAAAAAAAAAAAAAAAAAAAAAAAAAAAAAAAAAAAAAAAAAAAAAAAAAAAABWPZMfAdmj83R+vprOVj2THwHZo/N0fr6YKq7Bv8Czj+ctPRVajZc7Bv8Czj+ctPRVajAAAAAAAAAAAAAAAAAAAAAAAABnPNXvnxj55W+nF5b1M1e+fGPnlb6cXlv0jA/t1+0KZAFrwAAAAAAAAAAAAAAAAAAAAAAAAAAAAAAAAAAAAAAAAAAAAAAAAAAAAAAAAAAAAAAAAAAAAAAAAAAAAAAAAAAAAAAAAAAAAAAAAAAAAAAAATzQ3757r5nN9ORA080N++e6+ZzfTkfBqf5TE+z2vNcgDA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Fsa/2nW8noglKN4/SjJfbfVPLCPm5Ae7YfgNv+bl9D93nYLcyVbSSnGaG8pw1Rh4Op6IAAAAAAAAAAAAAAAAAAAAAAAAAAAAAAAAAAAAAAAAAAAAAAAAAAAAAAAAAAAAAAAAAAAAAAAAAAAAAAAAAAAAAAAAAAAAAAAAAAAAAAAAAAAAAAAAAAAAAAAAAAAAAAAAAAAAAAAAAADysx/gdP8AOQ9EXqvAx+6kqzSUac0JoSR1zRhxB+mWum4/6fte28nLtKMttUqR+PNqh5P/AO71gAAYN7GH4fcJ/rf1NRvJg3sYfh9wn+t/U1G8gAAAAAAAAAAAAAAAAAAAAAAAAAAAAAAAAAAAAAAAAAAAAAAAAAAAAAAAAAAAAAAAAFY9kx8B2aPzdH6+ms5WPZMfAdmj83R+vpgqrsG/wLOP5y09FVqNlzsG/wACzj+ctPRVajAAAAAAAAAAAAAAAAAAAAAAAABnPNXvnxj55W+nF5b1M1e+fGPnlb6cXlv0jA/t1+0KZAFrwAAAAAAAAAAAAAAAAAAAAAAAAAAAAAAAAAAAAAAAAAAAAAAAAAAAAAAAAAAAAAAAAAAAAAAAAAAAAAAAAAAAAAAAAAAAAAAAAAAAAAAAATzQ3757r5nN9ORA080N++e6+ZzfTkfBqf5TE+z2vNcgDA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zYhaS3lDYmjqmhyyzcIukBEriyubaaO1Tm1Q+NLyw87/HbVxDk39WH/XFMDU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9t3H9PV/Xidt3H9PV/XimGqHA1Q4Ah/bdx/T1f14nbdx/T1f14phqhwNUOAIf23cf09X9eJ23cf09X9eKYaocDVDgCHRq1633sZ6tTX1RjGLsssKr15oRqyxpU+uM3THxQSUB/mlTlpU5ZJIapZYaoQf6AAAGDexh+H3Cf639TUbyYN7GH4fcJ/rf1NRvIAAAAAAAAAAAAAAAAAAAAAAAAAAAAAAAAAAAAAAAAAAAAAAAAAAAAAAAAAAAAAAAABWPZMfAdmj83R+vprOVj2THwHZo/N0fr6YKq7Bv8Czj+ctPRVajZc7Bv8Czj+ctPRVajAAAAAAAAAAAAAAAAAAAAAAAABnPNXvnxj55W+nF5b1M1e+fGPnlb6cXlv0jA/t1+0KZAFrwAAAAAAAAAAAAAAAAAAAAAAAAAAAAAAAAAAAAAAAAAAAAAAAAAAAAAAAAAAAAAAAAAAAAAAAAAAAAAAAAAAAAAAAAAAAAAAAAAAAAAAAATzQ3757r5nN9ORA080N++e6+ZzfTkfBqf5TE+z2vNcgDA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xh+H3Cf639TUbyYN7GH4fcJ/rf1NRvIAAAAAAAAAAAAAAAAAAAAAAAAAAAAAAAAAAAAAAAAAAAAAAAAAAAAAAAAAAAAAAAABWPZMfAdmj83R+vprOVj2THwHZo/N0fr6YKq7Bv8Czj+ctPRVajZc7Bv8Czj+ctPRVajAAAAAAAAAAAAAAAAAAAAAAAABnPNXvnxj55W+nF5b1M1e+fGPnlb6cXlv0jA/t1+0KZAFrwAAAAAAAAAAAAAAAAAAAAAAAAAAAAAAAAAAAAAAAAAAAAAAAAAAAAAAAAAAAAAAAAAAAAAAAAAAAAAAAAAAAAAAAAAAAAAAAAAAAAAAAATzQ3757r5nN9ORA080N++e6+ZzfTkfBqf5TE+z2vNcgDA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xh+H3Cf639TUbyYN7GH4fcJ/rf1NRvIAAAAAAAAAAAAAAAAAAAAAAAAAAAAAABi/S5pwz5g2krMOGYFj3a2G2d1NQpUu07efZ2YQhH76aSMY8sI9MW0Hz/wApw9kPZLWlbu4XGZJrqPhhLXjU9EAf3+UHpP8Aym/+gtf/ABn8oPSf+U3/ANBa/wDjb/AUV2K2fMyZ6wzMNbNWJdv1LStRkox3FKlswmlmjHuJZdfRDpXPjmLWWBYRd4pitxJb2NpTjVrVZuiWWHpjwh1xdzNfZrZlq2eW8Ey7b1IywxCtPc3EIR6ZKWrZlj4IzTa/HJAEFzv2SWbswYvNZZFt/ubaTz7FDZoQr3VbxwjCMIRjwlhrhxi8i6zbp3wa3jiV7NmehbyQ25qlfD9dOWHGaE0mqEPGt7sO8k2eH5MnzXc0JJ8SxKpPToVZoa406Ek2zGEvDXNCbXxhCDQ4MxaFuyQrYvi9rgee6dvSq3M0KVDEqMuxLGePJCWrL0Q1x5NqGqEOTXDrhp1hnssMkWeU8/0L7CaEtvYYxSjcbqSGqWStLNqqQlh1Qjrlm1cZotWaDsyVc16K8vYpczxqXU1DcV5ox1xmqU5o04zR8Mdna8oJXj+MWOX8FvMVxa4lt7C0pxq1ak3VCHpjHohDrjGEGPs6dkhnDMeLxssjW/3MtZ59ihLToQuLqt49cIwhGPCWHJxim/ZsZlq22CYFly3qRllvak93cQhHplp6oSQj4IzTRj45YPX7D/JNphmR/ZTcUJJ8UxSpPLSqzQ++p0JJoy7MOGuaWaMeMNngCm7vN+nbA6EcSvpszW9tJDamqXGH66csP96E0mqEPGs3Qn2R1XG8XtcBzzSt6NxczQpW+I0YbEk08eSEtSXohrjybUNUNerXCHS0zGEIw1R5YMKdlVkm0yhpEp3WEUZbfD8Wo9sy0pIapadWE2qpCWHVDuZtXVtcNQN1vOzHjVhlzA73F8YuJbewtKcalWpHqhwhDrjGOqEIdcYwgjehfMdTNmi/L2L3M8Z7qrbbuvPGPLNUpxjTmmj44yxj5VLdmzmWrQw3AMt0KkZZLmee9uYQjq1wk1S04R8GuM8fHLAEMzj2R2c8y4xGyyPbxwy2nm2KFOlQhcXVXx64RhCMeEsOTjHpeVd5w07YDQjiV/PmW3tpIbU1S5w/XTlh/vQmkjCEPGunsQ8k2mEZCkzNXoSTYri08+xVmh99ToSzRlhLDhrjLGaPHXLwX7GEIwjCMIRhHkjCIM1aEeyLnx/F7XAM70rehd3M0KdtiFGGxJUnj0S1JeiWMY8kIw5NeqGqHS0qwf2UeSrXJukiFfB6MLbD8Uowu6dOnDVLSqbUYTyy8Ia4Qm1dW1qh0NgaIMxVM2aM8vYzXn27i4tYS15u+qyRjJPHyzSxiD3czY7h+WcBvcYxmvC3sLSnGpVnjy+CEIQ64xjGEIQ64xgx/m7sjM7ZnxiNlkm3jhtvUmjLQpULeFxdVYeHXCMNfglhycY9KX9m1mWrStsv5aoVIy060Z764lhHuoQ+8p+TXvI+SHBLexHyTZ4Lo+pZjrUJJsWxeM00Ks0PvqdCWaMsskOEI7MZo6unXDX0QBSF5nLTrl+hHEsRnzJb20kNqardYfrpyw/3tqSMIeVaug/siZsx4vbZfzrRt7e+uJoU7a+ow2KdWePRJPL8WaPRCMOSMeTVBpCaWE0sZZoQjLGGqMI9bBnZO5Mtsk6TI1MGpQtrDEaUL2jTp/ey0Z9qMJ5ZeENqG1CEOjahCHQDejys05gw7K2X73GcarwoWFpJt1JumMeqEsIdcYxjCEIcYvJ0UZhnzXo4y/jVabar3VpLvpuNWX7yeP60sygezbzLVl9j+WaNSMtOeWbELiWEe65YyU/RU/w4Aiea+yKzzmnGI2WSreOG0Kk0ZaFC2t4XFzVh4YxhHl8EsIauMel5t5nPTpl2hHEcSqZktraT76ardYfCalLD/e2pIwh5dS9exMyTaYFo7t8fq0JI4tjG1VmqzQ++kowmjCSSEeqEdW1HjtQ19EF4zyyzyxlnhCaWaGqMIw1wjAGctBvZDxzPi1tl/OdG3tsRuIwp2t7Rhs060/VJPLHuZo9UYckY8mqHJr0cwP2SuTqGRtKE8cGk7VsL6lLf28lPkhRmjNGE0svDVNLGMIQ6ITQh1No6McwTZq0fYBjVSMI1ru0kmrRh0b2ENmf/ALoTAk4AAACseyY+A7NH5uj9fTWcrHsmPgOzR+bo/X0wVV2Df4FnH85aeiq1Gy52Df4FnH85aeiq1GAAAAAAAAAAAAAAAAAAAAAAAADOeavfPjHzyt9OLy3qZq98+MfPK304vLfpGB/br9oUyALXgAAAAAAAAAAAAAAAAAAAAAAAAAAAAAAAAAAAAAAAAAAAAAAAAAAAAAAAAAAAAAAAAAAAAAAAAAAAAAAAAAAAAAAAAAAAAAAAAAAAAAAAAnmhv3z3XzOb6ciBp5ob98918zm+nI+DU/ymJ9ntea5AGBX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9jD8PuE/1v6mo3kwb2MPw+4T/AFv6mo3kAAAAAAAAAAAAAAAAAAAAAAAAAAAAAADnxC5lsrC5up+4oUpqsfFLCMfsfOTRXm23ybpAsMy4ha1b6Fpvp4UZJoSxqTzU55Ya4x6Ia5tevVHo6H0bxKzo4jh11ZXMJo0LmlNRqQljqjGWaEYR1R6uSKm8E7GrI2F5ikxKeF/f20kNctheVJZ6O11RjqlhGaEOEYxhx1gqLEOyvzTUrxjh2A4JQo6+SSvvas0If8UJ5Yf4JXkTsqba7vaVrnPB5bKlPGEI3tlNNPJJ4Zqcdc2rwwjGPgaMpYBg9K07VpYTh8lrq2dzLbSQk1cNnVqZj7KTQ7hWE4JPm/KlnTsZKNSWW/tKMuzS2Zo6oVJJYcksYTRhCMIcnLr5NUdYaosrq3vrOjd2VanXtq8kKlKrTmhNLPLGGuEYRh0wjBjfs2K802kfBreMfvJMJknhDwzVqsI/RgmvYXZwuL3CsWyre1Zqktjqu7PajrjLTmjqnlh4ITbMYf8AHFBOzW+FPCv+S0vr64NKdj/Slo6GspyyQhCEbOE/JxmmjGP+MVgIHoH+B3KXzCT7U8BmHs4qMs2E5SrRh9/JXuZIR8EZacY/RglvYdVpquiGaSaOuFLEa8kvghsyTemaKLdnD/sDKvzqv9CVI+w0+CW5/wCaVvq6QKj7NSvNPpPwujr+8p4TTjCHhjWq6/RBpjQTSlo6HspSyQhCEbCnPycZuWP+MWYezP8AhYsv+U0frazUWhD4Icof8to/RBN2W+zkoyxs8n1tX38tS6k1+CMKUfsakZg7OP8A2VlH89c/RpgmfYgVpquhyjJNHXClfV5JfBDXCb0zRUl2Z9eappWsacY/e0sKpSwh46lWP2ro7Dr4II/8xr+iRSPZk/C5R/5ZR+nUBqnQlSlo6IsoSyQhCEcMoT8nGaWEY/4xTZDtDXwTZP8A+VW31cExBlbs5aMurJlaEPv/AP4ySMeMOZjD7fOsLsRq01XQxZSTR1wpXdxJL4Ibe16ZooF2cv4Lk3/ju/RRTjsQPgco/Pq/pgCjezKrzVdLdCSaPJRwyjJDyz1Jv/wmrtDlKWjonyfLJCEIRwm2n5OM1OWMf8Ysl9mH8MEf+X0PTM1xoj+CrJ3/ACe0+pkBLGUezloyy3OTK0IffzyXkkY+CEaMYfSi1cyr2c//AOJP9e//ADcFk9iZWmq6FMLkmjrhSuLiSHghvZpv/wAKLPvZiV5qumDYmjrhRw+hJL4Ia55vTNFfnYj/AAMWPzu4+mz72Xnwy3PzKh6Ig19olpS0dFmT5JIQhCGEWkY6uMaMsY/4xStGNFvwZZR/5PZ/UyJODJnZx0ZZcTyjWhD7+ejcyRj4ITU4w+lFa/Yp1pquhDBJZo691VuZIeLfTx+1VnZy/hWTf+C79NFZ3Ym/AnhXzi4+tmBcIACN+zzKH5VYB+0aPrJIxj/JSzf8tYB/aVv/ABg1V7PMoflVgH7Ro+srnsiM3ZbxLQ1mS0w7MOD3d1Ukowko0L2nUnm1VqcY6pYTa48kIxU3/JSzf8tYB/aVv/G8DPnY9ZkyXlPEMwYjimD17Wyllmnp0J6kZ5tqeWSGrXJCHTNDrBZXYN/gWcfzlp6KrUbLnYN/gWcfzlp6KrUYAAAAAAAAAAAAAAAAAAAAAAAAM55q98+MfPK304vLepmr3z4x88rfTi8t+kYH9uv2hTIAteAAAAAAAAAAAAAAAAAAAAAAAAAAAAAAAAAAAAAAAAAAAAAAAAAAAAAAAAAAAAAAAAAAAAAAAAAAAAAAAAAAAAAAAAAAAAAAAAAAAAAAAACeaG/fPdfM5vpyIGnmhv3z3XzOb6cj4NT/ACmJ9ntea5AGBX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9jD8PuE/1v6mo3kwb2MPw+4T/W/qajeQAAAAAAAAAAAAAAAAAAAAAAAAAAAAAAPKzLmHCssYXNiWPXtOysZZoSRrVIR1QjHohyQi5spZwy/m+jcVctYpQxCnbzQlqxpa/vIxhrhr1whwi87S3lSOdtHeNYFTjLC4uKO1bxmjqhCrJGE8muPVCM0sIR8EYsdaA9Ic+inO9/aZht7ilht3qtr+nsR3lvUkjHZn2emOzGM0Iw6dUY9MYaohvRA9PM1KXQ7m2Nxq2O0J4Q199HVs/46no2OkbJd9ZS3dtmvBI0Iw16572nJGX/AIpZowjL4owgzl2T+mfCswYN7E8pXULy2qVJZ768p693NCWOuWnJH4330IRjHo5IatfLqDwOwthU9tTEYya9iGEVdvxb6jq/xd/ZtWc0mfMBvYwjsVsN3MI+GSrPGP1kE57DXJNxhOAYjmjEKM1KfFNmjaSzQ1RjRljGMZ/FNNq1f8GvojB7fZc5Lr5lyBQxbD6Uat5glSatNJLDXGNCaEIVNXi2ZJvFLEEr7HG9kvtCuV6kkYR3dCejNDhGSpNL9iyWNuxc0v4blGjc5ZzTX7WwyvVjXtbuaEYy0akYQhNJPq6JY6oRhHohHXr6dcNOYhpKyTYWE17cZrwTteEu1rp3lOpNN/wyyxjGaPghCIKI7OO7khaZRs4RhGpNPc1ow4QhCnCHpj5k87EWymtdDNpVmhqhd3letL4YQm2PTJFmXTDnG60vaTqP3Dta09COzYYbbxh9/PDaj99GHVGaaMY+CGrX0NyZCy7TynkzBsCoxhNCxtpKU08OiefVrnm8s0Yx8oMn9mvZzU9IuDXeqO7rYXLThHjNJVqRj/hPK0X2PV7Jf6GMq1acYRhJa7mPgjTnmkj9FCey9yXXzFkS2xrD6Uat3glSapUllhrjG3nhDbj/ANMZZZvFCZWfYuaYMNypaV8r5quO1cPqVY17S7n1xkpTTatqSfV0SxjDXCPRCMY6+kGxWVuzku5NWT7OEYRqQ7aqzQ4Q5qEP/wALzL7xLSVknDsPmvbnNWC7iWXahurySrNN/wAMssYxmj4IQixTpZzZeaYNKVKOCWtaelUjJYYbbxh99GXaj99N1QjGM0Zo8IdMeTWDUPYl2U1roWw2rPDV21c3FaHi3kZP/wABR/Zp2c1LSbhl1qju6+FyQhH/AHpatTXDzRl87XGSMApZWyjhGB28YTSWFtJQjPCGrbmhD76byx1x8qnOzByXXx7JNnj2H0o1bnBZ55q0ssNcY28+ram8OzGWWPghtRBYGgO9kv8AQ5lOtTjCMJbGWjHVxpxjJH/GWKfMf9i5phwzLGH1cq5ruYWljNVjWs7yfXsU4zd1Tn72EY8sI9GuMdfU0limkvJOGYfNe3WasGjQll2obq7kqzTf8MssYzTeSAM/dnJdyTXWT7OWMN5JJdVZoeCaNKEPozLR7FKymtNCeDzzw1RuatxWhCPDezSw+iyvpQzPfaY9K1OODWtWaWvNJYYbbzd1u4Rjqmm4a4xmmjwhHp5Nbd+T8Do5ZyrhOCW0dqlYW1O3hNq1bcZZYQjN44x1x8oMfdmfZzUNKdlcRhHYuMLpRhHwy1KkIw/wh52n9Bt7Jf6IMo1qcYRllw6lRjGHGnDdx/xlirTsxcl18byfY5isKUalfBppoXEssNcY28+rXN/0zSwj4ITTR6kH7FzTFheXMLnypmu6hZ2kKs1WyvKn/wAuTa5Zqc8fiw165oR6OWOvVyA14yX2cd3JPimUbOEYbylRua0YeCeanCH0ItC4tpMyThWHz3t3mnBo0ZZdqEKN3JVnn/4ZZIxjN5IMT6R8xYhpm0syTYPa1I9szyWOHUJumWlCMdUZtXRyxmnj1Q1x4awav7Fmyms9COAxqQ1TV5q9bV4I1p4Q/wAIQj5WeezJs5rfSzQrxhHYucNo1IR8U08sfo/4tlZVwWhlzLWF4NaR10LC2p28s2rVtbMsIbUfDHVr8qiuzIyXXxjK2H5lsKUalbCJppLmEsNcdxPq++8Us0IeSaMeoFraFr2S/wBEuUK1OMIwhhlCjGMO+kkhJH/GWKZskdi7pkwrL+Dxynmy6lsraSpNUsbyp/8ALlhNHXNTnj8X77XNCMeT76OvVya9D4zpOyThGHT3t3mnB5qMsu1CWhdSVp5/+GSSMYzeSAM7dnDdyT49lWzhGG8pW1etGHCE88sIfQiubsYbKay0I5chUhqnqwrVow8E1aeMP8NTJOfcdxHTRpclmwm2qbV5UksrChNyxp0ZdeqM2ro6Zp5uqGuPBvjLeEUMAy9huEWf4PY21O2kjGHLGEksJdcfDHVrB6IAAACseyY+A7NH5uj9fTWcrHsmPgOzR+bo/X0wVV2Df4FnH85aeiq1Gy52Df4FnH85aeiq1GAAAAAAAAAAAAAAAAAAAAAAAADOeavfPjHzyt9OLy3qZq98+MfPK304vLfpGB/br9oUyALXgAAAAAAAAAAAAAAAAAAAAAAAAAAAAAAAAAAAAAAAAAAAAAAAAAAAAAAAAAAAAAAAAAAAAAAAAAAAAAAAAAAAAAAAAAAAAAAAAAAAAAAAAnmhv3z3XzOb6ciBp5ob98918zm+nI+DU/ymJ9ntea5AGBX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9jD8PuE/1v6mo3kwb2MPw+4T/AFv6mo3kAAAAAAAAAAAAAAAAAAAAAAAAAAAAAAArDSpoUyxpCrRvbqSrh2MbOrt61hCEamrkhvJY8k+rjyR6tepZ4DJFz2JeJS14wtc12c9HXyTVLOaWbV4oTR9KZ5E7F/LuC3lK8zLiFbHalOMJpbfdbmhr/wB6GuMZvPCEeuEWhAH+aVOSjSkpUpJadOSWEssksNUJYQ6IQh1Qf6jCE0IwmhCMI8kYRAFA6Qexly7mC/rX+Xb6pgNxVjGaehLShVt4x/3ZNcIyeSOqHVCCC2/Yl4nNXhC4zVZyUdfLNJaTTTavFGaHpa4AVjoo0L5a0dVO3LOFXEMYjLGWN9cwhrkhHphTlhySQj5Y9WvUs4AfyaWE8sZZoQmljDVGEYa4RgoDSB2MeXcevqt9lu/qYDWqxjNPbwpQrW+v/dl1wjJ4oRjCHVCDQADI9t2JeJTV4Quc12clHXyzU7SaabV4ozQ9K7dFGhrLWjmaN3Yy1b7GJpdia+udW1LCPTCSWHJJCPlj4VlgD+TyS1JJpJ5YTSTQ1RljDXCMOEX9AZ8z92MOXscvqt7lrEKuBVakYzTW+631DX/uy64Rk8WuMIdUIIXa9iXiU1eELrNdnJR18s1O0mnm1eKM0PS1uArbRTody3o52rnD5Kt7i88uxPf3OqM8IR6ZZIQ5JIeLlj1xiskAf5qU5KtOenVklnpzwjLNLNDXCMI9MIwZ8z52L+X8avqt5lnEauB1KkYzTW0aW+oa/wDdhrhGWHg1xhDqhBoUBki17EvEZq8IXea7SnR18s1K0mnm1eKM0PSvHRTogy3o4lmr4bJUvMVqS7FS/udUZ9XXLJCHJJDxcseuMVjAD/NalTrUp6VaSWpSnljLPJPDXCaEeSMIw64P9AM8Z67F3AMYvat5ljE6uCTVIxmmtpqW/oQj/uw1wmlh4NcYcIQQ+07EvEZq8IXma7SnR18saVpNPNq8UZoelrcBXeirRFlvRxTnq4XTqXWKVZdirf3OqNSMveywhySy+CHLHrjHUsQAAAAAFY9kx8B2aPzdH6+ms5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7GH4fcJ/rf1NRvJg3sYfh9wn+t/U1G8gAAAAAAAAAAAAAAAAAAAAAAAAAAAAAAAAAAAAAAAAAAAAAAAAAAAAAAAAAAAAAAAAFY9kx8B2aPzdH6+ms5WPZMfAdmj83R+vpgqrsG/wLOP5y09FVqNlzsG/wACzj+ctPRVajAAAAAAAAAAAAAAAAAAAAAAAABnPNXvnxj55W+nF5b1M1e+fGPnlb6cXlv0jA/t1+0KZAFrwAAAAAAAAAAAAAAAAAAAAAAAAAAAAAAAAAAAAAAAAAAAAAAAAAAAAAAAAAAAAAAAAAAAAAAAAAAAAAAAAAAAAAAAAAAAAAAAAAAAAAAAATzQ3757r5nN9ORA080N++e6+ZzfTkfBqf5TE+z2vNcgDA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xh+H3Cf639TUbyYN7GH4fcJ/rf1NRvIAAAAAAAAAAAAAAAAAAAAAAAAAAAAAAAAAAAAAAAAAAAAAAAAAAAAAAAAAAAAAAAABWPZMfAdmj83R+vprOVj2THwHZo/N0fr6YKq7Bv8AAs4/nLT0VWo2XOwb/As4/nLT0VWowAAAAAAAAAAAAAAAAAAAAAAAAZzzV758Y+eVvpxeW9TNXvnxj55W+nF5b9IwP7dftCmQBa8AAAAAAAAAAAAAAAAAAAAAAAAAAAAAAAAAAAAAAAAAAAAAAAAAAAAAAAAAAAAAAAAAAAAAAAAAAAAAAAAAAAAAAAAAAAAAAAAAAAAAAAAE80N++e6+ZzfTkQNPNDfvnuvmc305Hwan+UxPs9rzXIAwK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s4/nLT0VWo2XOwb/AALOP5y09FVqMAAAAAAAAAAAAAAAAAAAAAAAAGc81e+fGPnlb6cXlvUzV758Y+eVvpxeW/SMD+3X7QpkAWvAAAAAAAAAAAAAAAAAAAAAAAAAAAAAAAAAAAAAAAAAAAAAAAAAAAAAAAAAAAAAAAAAAAAAAAAAAAAAAAAAAAAAAAAAAAAAAAAAAAAAAAABPNDfvnuvmc305EDTzQ3757r5nN9OR8Gp/lMT7Pa81yAMC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7GH4fcJ/rf1NRvJg3sYfh9wn+t/U1G8gAAAAAAAAAAAAAAAAAAAAAAAAAAAAAAAAAAAAAAAAAAAAAAAAAAAAAAAAAAAAAAAAFY9kx8B2aPzdH6+ms5WPZMfAdmj83R+vpgqrsG/wACzj+ctPRVajZc7Bv8Czj+ctPRVajAAAAAAAAAAAAAAAAAAAAAAAABnPNXvnxj55W+nF5b1M1e+fGPnlb6cXlv0jA/t1+0KZAFrwAAAAAAAAAAAAAAAAAAAAAAAAAAAAAAAAAAAAAAAAAAAAAAAAAAAAAAAAAAAAAAAAAAAAAAAAAAAAAAAAAAAAAAAAAAAAAAAAAAAAAAAATzQ3757r5nN9ORA080N++e6+ZzfTkfBqf5TE+z2vNcgDA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xh+H3Cf639TUbyYN7GH4fcJ/rf1NRvIAAAAAAAAAAAAAAAAAAAAAAAAAAAAAAAAAAAAAAAAAAAAAAAAAAAAAAAAAAAAAAAABWPZMfAdmj83R+vprOVj2THwHZo/N0fr6YKq7Bv8Czj+ctPRVajZc7Bv8Czj+ctPRVajAAAAAAAAAAAAAAAAAAAAAAAABnPNXvnxj55W+nF5b1M1e+fGPnlb6cXlv0jA/t1+0KZAFrwAAAAAAAAAAAAAAAAAAAAAAAAAAAAAAAAAAAAAAAAAAAAAAAAAAAAAAAAAAAAAAAAAAAAAAAAAAAAAAAAAAAAAAAAAAAAAAAAAAAAAAAATzQ3757r5nN9ORA080N++e6+ZzfTkfBqf5TE+z2vNcgDA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xh+H3Cf639TUbyYN7GH4fcJ/rf1NRvIAAAAAAAAAAAAAAAAAAAAAAAAAAAAAAAAAAAAAAAAAAAAAAAAAAAAAAAAAAAAAAAABWPZMfAdmj83R+vprOVj2THwHZo/N0fr6YKq7Bv8Czj+ctPRVajZc7Bv8Czj+ctPRVajAAAAAAAAAAAAAAAAAAAAAAAABnPNXvnxj55W+nF5b1M1e+fGPnlb6cXlv0jA/t1+0KZAFrwAAAAAAAAAAAAAAAAAAAAAAAAAAAAAAAAAAAAAAAAAAAAAAAAAAAAAAAAAAAAAAAAAAAAAAAAAAAAAAAAAAAAAAAAAAAAAAAAAAAAAAAATzQ3757r5nN9ORA080N++e6+ZzfTkfBqf5TE+z2vNcgDA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xh+H3Cf639TUbyYN7GH4fcJ/rf1NRvIAAAAAAAAAAAAAAAAAAAAAAAAAAAAAAAAAAAAAAAAAAAAAAAAAAAAAAAAAAAAAAAABWPZMfAdmj83R+vprOVj2THwHZo/N0fr6YKq7Bv8Czj+ctPRVajZc7Bv8AAs4/nLT0VWowAAAAAAAAAAAAAAAAAAAAAAAAZzzV758Y+eVvpxeW9TNXvnxj55W+nF5b9IwP7dftCmQBa8AAAAAAAAAAAAAAAAAAAAAAAAAAAAAAAAAAAAAAAAAAAAAAAAAAAAAAAAAAAAAAAAAAAAAAAAAAAAAAAAAAAAAAAAAAAAAAAAAAAAAAAAE80N++e6+ZzfTkQNPNDfvnuvmc305Hwan+UxPs9rzXIAwK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ALOP5y09FVqNlzsG/wLOP5y09FVqMAAAAAAAAAAAAAAAAAAAAAAAAGc81e+fGPnlb6cXlvUzV758Y+eVvpxeW/SMD+3X7QpkAWvAAAAAAAAAAAAAAAAAAAAAAAAAAAAAAAAAAAAAAAAAAAAAAAAAAAAAAAAAAAAAAAAAAAAAAAAAAAAAAAAAAAAAAAAAAAAAAAAAAAAAAAABPNDfvnuvmc305EDTzQ3757r5nN9OR8Gp/lMT7Pa81yAMC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7GH4fcJ/rf1NRvJg3sYfh9wn+t/U1G8gAAAAAAAAAAAAAAAAAAAAAAAAAAAAAAAAAAAAAAAAAAAAAAAAAAAAAAAAAAAAAAAAFY9kx8B2aPzdH6+ms5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7GH4fcJ/rf1NRvJg3sYfh9wn+t/U1G8gAAAAAAAAAAAAAAAAAAAAAAAAAAAAAAAAAAAAAAAAAAAAAAAAAAAAAAAAAAAAAAAAFY9kx8B2aPzdH6+ms5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7GH4fcJ/rf1NRvJg3sYfh9wn+t/U1G8gAAAAAAAAAAAAAAAAAAAAAAAAAAAAAAAAAAAAAAAAAAAAAAAAAAAAAAAAAAAAAAAAFY9kx8B2aPzdH6+ms5WPZMfAdmj83R+vpgqrsG/wLOP5y09FVqNlzsG/wACzj+ctPRVajAAAAAAAAAAAAAAAAAAAAAAAABnPNXvnxj55W+nF5b1M1e+fGPnlb6cXlv0jA/t1+0KZAFrwAAAAAAAAAAAAAAAAAAAAAAAAAAAAAAAAAAAAAAAAAAAAAAAAAAAAAAAAAAAAAAAAAAAAAAAAAAAAAAAAAAAAAAAAAAAAAAAAAAAAAAAATzQ3757r5nN9ORA080N++e6+ZzfTkfBqf5TE+z2vNcgDArgAAAAAAAAAAAAAAAAAAAAAAABF/Z9lr5S/wAir6qUMvuxpOn4ed/H/wCkzG23L/7v/wDJ8EbTsvj2fZa+Uv8AIq+qez7LXyl/kVfVUOOx/T+W+q3nH/Efxyvj2fZa+Uv8ir6p7PstfKX+RV9VQ4f0/lvqt5x/w/HK+PZ9lr5S/wAir6p7PstfKX+RV9VQ4f0/lvqt5x/w/HK+PZ9lr5S/yKvqns+y18pf5FX1VDh/T+W+q3nH/D8cr49n2WvlL/Iq+qez7LXyl/kVfVUOH9P5b6recf8AD8cr49n2WvlL/Iq+qez7LXyl/kVfVUOH9P5b6recf8Pxyvj2fZa+Uv8AIq+qez7LXyl/kVfVUOH9P5b6recf8Pxyvj2fZa+Uv8ir6p7PstfKX+RV9VQ4f0/lvqt5x/w/HK+PZ9lr5S/yKvqns+y18pf5FX1VDh/T+W+q3nH/AA/HK+PZ9lr5S/yKvqns+y18pf5FX1VDh/T+W+q3nH/D8cr49n2WvlL/ACKvqns+y18pf5FX1VDh/T+W+q3nH/D8cr49n2WvlL/Iq+qez7LXyl/kVfVUOH9P5b6recf8Pxyvj2fZa+Uv8ir6p7PstfKX+RV9VQ4f0/lvqt5x/wAPxyvj2fZa+Uv8ir6p7PstfKX+RV9VQ4f0/lvqt5x/w/HK+PZ9lr5S/wAir6p7PstfKX+RV9VQ4f0/lvqt5x/w/HK+PZ9lr5S/yKvqns+y18pf5FX1VDh/T+W+q3nH/D8cr49n2WvlL/Iq+qez7LXyl/kVfVUOH9P5b6recf8AD8cr49n2WvlL/Iq+qez7LXyl/kVfVUOH9P5b6recf8Pxyvj2fZa+Uv8AIq+qez7LXyl/kVfVUOH9P5b6recf8Pxyvj2fZa+Uv8ir6p7PstfKX+RV9VQ4f0/lvqt5x/w/HK+PZ9lr5S/yKvqns+y18pf5FX1VDh/T+W+q3nH/AA/HK+PZ9lr5S/yKvqns+y18pf5FX1VDh/T+W+q3nH/D8cr49n2WvlL/ACKvqns+y18pf5FX1VDh/T+W+q3nH/D8cr49n2WvlL/Iq+qez7LXyl/kVfVUOH9P5b6recf8Pxyvj2fZa+Uv8ir6p7PstfKX+RV9VQ4f0/lvqt5x/wAPxyvj2fZa+Uv8ir6p7PstfKX+RV9VQ4f0/lvqt5x/w/HK+PZ9lr5S/wAir6p7PstfKX+RV9VQ4f0/lvqt5x/w/HK+PZ9lr5S/yKvqns+y18pf5FX1VDh/T+W+q3nH/D8cr49n2WvlL/Iq+qez7LXyl/kVfVUOH9P5b6recf8AD8cr49n2WvlL/Iq+qez7LXyl/kVfVUOH9P5b6recf8Pxyvj2fZa+Uv8AIq+qez7LXyl/kVfVUOH9P5b6recf8Pxyvj2fZa+Uv8ir6p7PstfKX+RV9VQ4f0/lvqt5x/w/HK+PZ9lr5S/yKvqns+y18pf5FX1VDh/T+W+q3nH/AA/HK+PZ9lr5S/yKvqns+y18pf5FX1VDh/T+W+q3nH/D8cr49n2WvlL/ACKvqns+y18pf5FX1VDh/T+W+q3nH/D8cr49n2WvlL/Iq+qez7LXyl/kVfVUOH9P5b6recf8Pxyvj2fZa+Uv8ir6p7PstfKX+RV9VQ4f0/lvqt5x/wAPxyvj2fZa+Uv8ir6p7PstfKX+RV9VQ4f0/lvqt5x/w/HK+PZ9lr5S/wAir6p7PstfKX+RV9VQ4f0/lvqt5x/w/HK+PZ9lr5S/yKvqns+y18pf5FX1VDh/T+W+q3nH/D8cr49n2WvlL/Iq+qez7LXyl/kVfVUOH9P5b6recf8AD8cr49n2WvlL/Iq+qez7LXyl/kVfVUOH9P5b6recf8Pxyvj2fZa+Uv8AIq+qez7LXyl/kVfVUOH9P5b6recf8Pxyvj2fZa+Uv8ir6p7PstfKX+RV9VQ4f0/lvqt5x/w/HK+PZ9lr5S/yKvqns+y18pf5FX1VDh/T+W+q3nH/AA/HK+PZ9lr5S/yKvqns+y18pf5FX1VDh/T+W+q3nH/D8cr49n2WvlL/ACKvqns+y18pf5FX1VDh/T+W+q3nH/D8cr49n2WvlL/Iq+qez7LXyl/kVfVUOH9P5b6recf8Pxyvj2fZa+Uv8ir6p7PstfKX+RV9VQ4f0/lvqt5x/wAPxyvj2fZa+Uv8ir6p7PstfKX+RV9VQ4f0/lvqt5x/w/HK+PZ9lr5S/wAir6p7PstfKX+RV9VQ4f0/lvqt5x/w/HK+PZ9lr5S/yKvqns+y18pf5FX1VDh/T+W+q3nH/D8cr49n2WvlL/Iq+qez7LXyl/kVfVUOH9P5b6recf8AD8cr49n2WvlL/Iq+qez7LXyl/kVfVUOH9P5b6recf8Pxy0ZgmP4bjm++5dzv9zs7zm5pdWvXq7qEOEXqKv0Jfzz+h/iLQZvP5euWzFsKnKNuf2iU4neAB8b0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Yw/D7hP8A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ACmJ9ntea5AGBXAAAAAAAAAAAAAAAAAAAAAAAADL7UDL7Tfw5/k/b/aFwBp1YAAAAAAAAAAAAAAAAAAAAAAAAAAAAAAAAAAAAAAAAAAAAAAAAAAAAAAAAAAAAAAAAAAAAAAAAAAAAAAAAAAAAAAAAAAAAAAAAAAAAAAAAAC0NCX88/of4i0FX6Ev55/Q/wARaDC6z+cv+3tC2vIAcx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A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wARaCr9CX88/of4i0GF1n85f9vaFteQA5i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s4/nLT0VWo2XOwb/AA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xFoKv0Jfzz+h/iLQYXWfzl/29oW15ADmJ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9jD8PuE/1v6mo3kwb2MPw+4T/AF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wBoXAGnVgAAAAAAAAAAAAAAAAAAAAAAAAAAAAAAAAAAAAAAAAAAAAAAAAAAAAAAAAAAAAAAAAAAAAAAAAAAAAAAAAAAAAAAAAAAAAAAAAAAAAAAAAALQ0Jfzz+h/iLQVfoS/nn9D/EWgwus/nL/ALe0La8gBzE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xh+H3Cf639TUbyYN7GH4fcJ/rf1NRvIAAAAAAAAAAAAAAAAAAAAAAAAAAAAAAAAAAAAAAAAAAAAAAAAAAAAAAAAAAAAAAAABWPZMfAdmj83R+vprOVj2THwHZo/N0fr6YKq7Bv8Czj+ctPRVajZc7Bv8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RaCr9CX88/of4i0GF1n85f9vaFteQA5i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Yw/D7hP8A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ACmJ9ntea5AGBXAAAAAAAAAAAAAAAAAAAAAAAADL7UDL7Tfw5/k/b/aFwBp1YAAAAAAAAAAAAAAAAAAAAAAAAAAAAAAAAAAAAAAAAAAAAAAAAAAAAAAAAAAAAAAAAAAAAAAAAAAAAAAAAAAAAAAAAAAAAAAAAAAAAAAAAAC0NCX88/of4i0FX6Ev55/Q/wARaDC6z+cv+3tC2vIAcx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A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wARaCr9CX88/of4i0GF1n85f9vaFteQA5i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HHjOJ2eDYVd4liVeW3srWlNWrVZuiWWENcY/+mQcU7KzNccSuo4VhGByWG8m7XluKNWarCnr+924y1YQjNq6dUIQBsocuFXE93hdnc1ISwnrUZKk0JeiEYywjHV53VHkhrj0ADNulLsm7TBcSr4ZkqxoYnWozRknvriaO42odMJJZYwjPD/e1whw1w5VZfyldI0P/iY08M7X19HaU2x4te1r/wAQbfGb9FnZNWeOYlQwvOljQwuvXmhJTvreaPa8Zo9EJ5ZoxjJDw64w46ocrSAARjCEIxjGEIQ6YxZq0odk7a4RiNfDckWNDEqlGaMk9/czR3EZodOxLLGEZ4f72uEOGuHKDSoxB/KV0jS6rmanhm4jHkhGym2PFr2tf+K09FPZL2WYMTt8KzlZUcKuq80JKV7Qmj2vNNHohNCbXGTx64w46ukGjAfyaaEssZpowhLCGuMY9EAf0Zn0m9k/b4XiNfDsj2FDEZqM0ZJr+6jHczTQ6diSWMIzQ/3tcPBCMOVXEOyV0jSRhczU8MjQjHkhGym2I+DXta/8QbfGdtE/ZK2OY8Tt8IzfZUcKvK80JKV3RnjG3nnj0SzQm5ZNceiOuMOOpokAfyeaWSSaeeaEsksNcZox1QhDizLpL7KGhh2IV8PyNh9C/wB1NGSbELuM26mjDvJJYwjND/ejGHijDlBpsYgh2SukanGW5npYZGhGPJCaymhJHwa9rX/itnRJ2SVhmfE7fB822VLCb+4mhJRuqM8Y29SePRLGE3LJGMejXGMPDAGhgf5qVJKVOapVmlkpyQjNNNNHVCEIdMYxB/oZh0k9lHSsMQrWGRcOoX0tKaMscQvIzbueP+5JLGEYw8MYw8SvpeyV0jUoy3FSlhc1CMeSE9lNCSPg1wmhH/EG3xn3RF2R+H5qxS3wbNVnSwnEbiaElC4pTxjb1Z49EsdfLJGPRDXGMI8YNB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9oXAGnVgAAAAAAAAAAAAAAAAAAAAAAAAAAAAAAAAAAAAAAAAAAAAAAAAAAAAAAAAAAAAAAAAAAAAAAAAAAAAAAAAAAAAAAAAAAAAAAAAAAAAAAAAALQ0Jfzz+h/iLQVfoS/nn9D/EWgwus/nL/t7QtryAHM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7GH4fcJ/rf1NRvJg3sYfh9wn+t/U1G8gAAAAAAAAAAAAAAAAAAAAAAAAAAAAAAAVtp60jUtHWSqtzQnkjjV7roWFKPL9/q5akYd7LCOvxxlh1gpHst9JM+J4lJkTAak1SjRqSzYhGlyxq1tf3lGGrp2eSMYd9qh0ys/Z1y1eZRzHXwXE9nt23p0Z60sPiTVKUlSMvjl29XkXx2J+jqrmDH6ueswST1ra1rTRtI1uWNe5165qsdfTCXX099H/dir7soPh0zP47b/AO2pA3jl7/YGGfNaX0IK17KDNdbK2ii97TqRpXmJ1JcPpzyx1RlhPCMZ4w/6JZoa+qMYLKy9/sDDPmtL6EGbuzjuZpMNyhawj95Vq3VWMPDLClCH04givYkaN8PzPiOIZkx+1p3dlh08tG2oVZdqnPWjDajNNCPJHZhGXVCPJrm19TY81CjNbxoTUqcaEZdjdxlhs7PDV0alLdh9by0dDtOpLDVGvf16k3hj97L6JYLtBirsstG+H5Sxuwx3ALaS1w7FIzyVrenDVJSrS6o65YdUJoRjHVDojLHjqaA7GXNdbNeifD57ypGre4dPNh9aeaOuM2xCEZIx8OxNJy9cYRR7sy7eWtolt6k0PvqGJ0Z5Y+OSpL9qOdg/cTTZfzTbRj95TuqNSEPDNJNCP0IAnXZT5rrZY0U3VKzqRp3mK1ZbCSaWOqMsk0IzVIw/6ZYy/wDUpjsRtG2HZku8QzPj9rTu7Swqwt7ShVl2qc1bVCaaaaEeSOzCMuqEeTXNr6oJB2clzNC3ydawj95PNd1ZoeGEKUIfSin3Yi28tHQzaVJYao17y4qTeGO1s+iWALknoUZ7eNCelTmoRl2I04ywjLGXhq6NTFPZX6OLDJ+YLDGcAt5bbDMV24VLenDVJRrS6ox2YdUJoR16uqMJurVBtpQfZoW8tXRXYVow+/o4rSjCPgjTqwjD0eYEs7G3NdbNmifDK95UjVvbGaawrzxjrjNGnq2Yx8OxNJrjx1vK7K3NdbLWiytbWVSNO7xetCxhNLHVGWnGEZqkfLLDZ/60Q7CG4mmypmW2jH7yne06kIeGanqj9CDyOzkuZtvJ9rCP3mq6qxhxjzUIfb5weT2ImjbDswVb/NOPWlO7t7KtC2s6FaXakjVhCE008YR5I7MIy6urXGMemEGvalvRq281CrSpz0JpdiNOaWEZYw4aujUqDsS7eWjoVwypLDVGvcXFSbwx3kZfRLBcYMQdlZo4sMmZlscVwG3ltsLxaE+1b04apKNaTVtQlh1SzQmhGEOqMJtXJqhDSnY65rrZu0UYTd3lSNW+tdqyuJ4x1xmmp8kIxj1xjJGSMfDGKE9mrbyz6MsKr6ucpYtTlhHwTUauv/GEHD2EdxNNkrMNtGP3lPEJakIeGanLCP0IAkvZZ5rrZd0Xz2VnUjTusYrQs9qWOqMKWqM1TV44QhLHwTqt7EPRrhuOQvs2Y9aU7ula1u1rKjWl2pN5CEJpqkZY8kdW1LCHVr19cIauzs47maN7lC11/eS07mrq4xjGnD/8FafYo28tHQhgtSWGqNerc1JvDHfTy+iWALZrW9GtbzW9ajTqUJpdmanPLCMsYcIw6NTEHZU6ObHJOarLEcCoS22FYtLPNChJDVJRrSRhtQlh1SxhNLGEOr77VyaoQ3Gzz2bFvLNo6wW5jD7+nistOEfBNRqxj9CALA7H3NVbN+irBr+8qRqX1CWazuZ4x1xmnpx1QmjHjGXZmj4Yot2XOa62X9GcMOs6kadzjNftWaMsdUYUYQ2qmrx/eyx8E0Xi9hNcTT5Axy3jH72nicZ4eDapSQ//AAUS7OK5mmxjKdrr+8p0LirCHhmmkh/+AD+diHo1w3GKF7m3HrSndy0K/a1jRrSwmkhPCEJp6kZY8kYw2pYQ4R2uvVq1lXtqFxbT29xRp1aE8uzNTnlhNLNDhGEeTUqzsWLeWhoOy/NLDVNWmuak3hj2xUh6IQWwDC/ZSaO7LI2b7O+wKjC3wnFpJ6klCTklo1ZIw25ZeEv30sYQ6tcYQ5IQan0C5qq5w0WYJiV5UjUvpJI2tzNGOuM1SnHZ2o+GaEJZv+pWnZt28s2RMAuYw+/p4lu4R8E1KeMfoQdHYU3E1TRvjFCaOuFLFZ5pfBCalT/0BoQAAABWPZMfAdmj83R+vprOVj2THwHZo/N0fr6YKq7Bv8Czj+ctPRVajZc7Bv8A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2MPw+4T/W/qajeTBvYw/D7hP8AW/qajeQAAAAAAAAAAAAAAAAAAAAAAAAAAAAAAObE7+1wvDrq/wAQrSULO2pzVq1WeOqEkksNcYx8jC2K3WL9kDpnp0LXeUbCabYowjDXC0s5I8s8YdG1HXr8M00Ia+hZnZmZ7u7aNjkqy26VC4oy3t5UhH/5su1NCSn4oRkjNH/p4RVjoU0w2Gi/Db2nSyp90sSvJ4Rq3k1/uo7EO5khLuptUIcsenljHwQ1BuTL2DWOXsDssJwqjChY2dKFKlJDqhDrjxjHpjHrjGMWDuyg+HTM/jtv/tqS1/5XP/5E/vb/APQs/wClDNvs6z1ieY+0u0O3Y049r73e7GxTkk7rZl169nX0Q6QfRrL3+wMM+a0voQZl7Of/APEn+vf/AJu/bKfZRdsXWDYN7ENneT0bPffdPXq1xhJtbO58urX5X+uzktppsPyfcwh95Tq3VOMfDNClGH0IgnfYjfAxZfO7j6a51Idh7cyV9D8tOWMIzW+IV6U3gjHZm9E0F3gpDsw/gfj/AMwoeiZDewb/ANnZv/O2voqpX2ZVxLR0S0Kc0fvq2J0ZJYeKSpN9iPdhBazSZazPdxh95Vu6VKEfDJJGMfpwB4/Zy/hWTf8Agu/TRWd2JvwJ4V84uPrZlc9nJbTRpZOuYQ+8lmu6c0fDHdRh6Ip72IdzJX0NW1OWMIxt72vSm8EYzQn9E8AXUorsyfgjo/8AM6P0Ki9VCdmfcS0tFVjSjH7+titKEIeCFOrGMf8ACHnBHuwe/wBiZr+cUPozvH7OP/auUfzNz9KmkXYRWs0mUMx3cYfeVb6SlCPhlpwjH6cHi9nJbTb3J9zCH3kZbqnGPCPNRh9vmBaHYp/Afgf5y5+vnW4pvsSbmSvoWw6nLGEY29zcUpvBGNSM/onguQFC9mf8E9j/AM2o/VVnh9hB72cz/PKX0IvW7NS4lk0Y4XQjGG3VxanGEPBClV1x/wAYedx9hJazSZGx+6jD72riMKcI/wDDSljH6YIj2cH+38q/Na/05Vx9iz8BeW/Hc/8A3NVUnZx200uIZRudX3k9K5p6/DCNOP8A+EtPsT7mSvoSwenLGEY29a5pTeCMa00/ongC31Admt8FmFf86pfUV1/s89mxcSy6OMFt4x+/qYtLUhDwS0asI/SgDk7CL3n5j+fyfVwRHs3vfVlr5lU+mnHYT2s1PR5jVzNDVLWxOMkvh2aVP1kP7OG2mlxrKlzGH3lS3uKcI+GWaSMfpwBc3Yw/AZlj/huP/uaq0VS9itcyXGg/AZJYwjNQnuKU/gjv55vRNBbQM99mx8G2Df8ANpPqarn7CT3i4/8A8y/hSP72bVxLLkPAbeMfv6mJbyEPBLSnhH6UHT2FdrNS0aYrcTQ1QrYrPCXwwlpU4a/PGPmBoIABg32gdKnyT+8aPrt5AMG+0DpU+Sf3jR9d5ObND2kDLOX7zF8ew7c4bbQljWn7dpVNUIzQlh97CeMY8sYdT6E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BH8fyVljMV7LeY7gGGYjdSyQpQq3NvLUmhLCMYwl1xh0a4x87zPasyH+R+Bf3Kn/omYCGe1ZkP8j8C/uVP/AEYl7IjC7DBdMeYcPwizoWVjRjQ3dChJCSSTXb05o6oQ5Ia4xjHyvoay/pk7H7NWdtJOMZgwrEMDo2V5GlGnJc1qstSGzRkkjrhLTjDplj19ALky1o2yVTwzCruTKuDS3UtGlVhVhaSbUJ9mEdrXq6dfK8Dsocp1s1aKbyNlTjVvcLqS39OSWGuM0ssIwnhD/ommjq64ywWjhVvPaYXZ21SMsZ6NGSnNGXojGEsIR1eZ1R5YaogxZ2Jukqwyli9/gGP3Mlrh2JzS1KNxUjqkpV4Q1apo9UJoaoa49EZYcdbZ/bFHtbtjfU9xs7e82obOzx19Grws46UuxktMaxKvieSr6hhlatNGepY3EsdxtR6YyTSwjGSH+7qjDhqhyKxh2NWkb8G3mGQt9fT27HY8erZ1/wCAOzss9JGH5sxqwwHALmS6w7C4z1K1xTjrkq1ptUNUseuEsIRhrh0xmjwaF7G7KlbKOijDLe8pxpX17NNf3EkYaoyzVNWzCPCMJJZIRhx1oHoo7Gmyy9idvi2cb2jit3QmhPSs6Ese15ZodEZozaoz6uGqEOOtosFP9lRlOtmfRXc1rKnGpeYTVhfSSyw1xmklhGWpCH/TNGb/AKVI9iXpLw/KuJX+XMwXMlrh+I1Ja1vcVJtmnTrwhsxhNHohCaEJeWPJCMsOLZ0YQjCMIw1wj0wizVpQ7GK1xfEa+JZIvqGG1K00Z57C5ljuITR6diaWEYyQ/wB3VGHDVDkBpGNxRhbdsRrU4UNnb3kZobOzx19GrwsVdlhpHsM4ZgsMFwC4kusNwrbmqXFOOuStWm1Qjsx64Swhq19cYzdWqL8YdjVpGj/8NGphkLfX0xvZtjx6tnX/AILX0S9jXY5bxO3xfN97RxW9oTQno2lGWMLeSeHRNNGbln1dUNUIcYRBPux2ypWyhopwmzvKcaV9dbV7cSRhqjLNU5YQjDqjCSEkI+GEXh9ldlOtmXRbVurKnGpd4PWhewllhrjNShCMtSEPFCO1/wBC5n8mlhNLGWaEIyxhqjCPREGN+xJ0l4flm8v8s5gupLSyxCrCva3FWbZpyVtUJZpZox5IbUIS6ox5NcvhbFnuKMltG4nrU5beEu3GrGaEJYS8dfRq8LNek7sYLfFMRr4jke/t8OmrTRnmsLqEdzLNHp2J5YRjLD/d1R8EYQ5FcS9jVpGm1W01TDIW+vpjezbHj1bOv/AH97KzSNY5zzLY4TgNxLc4XhMJ9q4px1yVq0+ra2Y9cssJYQhHrjGbVyaox0z2P2VKuT9FeD2F5TjTv60sbu5kjDVGWepHXsxhxhLsyx8MFf6I+xusMr4nb4xmy8pYtiFvNCejbUZIwt6c8OiaMZuWeMOrXCEPBFoUFKdlplOtmLRhNfWVONS6watC7jLLDXGNHVGWpq8UIwmj4JIqm7EfSZh2XK19lbMF1TtLS9rQuLS4qzbNOWtqhLNJNGPRtQhLqj0a4R4wbDnllnkmknlhNJNDVGWMNcIw4My6S+xeoYjiFbEMjYhb2G9mjPNh93CbdSxj3k8sIxlh/uxhHxwhyA0tUuKFK2jcVa1OS3hLtxqzTQhLCXjr6NTEXZU6RbLO2arHDMBrwucLwmWeWFenHXLXrTxhtRl4ywhLLCEeuO1q5NUY/wC5exq0jTxhbT1MMlt4R5IzXs0ZIeHVCXX/AILe0Q9jjYZUxS3xnNN5SxbEreaE9C3pSRhb0p4dE0dfLPGHVrhCEOEeQFg6BsqVcnaLcFwy7pxp308kbm5ljDVGWpUjtbMfDLCMsv8A0of2XWU62YNGsuJWVONS5wWt2zNCWGuMaM0Nmpq8X3s0fBLFeD/NSSSrTmp1JZZ5J4RlmlmhrhGEemEYAyF2I2kzDsAje5UzBdU7S3u63bNlXrTbMkKsYQlmpzRj0a4QljDq1wj1xg11WuaFC2muK1anTt5ZduarPNCEsJeMY9GpmbST2LtK/wAQrX+RcQoWMtWaM0cPvITbqSP+5PLCMYQ/3Ywj41fSdjVpFqRltp6uFy0IR5Iz3s0ZIeHVCWMf8Afh2UmkOzz1nCyw/Aa3bOFYVLNTkrScstetPGG3NLxl+9lhCPXqjGHJGDVeg7KtTJui/A8JupNi9hSjXuZY9MKtSMZ4yx8MuuEv/SrzQ/2OeH5RxO3xrM15TxbFKE0J6FGnJGFvRnh0TcvLPNDqjGEIQ4a9UYX8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wBoXAGnVgAAAAAAAAAAAAAAAAAAAAAAAAAAAAAAAAAAAAAAAAAAAAAAAAAAAAAAAAAAAAAAAAAAAAAAAAAAAAAAAAAAAAAAAAAAAAAAAAAAAAAAAAALQ0Jfzz+h/iLQVfoS/nn9D/EWgwus/nL/ALe0La8gBzE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xh+H3Cf639TUbyYN7GH4fcJ/rf1NRvIAAAAAAAAAAAAAAAAAAAAAAAAAAAAAAAAAAAAAAAAAAAAAAAAAAAAAAAAAAAAAAAABWPZMfAdmj83R+vprOVj2THwHZo/N0fr6YKW7DXH8MwS0zXDFLqW3jVntoya5ZpteqFXX0Qjxg0j7PMtfKkn9lP6rFWgz/5OM/8VL0TrSBoP2eZa+VJP7Kf1T2eZa+VJP7Kf1WfAGg/Z5lr5Uk/sp/VSK1r0rq2o3FvNt0askKkk2rVrljDXCPmZaaVyp718H+Z0foQB6jwsTzbgeGXtS0vr+Wjc09W1JGnPHVrhCMOiGrojB7qgdKXv6xL9F9VIC2PZ5lr5Uk/sp/VPZ5lr5Uk/sp/VZ8AaD9nmWvlST+yn9U9nmWvlST+yn9VnwBqKxu6F/Z0rq0qQqUKsNqSeEIw1w8r93gZA95uE/mYemL3weLi2acGwi7ja4jfS0a8JYTbEZJo8kejog4/Z5lr5Uk/sp/VVlpf9+M/5in9qEg0H7PMtfKkn9lP6p7PMtfKkn9lP6rPgDQfs8y18qSf2U/qvcwy/tsUsqd3Y1YVrapr2Z4QjDXqjGEenl6YRZgX9ot94uG+Or9bMCVvIxnMuEYNcyUMTvJaFaeTblljJNHXLrjDXyQjwi9dTGmv3zWfzOX6c4LB9nmWvlST+yn9U9nmWvlST+yn9VnwBoP2eZa+VJP7Kf1T2eZa+VJP7Kf1WfAHsY/cUrvHsSuLefbo1bmrPJNq1a5YzxjCPL4HA/xS7jyv9v0PJXnEy9LT3xCmeb+TTQl6Yv5vJeL/ABW6YPzcTPazjZfHthVrG0ffw+6UViYfvvJeJvJeL8B8v9QZj6a+v/Xv4IfvvJeL+wjCboc79qPcx8b7tO1bGzWPGFeIiP8A5v8A9eWrtD/b+TTQl6Yv6/Ot8V1c/mLZbAti15xt7oxG8v8AW8l4m8l4vwGc/qDMfTX1/wCp/gh++8l4m8l4vwD+oMx9NfX/AKfgh0SzQm6Iv6/Oj0Rfo0mRx7ZjAri25z/1CY2l/JpoS9L+byXi/wA1uiD8nI1HV8bK484VIiY4c9/+pRWJh++8l4m8l4vwHxf1BmPpr6/9e/gh++8l4v7LNCboi5360et9eR1nGzOPXCtEbT9/D7vJrEQ/QjGEIa4j/FbufK7ebxpwMG2JXnEIxxl/d5LxN5LxfgMz/UGY+mvr/wBT/BD995LxN5LxfgH9QZj6a+v/AE/BDolmhN0Rf1+VHuo+J+rQ6dmrZrAjFvG08eSFo2kjGEIa4v8AO8l4lXuIvwc7U9VxcpjRh0iJjbfjv/8Af/qVa7w/feS8TeS8X4Dn/wBQZj6a+v8A17+CH77yXi/sJoRjqhFzv90u78j6MprePjY1cO1Y2mf/AL/0msRD9iMdUNcR/mp3EWix7zh4VrxziJlCDeS8TeS8X4DK/wBQZj6a+v8A1P8ABD995LxN5LxfgH9QZj6a+v8A0/BDohPLGOqEX9fjS7uD9ne0zOXzeDOJeIid9uH7I2jaSMdUNcX+d5Lxf2fuY+Jzvl1TUsXJ3rWkRO8d/wD/AF7Wu7995LxN5LxfgOX/AFBmPpr6/wDXv4IfvvJeJCeWMdUIvwf6p93Bbga7j4mLWk1jaZiO/wD6TSH7gTdzHxNRefw1mVb/ADvJeJvJeL8Bkv6gzH019f8Aqz8EP33kvE3kvF+Af1BmPpr6/wDT8EP3hPLGOrW/055e6h43Q7Wl56+cpa14iNp7kbRsP87yXi/05kNV1DEyX4P/ADiJ335//Nitd377yXibyXi/Acj+oMx9NfX/AKl+CH77yXibcvF+D+w6YPaa/mLWiPwx6/8AT8EOgBrlb/O3LxN5LxfhHpGRtr+YiZj8Mev/AFZ+CH77yXibyXi/Aef1BmPpr6/9PwQ/feS8X+nM6XX0rUMTO/j/APSIjbbl/wDd0bRsP8xnlhHpf6c83dR8aeq57EydK2w4id/ErG79t5LxN5LxfgOL/UGY+mvr/wBS/BD995LxN5LxfgH9QZj6a+v/AE/BDpCHRAa2s7xEq3+YzywjqjE3kvF+U/dxf5ZbG13Hw8S1IrHCZjv/AOrIpD995LxN5LxfgK/6gzH019f+n4IfvvJeL/UOWDmdEvcw8TqaVqWLnL2riREbR3f/ANeWrs/r+RnlhHVGPK/r8KvdxfTqmcvk8KMSkRMzO3H7S8rG79d5LxN5LxfgOF/UGY+mvr/1L8EP33kvE3kvF+Af1BmPpr6/9PwQ6YR1w1wH8p9xB/WqwbziYdbz3xEq5fyM0IR1Ri/m8l4vzq92/wAM5mtbx8HGth1rG0Tt3/8AVkViYfvvJeJvJeL8BR/UGY+mvr/0/BD995Lxf6hGEYa4OZ+9LuIOjpeqYucxZw7xEREb8N/GP/ry1dof6fyM0JY8sX9flW7qHiffqOatlcCcWkbz/wDUaxvL/e8l4m8l4vwGf/qDMfTX1/6n+CH77yXibyXi/AP6gzH019f+n4IdMIwjDXAf4pdx5X+2nyuLONg1xLc5jdCeEv5NNCXpilujHGbDB8euLjEriFCjNbTU4TRljHXNGeSOrkhHqhFDq3TB+bO6rqeLF75baPw+vunWve0H7PMtfKkn9lP6p7PMtfKkn9lP6rPgzibQfs8y18qSf2U/qvXwbF7HGbaevhlxCvSkn2JpoSxhqm1Qjq5YQ4wZlXRoU97V587m+hICwXm41juG4JLRjil1C3hV1wk1yzTa9WrX0Qjxg9JV2nL/AORg/wDxVfRICV+zzLXypJ/ZT+qezzLXypJ/ZT+qz4A0H7PMtfKkn9lP6p7PMtfKkn9lP6rPgDTGC43h2NyVZ8LuYXEtKMITxhLNDVGPR0wg9FWWg/8AAMV/OyeiKzQefjOM2GC0KdbE7iFCnPNsSzRljHXHVr1ckIvJ9nmWvlST+yn9VH9Nv+wrD5z/APgxU4DQfs8y18qSf2U/qns8y18qSf2U/qs+ANB+zzLXypJ/ZT+q9LBcfwzG5q0MLupbiNKEIz6pZpdWvXq6YQ4RZqWjoN/+fjH/AA0vTOC2HFi+K2WD2sLnEq8KFCM0JNqMsY8serkhHhF2oLpl96VP51J9GYHqezzLXypJ/ZT+qezzLXypJ/ZT+qz4A0H7PMtfKkn9lP6p7PMtfKkn9lP6rPgDSeDZjwnGq9Sjhl5LXqSS7c0sJJoaoa9WvlhB6ynNCX+3b/5t/wDhQXGDkxTEbXCrKe7v60KNvJGEJp4wjHVrjqh0M0byXivPSv7yLz/jp/TgoV9+S1DEyX4v/OInfbn/APP/AOvJjd++8l4m8l4vwH3/ANQZj6a+v/UfwQ/feS8X9hNCMdUIud/ul3fkfRlNbx8bGrh2rG0z/wDf+k1iIfsRjqhriP8ANTuItFj3nDwrXjnETKEG8l4m8l4vwGV/qDMfTX1/6n+CH77yXibyXi/AP6gzH019f+n4IdEJ5Yx1Qi/r8aXdwfs72mZy+bwZxLxETvtw/ZG0bSRjqhri/wA7yXi/s/cx8TnfLqmpYuTvWtIid47/AP8Ar2td377yXibyXi/Acv8AqDMfTX1/69/BD995LxITyxjqhF+D/VPu4LcDXcfExa0msbTMR3/9JpD9wJu5j4movP4azKt/neS8TeS8X4DJf1BmPpr6/wDVn4IfvvJeJvJeL8A/qDMfTX1/6fgh+8J5Yx1a3+nPL3UPG6Ha0vPXzlLWvERtPcjaNh/neS8X+nMhquoYmS/B/wCcRO+/P/5sVru/feS8TeS8X4Dkf1BmPpr6/wDUvwQ/feS8Tbl4vwf2HTB7TX8xa0R+GPX/AKfgh0ANcrf525eJvJeL8I9IyNtfzETMfhj1/wCrPwQ/feS8TeS8X4Dz+oMx9NfX/p+CH77yXi/05nS6+lahiZ38f/pERtty/wDu6No2H+Yzywj0v9Oebuo+NPVc9iZOlbYcRO/iVjd+28l4m8l4vwHF/qDMfTX1/wCpfgh++8l4m8l4vwD+oMx9NfX/AKfgh0hDogNbWd4iVb/MZ5YR1RibyXi/Kfu4v8stja7j4eJakVjhMx3/APVkUh++8l4m8l4vwFf9QZj6a+v/AE/BD995Lxf6hywczol7mHidTStSxc5e1cSIjaO7/wDry1dn9fyM8sI6ox5X9fhV7uL6dUzl8nhRiUiJmZ24/aXlY3frvJeJvJeL8Bwv6gzH019f+pfgh++8l4m8l4vwD+oMx9NfX/p+CHTCOuGuA/lPuIP61WDecTDree+IlXL+RmhCOqMX83kvF+dXu3+GczWt4+DjWw61jaJ27/8AqyKxMP33kvE3kvF+Ao/qDMfTX1/6fgh++8l4v9QjCMNcHM/el3EHR0vVMXOYs4d4iIiN+G/jH/15au0P9P5GaEseWL+vyrd1DxPv1HNWyuBOLSN5/wDqNY3l/veS8TeS8X4DP/1BmPpr6/8AU/wQ/feS8TeS8X4B/UGY+mvr/wBPwQ6YRhGGuA/xS7jyv9tPlcWcbBriW5zG6E8JfyaaEvTF/N5Lxf4rdMH5uFntZxsvj2wq1jaPv4fdKKxMP33kvE3kvF+A+X+oMx9NfX/r38EP33kvF/YRhN0Od+1HuY+N92natjZrHjCvERH/AM3/AOvLV2h/t/JpoS9MX9fnW+K6ufzFstgWxa84290YjeX+t5LxN5LxfgM5/UGY+mvr/wBT/BD995LxN5LxfgH9QZj6a+v/AE/BDolmhN0Rf1+dHoi/RpMjj2zGBXFtzn/qExtL+TTQl6X83kvF/mt0Qfk5Go6vjZXHnCpETHDnv/1KKxMP33kvE3kvF+A+L+oMx9NfX/r38EP33kvF/ZZoTdEXO/Wj1vryOs42Zx64Vojafv4fd5NYiH6EYwhDXEf4rdz5XbzeNOBg2xK84hGOMv7vJeJvJeL8Bmf6gzH019f+p/gh++8l4m8l4vwD+oMx9NfX/p+CHRLNCboi/r8qPdR8T9Wh07NWzWBGLeNp48kLRtJGMIQ1xf53kvEq9xF+DnanquLlMaMOkRMbb8d//v8A9SrXeH77yXibyXi/Ac/+oMx9NfX/AK9/BCxdFeYMLwX7qfdO7lob7dbGuSaO1q29fRCPGCy8IzPg+MXUbbDb2WvXhLGfZhJNDkh18sIcWb070N++6f5rP6ZXIzOYtmcWcW/Of/4lEbLuc+IXtvh1nVu7ypClb0oa554wjHVDXq6nQjekb3k4r+bh9KCh6/z7PMtfKkn9lP6p7PMtfKkn9lP6rPgDQfs8y18qSf2U/qns8y18qSf2U/qs+ANG4XmvBMVvZLSwvpa1xPCMZZISTw16oa49MHuKF0Ue/ez/AOCp9CK+gfleXNKztatzcz7FClLGeebVGOqEOmPIj3s8y18qSf2U/qu7OfvTxj5pU+jFm4Gg/Z5lr5Uk/sp/VPZ5lr5Uk/sp/VZ8AaD9nmWvlST+yn9V0Yfm/AsRvKVpZ4hLVuKsdUkkKc8NcdWvrgzokmjn364V+cj9GINCv8VqslCjUq1ZtmnTljNNHhCENcX+3Fjn+xcQ+b1PoxB43s8y18qSf2U/qns8y18qSf2U/qs+ANB+zzLXypJ/ZT+qezzLXypJ/ZT+qz4A0RZ5zy/eXVK2tsRknr1ZoSSS7ueGuMeSEOWCQs35N99mD/O6f0oNIARjqhGMeiCM+zzLXypJ/ZT+qklX/wCXP4ossA0H7PMtfKkn9lP6p7PMtfKkn9lP6rPgDQfs8y18qSf2U/qv90c75dr1qdKliUk1SeaEssN3PyxjyQ+Kzy7cD/21h/zin9KANOAAjdTPOXKdSaSfE5ITyxjLGG7n5Iw/6X+fZ5lr5Uk/sp/VULif+0rv87P6YuYGg/Z5lr5Uk/sp/VPZ5lr5Uk/sp/VZ8AaDhnvLUYwhDFJNcf8A9lP6qTMsU/8A5kvjg1OAjt1nXL1rc1reviUklalPGnPLu546poR1Rh0cUiZqzV76MY+eVvpxBd/s8y18qSf2U/qns8y18qSf2U/qs+ANB+zzLXypJ/ZT+qezzLXypJ/ZT+qz4A1PTnlq05Kkkdck0ITQjxhF/pzYZ/s20/MyfRg6QeBfZxwGwu6trd4hLTr0o7M8kac8dUfJB+Hs8y18qSf2U/qqcz/78sW/PR9EEfBoP2eZa+VJP7Kf1T2eZa+VJP7Kf1WfAGg/Z5lr5Uk/sp/VSK1r0rq2o3FvNt0askKkk2rVrljDXCPmZaaVyp718H+Z0foQB6jwsTzbgeGXtS0vr+Wjc09W1JGnPHVrhCMOiGrojB7qgdKXv6xL9F9VIC2PZ5lr5Uk/sp/VPZ5lr5Uk/sp/VZ8AaD9nmWvlST+yn9U9nmWvlST+yn9VnwBqKxu6F/Z0rq0qQqUKsNqSeEIw1w8r93gZA95uE/mYemL3weLi2acGwi7ja4jfS0a8JYTbEZJo8kejog4/Z5lr5Uk/sp/VVlpf9+M/5in9qEg0H7PMtfKkn9lP6p7PMtfKkn9lP6rPgDQfs8y18qSf2U/qvcwy/tsUsqd3Y1YVrapr2Z4QjDXqjGEenl6YRZgX9ot94uG+Or9bMCVvIxnMuEYNcyUMTvJaFaeTblljJNHXLrjDXyQjwi9dTGmv3zWfzOX6c4LB9nmWvlST+yn9U9nmWvlST+yn9VnwBoP2eZa+VJP7Kf1T2eZa+VJP7Kf1WfAGncJxOzxe0hdYdWhWobUZduEsYcsOnpg7EJ0P+86X8/U+xNgeVjWYcLwWpSkxS7lt5qsIxkhGSaOuEOnohF53s8y18qSf2U/qoTpw/D8K/NT+mCsgaD9nmWvlST+yn9U9nmWvlST+yn9VnwBoP2eZa+VJP7Kf1Xr4Ni9jjNtPXwy4hXpST7E00JYw1TaoR1csIcYMyro0Ke9q8+dzfQkBYLzcax3DcEloxxS6hbwq64Sa5ZpterVr6IR4wekq7Tl/8jB/+Kr6JASv2eZa+VJP7Kf1T2eZa+VJP7Kf1WfAGg/Z5lr5Uk/sp/VPZ5lr5Uk/sp/VZ8AaYwXG8OxuSrPhdzC4lpRhCeMJZoaox6OmEHoqy0H/AIBiv52T0RWaDz8ZxmwwWhTrYncQoU55tiWaMsY646terkhF5Ps8y18qSf2U/qo/pt/2FYfOf/wYqcBoP2eZa+VJP7Kf1T2eZa+VJP7Kf1WfAGg/Z5lr5Uk/sp/VelguP4Zjc1aGF3UtxGlCEZ9Us0urXr1dMIcIs1LR0G//AD8Y/wCGl6ZwWw4sXxWywe1hc4lXhQoRmhJtRljHlj1ckI8Iu1BdMvvSp/OpPozA9T2eZa+VJP7Kf1T2eZa+VJP7Kf1WfAGg/Z5lr5Uk/sp/VPZ5lr5Uk/sp/VZ8AaTwbMeE41XqUcMvJa9SSXbmlhJNDVDXq18sIPWU5oS/27f/ADb/APCguMHJimI2uFWU93f1oUbeSMITTxhGOrXHVDoeJ7PMtfKkn9lP6rm0r+8i8/46f04KFBoP2eZa+VJP7Kf1T2eZa+VJP7Kf1WfAGg/Z5lr5Uk/sp/VduEZnwfGLqNtht7LXrwljPswkmhyQ6+WEOLN6d6G/fdP81n9MoLuc+IXtvh1nVu7ypClb0oa554wjHVDXq6nQjekb3k4r+bh9KAP8+zzLXypJ/ZT+qezzLXypJ/ZT+qz4A0H7PMtfKkn9lP6p7PMtfKkn9lP6rPgDRuF5rwTFb2S0sL6WtcTwjGWSEk8NeqGuPTB7ihdFHv3s/wDgqfQivoH5XlzSs7Wrc3M+xQpSxnnm1RjqhDpjyI97PMtfKkn9lP6ruzn708Y+aVPoxZuBoP2eZa+VJP7Kf1T2eZa+VJP7Kf1WfAGg/Z5lr5Uk/sp/VdGH5vwLEbylaWeIS1birHVJJCnPDXHVr64M6JJo59+uFfnI/RiDQr/FarJQo1KtWbZp05YzTR4QhDXF/txY5/sXEPm9T6MQeN7PMtfKkn9lP6p7PMtfKkn9lP6rPgDQfs8y18qSf2U/qns8y18qSf2U/qs+ANEWec8v3l1StrbEZJ69WaEkku7nhrjHkhDlgkLN+TffZg/zun9KDSAEY6oRjHogjPs8y18qSf2U/qpJV/8Alz+KLLANB+zzLXypJ/ZT+qezzLXypJ/ZT+qz4A0H7PMtfKkn9lP6r/dHO+Xa9anSpYlJNUnmhLLDdz8sY8kPis8u3A/9tYf84p/SgDTgAI3UzzlynUmknxOSE8sYyxhu5+SMP+l/n2eZa+VJP7Kf1VC4n/tK7/Oz+mLmBoP2eZa+VJP7Kf1T2eZa+VJP7Kf1WfAGg4Z7y1GMIQxSTXH/APZT+qkzLFP/AOZL44NTgI7dZ1y9a3Na3r4lJJWpTxpzy7ueOqaEdUYdHFImas1e+jGPnlb6cQXf7PMtfKkn9lP6p7PMtfKkn9lP6rPgDQfs8y18qSf2U/qns8y18qSf2U/qs+ANT055atOSpJHXJNCE0I8YRf6c2Gf7NtPzMn0YOkHgX2ccBsLura3eIS069KOzPJGnPHVHyQfh7PMtfKkn9lP6qnM/+/LFvz0fRBHwaD9nmWvlST+yn9U9nmWvlST+yn9VnwBoP2eZa+VJP7Kf1Uita9K6tqNxbzbdGrJCpJNq1a5Yw1wj5mWmlcqe9fB/mdH6EAeo8LE824Hhl7UtL6/lo3NPVtSRpzx1a4QjDohq6Iwe6oHSl7+sS/RfVSAtj2eZa+VJP7Kf1T2eZa+VJP7Kf1WfAGg/Z5lr5Uk/sp/VPZ5lr5Uk/sp/VZ8Aaisbuhf2dK6tKkKlCrDaknhCMNcPK/d4GQPebhP5mHpi98Hi4tmnBsIu42uI30tGvCWE2xGSaPJHo6IOP2eZa+VJP7Kf1VZaX/fjP+Yp/ahINB+zzLXypJ/ZT+qezzLXypJ/ZT+qz4A0H7PMtfKkn9lP6r3MMv7bFLKnd2NWFa2qa9meEIw16oxhHp5emEWYF/aLfeLhvjq/WzAlbyMZzLhGDXMlDE7yWhWnk25ZYyTR1y64w18kI8IvXUxpr981n8zl+nOCwfZ5lr5Uk/sp/VPZ5lr5Uk/sp/VZ8AaD9nmWvlST+yn9U9nmWvlST+yn9VnwBp3CcTs8XtIXWHVoVqG1GXbhLGHLDp6YOxCdD/vOl/P1PsTYHlY1mHC8FqUpMUu5bearCMZIRkmjrhDp6IRed7PMtfKkn9lP6qE6cPw/CvzU/pgrIGg/Z5lr5Uk/sp/VPZ5lr5Uk/sp/VZ8AaD9nmWvlST+yn9V6+DYvY4zbT18MuIV6Uk+xNNCWMNU2qEdXLCHGDMq6NCnvavPnc30JAWC83Gsdw3BJaMcUuoW8KuuEmuWabXq1a+iEeMHpKu05f/Iwf/iq+iQEr9nmWvlST+yn9U9nmWvlST+yn9VnwBoP2eZa+VJP7Kf1T2eZa+VJP7Kf1WfAGmMFxvDsbkqz4XcwuJaUYQnjCWaGqMejphB6KstB/wCAYr+dk9EVmg8/GcZsMFoU62J3EKFOebYlmjLGOuOrXq5IReT7PMtfKkn9lP6qP6bf9hWHzn/8GKnAaD9nmWvlST+yn9U9nmWvlST+yn9VnwBoP2eZa+VJP7Kf1XpYLj+GY3NWhhd1LcRpQhGfVLNLq169XTCHCLNS0dBv/wA/GP8AhpemcFsOLF8VssHtYXOJV4UKEZoSbUZYx5Y9XJCPCLtQXTL70qfzqT6MwPU9nmWvlST+yn9U9nmWvlST+yn9VnwBoP2eZa+VJP7Kf1T2eZa+VJP7Kf1WfAGk8GzHhONV6lHDLyWvUkl25pYSTQ1Q16tfLCD1lOaEv9u3/wA2/wDwoLjByYpiNrhVlPd39aFG3kjCE08YRjq1x1Q6HiezzLXypJ/ZT+q5tK/vIvP+On9OChQaD9nmWvlST+yn9U9nmWvlST+yn9VnwBoP2eZa+VJP7Kf1XbhGZ8Hxi6jbYbey168JYz7MJJockOvlhDizenehv33T/NZ/TKC7nPiF7b4dZ1bu8qQpW9KGueeMIx1Q16up0I3pG95OK/m4fSgD/Ps8y18qSf2U/qns8y18qSf2U/qs+ANB+zzLXypJ/ZT+qezzLXypJ/ZT+qz4A0bhea8ExW9ktLC+lrXE8IxlkhJPDXqhrj0we4oXRR797P8A4Kn0Ir6B+V5c0rO1q3NzPsUKUsZ55tUY6oQ6Y8iPezzLXypJ/ZT+q7s5+9PGPmlT6MWbgaD9nmWvlST+yn9U9nmWvlST+yn9VnwBoP2eZa+VJP7Kf1XRh+b8CxG8pWlniEtW4qx1SSQpzw1x1a+uDOiSaOffrhX5yP0Yg0K/xWqyUKNSrVm2adOWM00eEIQ1xf7cWOf7FxD5vU+jEHjezzLXypJ/ZT+qezzLXypJ/ZT+qz4A0H7PMtfKkn9lP6p7PMtfKkn9lP6rPgDRFnnPL95dUra2xGSevVmhJJLu54a4x5IQ5YJCzfk332YP87p/Sg0gBGOqEYx6IIz7PMtfKkn9lP6qSVf/AJc/iiywDQfs8y18qSf2U/qns8y18qSf2U/qs+ANB+zzLXypJ/ZT+q/3Rzvl2vWp0qWJSTVJ5oSyw3c/LGPJD4rPLtwP/bWH/OKf0oA04ACN1M85cp1JpJ8TkhPLGMsYbufkjD/pf59nmWvlST+yn9VQuJ/7Su/zs/pi5gaD9nmWvlST+yn9U9nmWvlST+yn9VnwBoOGe8tRjCEMUk1x/wD2U/qpMyxT/wDmS+ODU4CO3WdcvWtzWt6+JSSVqU8ac8u7njqmhHVGHRxSJmrNXvoxj55W+nEF3+zzLXypJ/ZT+qezzLXypJ/ZT+qz4A0H7PMtfKkn9lP6p7PMtfKkn9lP6rPgDU9OeWrTkqSR1yTQhNCPGEX+nNhn+zbT8zJ9GDpB4F9nHAbC7q2t3iEtOvSjszyRpzx1R8kH4ezzLXypJ/ZT+qpzP/vyxb89H0QR8Gg/Z5lr5Uk/sp/VPZ5lr5Uk/sp/VZ8AaD9nmWvlST+yn9VIrWvSurajcW823RqyQqSTatWuWMNcI+ZlppXKnvXwf5nR+hAHqPCxPNuB4Ze1LS+v5aNzT1bUkac8dWuEIw6IauiMHuqB0pe/rEv0X1UgLY9nmWvlST+yn9U9nmWvlST+yn9VnwBoP2eZa+VJP7Kf1T2eZa+VJP7Kf1WfAGorG7oX9nSurSpCpQqw2pJ4QjDXDyv3eBkD3m4T+Zh6YvfB4uLZpwbCLuNriN9LRrwlhNsRkmjyR6OiDj9nmWvlST+yn9VWWl/34z/mKf2oSDQfs8y18qSf2U/qns8y18qSf2U/qs+ANB+zzLXypJ/ZT+q9zDL+2xSyp3djVhWtqmvZnhCMNeqMYR6eXphFmBf2i33i4b46v1swJW8jGcy4Rg1zJQxO8loVp5NuWWMk0dcuuMNfJCPCL11Maa/fNZ/M5fpzgsH2eZa+VJP7Kf1T2eZa+VJP7Kf1WfAGg/Z5lr5Uk/sp/VPZ5lr5Uk/sp/VZ8AadwnE7PF7SF1h1aFahtRl24Sxhyw6emDsQnQ/7zpfz9T7E2B5WNZhwvBalKTFLuW3mqwjGSEZJo64Q6eiEXnezzLXypJ/ZT+qhOnD8Pwr81P6YKyBoP2eZa+VJP7Kf1T2eZa+VJP7Kf1WfAGg/Z5lr5Uk/sp/Vevg2L2OM209fDLiFelJPsTTQljDVNqhHVywhxgzKujQp72rz53N9CQFgvNxrHcNwSWjHFLqFvCrrhJrlmm16tWvohHjB6SrtOX/yMH/4qvokBK/Z5lr5Uk/sp/VPZ5lr5Uk/sp/VZ8AaD9nmWvlST+yn9U9nmWvlST+yn9VnwBpjBcbw7G5Ks+F3MLiWlGEJ4wlmhqjHo6YQeirLQf8AgGK/nZPRFZoMG9jD8PuE/wBb+pqN5MG9jD8PuE/1v6mo3kAAAAAAAAAAAAAAAAAAAAAAAAAAAAAAAAAAAAAAAAAAAAAAAAAAAAAAAAAAAAAAAAArHsmPgOzR+bo/X01nKx7Jj4Ds0fm6P19MFQ9hNYWd7Z5ujeWlvcRkqWuzvacJ9nXCrr1a4NN/cLCPkqw/u8n+jNvYN/gWcfzlp6KrUYPO+4WEfJVh/d5P9D7hYR8lWH93k/0eiA877hYR8lWH93k/0d9OnJSpyU6UkslOSEJZZZYaoQhDohCD/QA4rnCcOuq01a5w+0rVZumepRlmmj1csYwdoDzvuFhHyVYf3eT/AEPuFhHyVYf3eT/R6IDzvuFhHyVYf3eT/Q+4WEfJVh/d5P8AR6ID/FCjToUpaVCnJTpSw1SySSwhCEPBCD/YA47rC8Pu6u9urG1r1NWrbqUZZo6vHGD8vuFhHyVYf3eT/R6IDzvuFhHyVYf3eT/Q+4WEfJVh/d5P9HogPO+4WEfJVh/d5P8AR221vRtaMtG2pU6NKXokpywllh18kIP0AHLd4bY3lSFS8sra4nhDZhNVpSzxhDhrjB1APO+4WEfJVh/d5P8AQ+4WEfJVh/d5P9HogPO+4WEfJVh/d5P9D7hYR8lWH93k/wBHogM45lpyUcx4rTpSSyU5LurLLLLDVCEITx1QhB5r1M1e+fGPnlb6cXlv0fAjbCr9oUyRhCPTCEX82ZeEPM/olOHSZ3mIeP5sy8IeY2ZeEPM/of8Ajh/THkbv5sy8IeZ/YQhDohqB7GHSs7xAEYQj0w1glMRaNpH82ZeEPMbMvCHmf0Q/8cP6Y8jd/NmXhDzGzLwh5n9D/wAcP6Y8jchCEOiGoBOIiI2gIwhHphrfzZl4Q8z+iM4dLTvMD+bMvCHmNmXhDzP6PP8Axw/pjyN382ZeEPM/sIQh0QhAHsYdIneIgCMIR6QSmImNpH82ZeEPMbMvCHmf0Q/8cP6Y8jd/NmXhDzGzLwh5n9D/AMcP6Y8jchCEOiEIAJRWKxtEBGGvpfzZl4Q8z+jy2HW3GY3H82ZeEPMbMvCHmf0ef+OH9MeRu/mzLwh5n9hCEOiEAIwqRO8RAEeXpBOY34SP5sy8IeY2ZeEPM/oh/wCOH9MeRu/mzLwh5jZl4Q8z+h/44f0x5G5CEIdEIAJVrFeFY2B/NmXhDzP6PLUrb5o3H82ZeEPMbMvCHmf0ef8Ajh/THkbv5sy8IeY2YQ6IQf0IwqRxisAAmP5sy8IeY2ZeEPM/oh/44f0x5G7+bMvCHmNmXhDzP6H/AI4f0x5G7+bMOEH9BKta1+WNgfzZl4Q8z+halbfNG4/mzLwh5jZl4Q8z+iP/AI4f0x5G7+bMvCHmNmHCHmf0P/LD+mPIAFg/mzDhDzGzLwh5n9Ff/lh/THkbv5sy8IeY2ZeEPM/of+OH9MeRu/mzLwh5n9BKtK1+WNgfzZhwg/oWrW3zRuP5sy8IeY2ZeEPM/oj/AOOH9MeRu/mzLwh5jZl4Q8z+h/44f0x5G4AmP5swj1QNmXhDzP6IThUn/wDzHkP5sy8IeY2ZeEPM/of+OH9MeRu/mzLwh5n9B7Wla/LGwP5GEI9MIP6PbVi3C0bj+bMvCHmNmXhDzP6I/wDjh/THkbv5sy8IeY2ZeEPM/of+OH9MeRuAJxGwRhCPTCD+bMvCHmf0QnCpM7zED+bMvCHmNmXhDzP6H/jh/THkbv5sy8IeZ/YQ1dAPa0rXjWNgIwhHphCIPZrFo2mB/NmXhDzGzLwh5n9Ef/HD+mPI3fzZl4Q8xsy8IeZ/Q/8AHD+mPI3IQhDoATiIiNoCMIR6YQimuiWztbzMdzTu7ajXpwtJpoS1ZITQhHbk5dUfGhSeaG/fPdfM5vpyOfqdK9mxLbcdkq81p/cLCPkqw/u8n+h9wsI+SrD+7yf6PRGDWvO+4WEfJVh/d5P9HVaWltZ0407O3o28kY7UZaUkJIRjx1QfuAOe8sbS9hJC8taFxCTXs72nCfVr6dWt0APO+4WEfJVh/d5P9D7hYR8lWH93k/0eiA877hYR8lWH93k/0PuFhHyVYf3eT/R6IDns7K0spZoWdtQt4Tcs0KVOEmvx6nQAPwu7O1vZJZLy2o3EksdcJaskJ4Qjx5XL9wsI+SrD+7yf6PRAed9wsI+SrD+7yf6H3Cwj5KsP7vJ/o9EB533Cwj5KsP7vJ/o6LOws7KM8bO0t7eM+ra3VOEmvVx1QdIA/G7tbe8pbu7oUq9PXr2askJoa+OqL9gHnfcLCPkqw/u8n+h9wsI+SrD+7yf6PRAed9wsI+SrD+7yf6H3Cwj5KsP7vJ/o9EBy2mHWNlPNPZ2dtbzzQ1RmpUpZIxhw5IOoAflc29G6oxpXVGnWpR6ZKksJpY+SLMezLwh5moWX2k/h6lbf+n4o35f7Qu/mzLwh5jZl4Q8z+jS/+OH9MeSvd/NmXhDzP7CEIdEIARhUid4iAI8vSCcxvwkfzZl4Q8xsy8IeZ/RD/AMcP6Y8jd/NmXhDzGzLwh5n9D/xw/pjyNyEIQ6IQASrWK8KxsD+bMvCHmf0eWpW3zRuP5sy8IeY2ZeEPM/o8/wDHD+mPI3fzZl4Q8xswh0Qg/oRhUjjFYABMfzZl4Q8xsy8IeZ/RD/xw/pjyN382ZeEPMbMvCHmf0P8Axw/pjyN382YcIP6CVa1r8sbA/mzLwh5n9C1K2+aNx/NmXhDzGzLwh5n9Ef8Axw/pjyN382ZeEPMbMOEPM/of+WH9MeQALB/NmHCHmNmXhDzP6K//ACw/pjyN382ZeEPMbMvCHmf0P/HD+mPI3fzZl4Q8z+glWla/LGwP5sw4Qf0LVrb5o3H82ZeEPMbMvCHmf0R/8cP6Y8jd/NmXhDzGzLwh5n9D/wAcP6Y8jcATH82YR6oGzLwh5n9EJwqT/wD5jyH82ZeEPMbMvCHmf0P/ABw/pjyN382ZeEPM/oPa0rX5Y2B/IwhHphB/R7asW4WjcfzZl4Q8xsy8IeZ/RH/xw/pjyN382ZeEPMbMvCHmf0P/ABw/pjyNwBOI2CMIR6YQfzZl4Q8z+iE4VJneYgfzZl4Q8xsy8IeZ/Q/8cP6Y8jd/NmXhDzP7CGroB7Wla8axsBGEI9MIRB7NYtG0wP5sy8IeY2ZeEPM/oj/44f0x5G7+bMvCHmNmXhDzP6H/AI4f0x5G5CEIdACcRERtARhCPTCEX82ZeEPM/ohOHSZ3mIH82ZeEPMbMvCHmf0P/ABw/pjyN382ZeEPM/sIQh0Q1A9jDpWd4gCMIR6YawSmItG0j+bMvCHmNmXhDzP6If+OH9MeRu/mzLwh5jZl4Q8z+h/44f0x5G5CEIdENQCcRERtARhCPTDW/mzLwh5n9EZw6WneYH82ZeEPMbMvCHmf0ef8Ajh/THkbv5sy8IeZ/YQhDohCAPYw6RO8RAEYQj0glMRMbSP5sy8IeY2ZeEPM/oh/44f0x5G7+bMvCHmNmXhDzP6H/AI4f0x5G5CEIdEIQASisVjaICMNfS/mzLwh5n9HlsOtuMxuP5sy8IeY2ZeEPM/o8/wDHD+mPI3WPodw+zvPuv25aW9xsbnZ3tOWfZ17evVrh4ILOtcMsLOrvLSxtaFTVq2qVKWWOrhrhBXWhL+ef0P8AEWgxGrxFc5eI/wDntC2vIf4r0aVxRmpXFOSrSm5JpJ5YTQj44Rf7HNSed9wsI+SrD+7yf6H3Cwj5KsP7vJ/o9EB533Cwj5KsP7vJ/ofcLCPkqw/u8n+j0QHHbYVh1rWhVtbC0o1YdE9OjLLNDywg7AB/mrTkrUp6daSWpTnhszSzQ1wjDhGDg+4WEfJVh/d5P9HogPO+4WEfJVh/d5P9D7hYR8lWH93k/wBHogPO+4WEfJVh/d5P9H+6GEYbb1patvh9nSqy8ss8lCWWMPFGEHcAP5PLLPJNJPLCaWaGqMIw1wjDg/oDzvuFhHyVYf3eT/Q+4WEfJVh/d5P9HogPO+4WEfJVh/d5P9D7hYR8lWH93k/0eiA4KWDYXRqyVKWG2VOpJHalmloSwjCPGEdTvADp6XnfcLCPkqw/u8n+j0QHnfcLCPkqw/u8n+h9wsI+SrD+7yf6PRAed9wsI+SrD+7yf6P7JgmFSTyzyYZYyzSx1wjC3khGEfM9AAAB582B4TNNGabC7GM0Y64xjbycv+D+fcLCPkqw/u8n+j0QHnfcLCPkqw/u8n+h9wsI+SrD+7yf6PRAed9wsI+SrD+7yf6PRABwVMFwurUnqVcNsp6k8YzTTTUJIxjGPTGMdTvAed9wsI+SrD+7yf6H3Cwj5KsP7vJ/o9EB533Cwj5KsP7vJ/ofcLCPkqw/u8n+j0QH8llhLLCWWEISwhqhCHRB/QBw18HwyvVmq18Os6lWaOuaeehLGMY+GMYP8fcLCPkqw/u8n+j0QHnfcLCPkqw/u8n+h9wsI+SrD+7yf6PRAed9wsI+SrD+7yf6O+nTkpU5KdKSWSnJCEssssNUIQh0QhB/oAcVzhOHXVaatc4faVqs3TPUoyzTR6uWMYO0B533Cwj5KsP7vJ/ofcLCPkqw/u8n+j0QHnfcLCPkqw/u8n+h9wsI+SrD+7yf6PRAf4oUadClLSoU5KdKWGqWSSWEIQh4IQf7AHHdYXh93V3t1Y2tepq1bdSjLNHV44wfl9wsI+SrD+7yf6PRAed9wsI+SrD+7yf6H3Cwj5KsP7vJ/o9EB533Cwj5KsP7vJ/o7ba3o2tGWjbUqdGlL0SU5YSyw6+SEH6ADlu8NsbypCpeWVtcTwhswmq0pZ4whw1xg6gHnfcLCPkqw/u8n+h9wsI+SrD+7yf6PRAed9wsI+SrD+7yf6H3Cwj5KsP7vJ/o9EB+VrbULSlurWhSoU9evYpyQlhr8UH6gDmvMPsr2aWa8tLe4jLDVLGrSln1eLXBz/cLCPkqw/u8n+j0QHnfcLCPkqw/u8n+h9wsI+SrD+7yf6PRAed9wsI+SrD+7yf6Oq0tLazpxp2dvRt5Ix2oy0pISQjHjqg/cAc95Y2l7CSF5a0LiEmvZ3tOE+rX06tboAed9wsI+SrD+7yf6H3Cwj5KsP7vJ/o9EB533Cwj5KsP7vJ/ofcLCPkqw/u8n+j0QHPZ2VpZSzQs7ahbwm5ZoUqcJNfj1OgAfhd2dreySyXltRuJJY64S1ZITwhHjyuX7hYR8lWH93k/0eiA877hYR8lWH93k/0PuFhHyVYf3eT/AEeiA877hYR8lWH93k/0dFnYWdlGeNnaW9vGfVtbqnCTXq46oOkAfjd2tveUt3d0KVenr17NWSE0NfHVF+wDzvuFhHyVYf3eT/Q+4WEfJVh/d5P9HogPO+4WEfJVh/d5P9D7hYR8lWH93k/0eiA5bTDrGynmns7O2t55oaozUqUskYw4ckHUAPyubejdUY0rqjTrUo9MlSWE0sfJFx/cLCPkqw/u8n+j0QHnfcLCPkqw/u8n+h9wsI+SrD+7yf6PRAed9wsI+SrD+7yf6P2tcMsLOrvLSxtaFTVq2qVKWWOrhrhB1gD/ABXo0rijNSuKclWlNyTSTywmhHxwi/2A877hYR8lWH93k/0PuFhHyVYf3eT/AEeiA877hYR8lWH93k/0PuFhHyVYf3eT/R6IDjtsKw61rQq2thaUasOienRllmh5YQdgA/zVpyVqU9OtJLUpzw2ZpZoa4RhwjBwfcLCPkqw/u8n+j0QHnfcLCPkqw/u8n+h9wsI+SrD+7yf6PRAed9wsI+SrD+7yf6P90MIw23rS1bfD7OlVl5ZZ5KEssYeKMIO4AfyeWWeSaSeWE0s0NUYRhrhGHB/QHnfcLCPkqw/u8n+h9wsI+SrD+7yf6PRAed9wsI+SrD+7yf6H3Cwj5KsP7vJ/o9EBwUsGwujVkqUsNsqdSSO1LNLQlhGEeMI6neAHT0vO+4WEfJVh/d5P9HogPO+4WEfJVh/d5P8AQ+4WEfJVh/d5P9HogPO+4WEfJVh/d5P9H9kwTCpJ5Z5MMsZZpY64RhbyQjCPmegAAA8+bA8JmmjNNhdjGaMdcYxt5OX/AAfz7hYR8lWH93k/0eiA877hYR8lWH93k/0PuFhHyVYf3eT/AEeiA877hYR8lWH93k/0eiADgqYLhdWpPUq4bZT1J4xmmmmoSRjGMemMY6neA877hYR8lWH93k/0PuFhHyVYf3eT/R6IDzvuFhHyVYf3eT/Q+4WEfJVh/d5P9HogP5LLCWWEssIQlhDVCEOiD+gDhr4PhlerNVr4dZ1Ks0dc089CWMYx8MYwf4+4WEfJVh/d5P8AR6IDzvuFhHyVYf3eT/Q+4WEfJVh/d5P9HogPO+4WEfJVh/d5P9HfTpyUqclOlJLJTkhCWWWWGqEIQ6IQg/0AOK5wnDrqtNWucPtK1WbpnqUZZpo9XLGMHaA877hYR8lWH93k/wBD7hYR8lWH93k/0eiA877hYR8lWH93k/0PuFhHyVYf3eT/AEeiA/xQo06FKWlQpyU6UsNUskksIQhDwQg/2AOO6wvD7urvbqxta9TVq26lGWaOrxxg/L7hYR8lWH93k/0eiA877hYR8lWH93k/0PuFhHyVYf3eT/R6IDzvuFhHyVYf3eT/AEdttb0bWjLRtqVOjSl6JKcsJZYdfJCD9ABy3eG2N5UhUvLK2uJ4Q2YTVaUs8YQ4a4wdQDzvuFhHyVYf3eT/AEPuFhHyVYf3eT/R6IDzvuFhHyVYf3eT/Q+4WEfJVh/d5P8AR6ID8rW2oWlLdWtClQp69exTkhLDX4oP1AHNeYfZXs0s15aW9xGWGqWNWlLPq8WuDn+4WEfJVh/d5P8AR6IDzvuFhHyVYf3eT/Q+4WEfJVh/d5P9HogPO+4WEfJVh/d5P9HVaWltZ0407O3o28kY7UZaUkJIRjx1QfuAOe8sbS9hJC8taFxCTXs72nCfVr6dWt0APO+4WEfJVh/d5P8AQ+4WEfJVh/d5P9HogPO+4WEfJVh/d5P9D7hYR8lWH93k/wBHogOezsrSylmhZ21C3hNyzQpU4Sa/HqdAA/C7s7W9klkvLajcSSx1wlqyQnhCPHlcv3Cwj5KsP7vJ/o9EB533Cwj5KsP7vJ/ofcLCPkqw/u8n+j0QHnfcLCPkqw/u8n+jos7Czsozxs7S3t4z6trdU4Sa9XHVB0gD8bu1t7ylu7uhSr09evZqyQmhr46ov2Aed9wsI+SrD+7yf6H3Cwj5KsP7vJ/o9EB533Cwj5KsP7vJ/ofcLCPkqw/u8n+j0QHLaYdY2U809nZ21vPNDVGalSlkjGHDkg6gB+Vzb0bqjGldUadalHpkqSwmlj5IuP7hYR8lWH93k/0eiA877hYR8lWH93k/0PuFhHyVYf3eT/R6IDzvuFhHyVYf3eT/AEfta4ZYWdXeWlja0KmrVtUqUssdXDXCDrAH+K9GlcUZqVxTkq0puSaSeWE0I+OEX+wHnfcLCPkqw/u8n+h9wsI+SrD+7yf6PRAed9wsI+SrD+7yf6H3Cwj5KsP7vJ/o9EBx22FYda1oVbWwtKNWHRPToyyzQ8sIOwAf5q05K1KenWklqU54bM0s0NcIw4Rg4PuFhHyVYf3eT/R6IDzvuFhHyVYf3eT/AEPuFhHyVYf3eT/R6IDzvuFhHyVYf3eT/R/uhhGG29aWrb4fZ0qsvLLPJQlljDxRhB3AD+TyyzyTSTywmlmhqjCMNcIw4P6A877hYR8lWH93k/0PuFhHyVYf3eT/AEeiA877hYR8lWH93k/0PuFhHyVYf3eT/R6IDgpYNhdGrJUpYbZU6kkdqWaWhLCMI8YR1O8AOnped9wsI+SrD+7yf6PRAed9wsI+SrD+7yf6H3Cwj5KsP7vJ/o9EB533Cwj5KsP7vJ/o/smCYVJPLPJhljLNLHXCMLeSEYR8z0AAAHnzYHhM00ZpsLsYzRjrjGNvJy/4P59wsI+SrD+7yf6PRAed9wsI+SrD+7yf6H3Cwj5KsP7vJ/o9EB533Cwj5KsP7vJ/o9EAHBUwXC6tSepVw2ynqTxjNNNNQkjGMY9MYx1O8B533Cwj5KsP7vJ/ofcLCPkqw/u8n+j0QHnfcLCPkqw/u8n+h9wsI+SrD+7yf6PRAfyWWEssJZYQhLCGqEIdEH9AHDXwfDK9WarXw6zqVZo65p56EsYxj4Yxg/x9wsI+SrD+7yf6PRAed9wsI+SrD+7yf6H3Cwj5KsP7vJ/o9EB533Cwj5KsP7vJ/o76dOSlTkp0pJZKckISyyyw1QhCHRCEH+gBxXOE4ddVpq1zh9pWqzdM9SjLNNHq5Yxg7QHnfcLCPkqw/u8n+h9wsI+SrD+7yf6PRAed9wsI+SrD+7yf6H3Cwj5KsP7vJ/o9EB/ihRp0KUtKhTkp0pYapZJJYQhCHghB/sAcd1heH3dXe3Vja16mrVt1KMs0dXjjB+X3Cwj5KsP7vJ/o9EB533Cwj5KsP7vJ/ofcLCPkqw/u8n+j0QHnfcLCPkqw/u8n+jttreja0ZaNtSp0aUvRJTlhLLDr5IQfoAOW7w2xvKkKl5ZW1xPCGzCarSlnjCHDXGDqAed9wsI+SrD+7yf6H3Cwj5KsP7vJ/o9EB533Cwj5KsP7vJ/ofcLCPkqw/u8n+j0QH5WttQtKW6taFKhT169inJCWGvxQfqAOa8w+yvZpZry0t7iMsNUsatKWfV4tcHP9wsI+SrD+7yf6PRAed9wsI+SrD+7yf6H3Cwj5KsP7vJ/o9EB533Cwj5KsP7vJ/o6rS0trOnGnZ29G3kjHajLSkhJCMeOqD9wBz3ljaXsJIXlrQuISa9ne04T6tfTq1ugB533Cwj5KsP7vJ/ofcLCPkqw/u8n+j0QHnfcLCPkqw/u8n+h9wsI+SrD+7yf6PRAc9nZWllLNCztqFvCblmhSpwk1+PU6ABg3sYfh9wn+t/U1G8mDexh+H3Cf639TUbyAAAAAAAAAAAAAAAAAAAAAAAAAAAAAAAAAAAAAAAAAAAAAAAAAAAAAAAAAAAAAAAAAVj2THwHZo/N0fr6azlY9kx8B2aPzdH6+mCquwb/As4/nLT0VWo2XOwb/AA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xFoKv0Jfzz+h/iLQYXWfzl/29oW15ADmJ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9jD8PuE/1v6mo3kwb2MPw+4T/AF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wBoXAGnVgAAAAAAAAAAAAAAAAAAAAAAAAAAAAAAAAAAAAAAAAAAAAAAAAAAAAAAAAAAAAAAAAAAAAAAAAAAAAAAAAAAAAAAAAAAAAAAAAAAAAAAAAALQ0Jfzz+h/iLQVfoS/nn9D/EWgwus/nL/ALe0La8gBzE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xh+H3Cf639TUbyYN7GH4fcJ/rf1NRvIAAAAAAAAAAAAAAAAAAAAAAAAAAAAAAAAAAAAAAAAAAAAAAAAAAAAAAAAAAAAAAAABWPZMfAdmj83R+vprOVj2THwHZo/N0fr6YKq7Bv8Czj+ctPRVajZc7Bv8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RaCr9CX88/of4i0GF1n85f9vaFteQA5i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Yw/D7hP8A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ACmJ9ntea5AGBXAAAAAAAAAAAAAAAAAAAAAAAADL7UDL7Tfw5/k/b/aFwBp1YAAAAAAAAAAAAAAAAAAAAAAAAAAAAAAAAAAAAAAAAAAAAAAAAAAAAAAAAAAAAAAAAAAAAAAAAAAAAAAAAAAAAAAAAAAAAAAAAAAAAAAAAAC0NCX88/of4i0FX6Ev55/Q/wARaDC6z+cv+3tC2vIAcx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A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wARaCr9CX88/of4i0GF1n85f9vaFteQA5i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s4/nLT0VWo2XOwb/AA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xFoKv0Jfzz+h/iLQYXWfzl/29oW15ADmJ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9jD8PuE/1v6mo3kwb2MPw+4T/AF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wBoXAGnVgAAAAAAAAAAAAAAAAAAAAAAAAAAAAAAAAAAAAAAAAAAAAAAAAAAAAAAAAAAAAAAAAAAAAAAAAAAAAAAAAAAAAAAAAAAAAAAAAAAAAAAAAALQ0Jfzz+h/iLQVfoS/nn9D/EWgwus/nL/ALe0La8gBzE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xh+H3Cf639TUbyYN7GH4fcJ/rf1NRvIAAAAAAAAAAAAAAAAAAAAAAAAAAAAAAAAAAAAAAAAAAAAAAAAAAAAAAAAAAAAAAAABWPZMfAdmj83R+vprOVj2THwHZo/N0fr6YKq7Bv8Czj+ctPRVajZc7Bv8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RaCr9CX88/of4i0GF1n85f9vaFteQA5i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Yw/D7hP8A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ACmJ9ntea5AGBXAAAAAAAAAAAAAAAAAAAAAAAADL7UDL7Tfw5/k/b/aFwBp1YAAAAAAAAAAAAAAAAAAAAAAAAAAAAAAAAAAAAAAAAAAAAAAAAAAAAAAAAAAAAAAAAAAAAAAAAAAAAAAAAAAAAAAAAAAAAAAAAAAAAAAAAAC0NCX88/of4i0FX6Ev55/Q/wARaDC6z+cv+3tC2vIAcxIAAAAAAAAAAAAAAAAAAAAAAAAFD+z7Mvyl/kUvVPZ9mX5S/wAil6ru/wBP5n6q+c/8Q/HC+BQ/s+zL8pf5FL1T2fZl+Uv8il6p/T+Z+qvnP/D8cL4FD+z7Mvyl/kUvVPZ9mX5S/wAil6p/T+Z+qvnP/D8cL4FD+z7Mvyl/kUvVRzO2mjGssYft1MShVvKkI7mhuaWuaPGP3vJLBXi6JjYNJve9YiP/ALP/AB7+KGmxg7C9OOljGcSp2mH4/t1qs33skthbapYcYxjT5IQ4xXZg+ds4W2H0qeJY9G8u9WupV7VoyQjHhCEskOR8mT07Gzm//nyjvnk9m0Q0KKH9n2ZflL/Ipeqez7Mvyl/kUvVff/T+Z+qvnP8AxH8cL4FD+z7Mvyl/kUvVPZ9mX5S/yKXqn9P5n6q+c/8AD8cL4FD+z7Mvyl/kUvVPZ9mX5S/yKXqn9P5n6q+c/wDD8cL4FD+z7Mvyl/kUvVPZ9mX5S/yKXqn9P5n6q+c/8PxwvgY40idkDmjD68cOy/i8vbMk3PXPa1GaEkYfFlhGSMIx4x6ujp6OTIWlLSvma83lTM01HDaU3O1vufa65o97LzXT6PM5s5O//t/4UmLT/wDOSW/DdtIUP7Pcy/KX+RS9U9n2ZflL/Ipeq6X9P5n6q+c/8R/HC+BQ/s+zL8pf5FL1T2fZl+Uv8il6p/T+Z+qvnP8Aw/HC+BQ/s+zL8pf5FL1T2fZl+Uv8il6p/T+Z+qvnP/D8cL4FD+z7Mvyl/kUvVPZ9mX5S/wAil6p/T+Z+qvnP/D8cL4Gf7/SVjuH2dW6vcXlo29KXannmoUtUIfqqTzD2RefrnE6k2DYx2nZQ+9pyRs7eeab/AHptqSPLHhB8Wc06+TiP/S0bz3Rvv7JRO7dgy1kHPekmvZ9vZlzBNNvZeate0reSMsO+mjCnCOvwefwS32fZl+Uv8il6r6MHRMzi0i/CN/Hff2eTaF8Ch/Z9mX5S/wAil6p7Psy/KX+RS9Vb/T+Z+qvnP/Hn44XwKH9n2ZflL/Ipeqez7Mvyl/kUvVP6fzP1V85/4fjhfAof2fZl+Uv8il6p7Psy/KX+RS9U/p/M/VXzn/h+OF8Ch/Z9mX5S/wAil6qOZ200Y1ljD9upiUKt5UhHc0NzS1zR4x+95JYK8XRMbBpN73rER/8AZ/49/FDTYwdhenHSxjOJU7TD8f261Wb72SWwttUsOMYxp8kIcYrswfO2cLbD6VPEsejeXerXUq9q0ZIRjwhCWSHI+TJ6djZzf/z5R3zyezaIaFFD+z7Mvyl/kUvVPZ9mX5S/yKXqvv8A6fzP1V85/wCI/jhfAof2fZl+Uv8AIpeqez7Mvyl/kUvVP6fzP1V85/4fjhfAof2fZl+Uv8il6p7Psy/KX+RS9U/p/M/VXzn/AIfjhfAof2fZl+Uv8il6p7Psy/KX+RS9U/p/M/VXzn/h+OF8DHGkTsgc0YfXjh2X8Xl7Zkm5657WozQkjD4ssIyRhGPGPV0dPRyZC0paV8zXm8qZmmo4bSm52t9z7XXNHvZea6fR5nNnJ3/9v/Ckxaf/AJyS34btpCh/Z7mX5S/yKXqns+zL8pf5FL1XS/p/M/VXzn/iP44XwKH9n2ZflL/Ipeqez7Mvyl/kUvVP6fzP1V85/wCH44XwKH9n2ZflL/Ipeqez7Mvyl/kUvVP6fzP1V85/4fjhfAof2fZl+Uv8il6p7Psy/KX+RS9U/p/M/VXzn/h+OF8DP9/pKx3D7OrdXuLy0belLtTzzUKWqEP1VJ5h7IvP1zidSbBsY7Tsofe05I2dvPNN/vTbUkeWPCD4s5p18nEf+lo3nujff2Sid27BlrIOe9JNez7ezLmCabey81a9pW8kZYd9NGFOEdfg8/glvs+zL8pf5FL1X0YOiZnFpF+Eb+O+/s8m0L4FD+z7Mvyl/kUvVPZ9mX5S/wAil6q3+n8z9VfOf+PPxwvgUP7Psy/KX+RS9U9n2ZflL/Ipeqf0/mfqr5z/AMPxwvgUP7Psy/KX+RS9U9n2ZflL/Ipeqf0/mfqr5z/w/HC+BQ/s+zL8pf5FL1UcztpoxrLGH7dTEoVbypCO5obmlrmjxj97ySwV4uiY2DSb3vWIj/7P/Hv4oabGDsL046WMZxKnaYfj+3WqzfeyS2FtqlhxjGNPkhDjFdmD52zhbYfSp4lj0by71a6lXtWjJCMeEISyQ5HyZPTsbOb/APnyjvnk9m0Q0KKH9n2ZflL/ACKXqns+zL8pf5FL1X3/ANP5n6q+c/8AEfxwvgUP7Psy/KX+RS9U9n2ZflL/ACKXqn9P5n6q+c/8PxwvgUP7Psy/KX+RS9U9n2ZflL/Ipeqf0/mfqr5z/wAPxwvgUP7Psy/KX+RS9U9n2ZflL/Ipeqf0/mfqr5z/AMPxwvgY40idkDmjD68cOy/i8vbMk3PXPa1GaEkYfFlhGSMIx4x6ujp6OTIWlLSvma83lTM01HDaU3O1vufa65o97LzXT6PM5s5O/wD7f+FJi0//ADklvw3bSFD+z3Mvyl/kUvVPZ9mX5S/yKXqul/T+Z+qvnP8AxH8cL4FD+z7Mvyl/kUvVPZ9mX5S/yKXqn9P5n6q+c/8AD8cL4FD+z7Mvyl/kUvVPZ9mX5S/yKXqn9P5n6q+c/wDD8cL4FD+z7Mvyl/kUvVPZ9mX5S/yKXqn9P5n6q+c/8PxwvgZ/v9JWO4fZ1bq9xeWjb0pdqeeahS1Qh+qpPMPZF5+ucTqTYNjHadlD72nJGzt55pv96bakjyx4QfFnNOvk4j/0tG890b7+yUTu3YMtZBz3pJr2fb2ZcwTTb2XmrXtK3kjLDvpowpwjr8Hn8Et9n2ZflL/Ipeq+jB0TM4tIvwjfx339nk2hfAof2fZl+Uv8il6p7Psy/KX+RS9Vb/T+Z+qvnP8Ax5+OF8Ch/Z9mX5S/yKXqns+zL8pf5FL1T+n8z9VfOf8Ah+OF8Ch/Z9mX5S/yKXqns+zL8pf5FL1T+n8z9VfOf+H44XwKH9n2ZflL/IpeqjmdtNGNZYw/bqYlCreVIR3NDc0tc0eMfveSWCvF0TGwaTe96xEf/Z/49/FDTYwdhenHSxjOJU7TD8f261Wb72SWwttUsOMYxp8kIcYrswfO2cLbD6VPEsejeXerXUq9q0ZIRjwhCWSHI+TJ6djZzf8A8+Ud88ns2iGhRQ/s+zL8pf5FL1T2fZl+Uv8AIpeq+/8Ap/M/VXzn/iP44XwKH9n2ZflL/Ipeqnmi3H8Sxz7p/dS53+53W75uWXVr29fcwhwgozOj4+WwpxbzG0eG/wBvB7FolPAHJSAAAAAAAAAAAAAAAAAAAAAAAAAAAAAAAAAAAAAAAAAAAAAAAAAAAAAAAAAAAAAAAAAAAAAAAAAAAAAAAAAAAAAAAAAAAAAAAAAAAAAAAAAAAAAAAAAAAAAAAAAAAAAAAAAAAAAAAAAAAAAAAAAAAAAAAAAAAAAAAAYN7GH4fcJ/rf1NRvJg3sYfh9wn+t/U1G8gAAAAAAAAAAAAAAAAAAAAAAAAAAAAAAAAAAAAAAAAAAAAAAAAAAAAAAAAAAAAAAAAFY9kx8B2aPzdH6+ms5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xFoKv0Jfzz+h/iLQYXWfzl/29oW15ADmJAAAAAAAAAAAAAAAAAAAAAAAAMvgP01Q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LQ0Jfzz+h/iKvWhoS/nn9D/EcvWfyd/294SrzWgAwy0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s4/nLT0VWo2XOwb/AA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xFoKv0Jfzz+h/iLQYXWfzl/29oW15ADmJAAAAAAAAAAAAAAAAAAAAAAAAMvgP01Q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LQ0Jfzz+h/iKvWhoS/nn9D/EcvWfyd/294SrzWgAwy0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A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wARaCr9CX88/of4i0GF1n85f9vaFteQA5iQAAAAAAAAAAAAAAAAAAAAAAADL4I5nbNdpljD9upqq3lSEdzQ18s0eMeEsH6Ti4tMGk3vO0Qo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PdAGN2eJYnmmys6m9nse1oVZ5e52pt997CPXGGzy+Nm/Sbn3tfe4RgdXnuWW4uZI9xxlljx4x6vH0Wb2DVGrLQznWmkmhSnms5ZZ4w5Jow3+uEI+DXDzsvrOpVvWcthcfGVla97UwDNJgAAAAAAAAAAAAAAAAAAAAAAAAAAAAAAAAAAAAAAAAAAAAAAAAAAAAAAAAAAAAAAAAAAAAAAAAAAAAAAAAAAAAAAAAAAAAAAAAAAAAAAAAAAAAAAAAAAAAAAAAAAAAAAAAAAAAAAAAAAAAAAAAAAAAAAAAAAAAAAAMG9jD8PuE/1v6mo3kwb2MPw+4T/W/qajeQAAAAAAAAAAAAAAAAAAAAAAAAAAAAAAAAAAAAAAAAAAAAAAAAAAAAAAAAAAAAAAAACseyY+A7NH5uj9fTWcrHsmPgOzR+bo/X0wVV2Df4FnH85aeiq1Gy52Df4FnH85aeiq1GAAAAAAAAAAAAAAAAAAAAAAAADOeavfPjHzyt9OLy3qZq98+MfPK304vLfpGB/br9oUyALXgAAAAAAAAAAAAAAAAAAAAAAAAAAAAAAAAAAAAAAAAAAAAAAAAAAAAAAAAAAAAAAAAAAAAAAAAAAAAAAAAAAAAAAAAAAAAAAAAAAAAAAAAnmhv3z3XzOb6ciBp5ob98918zm+nI+DU/ymJ9ntea5AGBXAAAAAAAAAAAAAAAAAAAAAAAADL7UDL7Tfw5/k/b/aFwBp1YAAAAAAAAAAAAAAAAAAAAAAAAAAAAAAAAAAAAAAAAAAAAAAAAAAAAAAAAAAAAAAAAAAAAAAAAAAAAAAAAAAAAAAAAAAAAAAAAAAAAAAAAAC0NCX88/of4i0FX6Ev55/Q/xFoMLrP5y/7e0La8gBzEgAAAAAAAAAAAAAAAAAAAAAAAGPM7ZrtMsYft1NVW8qQjuaGvlmjxjwlgof3VzdmD491f3E3klh9ksD3VzdmD491f3E3klh9ksF8ZJypaZYw/Yp6qt5UhDfV9XLNHhDhLBpPi6xi/ThV68/b3h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2foDs7fD7PFLWypS0belLQlkkl6IQ5xV9hZ2+H2dK1sqUtG3pS7MkkvRCC2NCX88/of4iGZ0+mTyF++07bz+8ehE7ytABllgAAAAAAAAAAAAAAAAAAAAAAAAAAAAAAAAAAAAAAAAAAAAAAAAAAAAAAAAAAAAAAAAAAAAAAAAAAAAAAAAAAAAAAAAAAAAAAAAAAAAAAAAAAAAAAAAAAAAAAAAAAAAAAAAAAAAAAAAAAAAAAAAAAAAAAAAAAAAAAADBvYw/D7hP9b+pqN5MG9jD8PuE/wB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8AaFwBp1YAAAAAAAAAAAAAAAAAAAAAAAAAAAAAAAAAAAAAAAAAAAAAAAAAAAAAAAAAAAAAAAAAAAAAAAAAAAAAAAAAAAAAAAAAAAAAAAAAAAAAAAAAC0NCX88/of4i0FX6Ev55/Q/xFoMLrP5y/wC3tC2vIAcxIAAAAAAAAAAAAAAAAAAAAAAABjzJOVLTLGH7FPVVvKkIb6vq5Zo8IcJYJGD9JwsKmDSKUjaIUA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LQ0Jfzz+h/iKvWhoS/nn9D/EV6z+Tv8At7wV5rQAYZaAAAAAAAAAAAAAAAAAAAAAAAAAAAAAAAAAAAAAAAAAAAAAAAAAAAAAAAAAAAAAAAAAAAAAAAAAAAAAAAAAAAAAAAAAAAAAAAAAAAAAAAAAAAAAAAAAAAAAAAAAAAAAAAAAAAAAAAAAAAAAAAAAAAAAAAAAAAAAAAAwb2MPw+4T/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9oXAGnVgAAAAAAAAAAAAAAAAAAAAAAAAAAAAAAAAAAAAAAAAAAAAAAAAAAAAAAAAAAAAAAAAAAAAAAAAAAAAAAAAAAAAAAAAAAAAAAAAAAAAAAAAALQ0Jfzz+h/iLQVfoS/nn9D/EWgwus/nL/t7QtryAHMSAAAAAAAAAAAAAAAAAAAAAAAAZfAfpqg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tDQl/PP6H+Iq9aGhL+ef0P8AEcvWfyd/294SrzWgAwy0AAAAAAAAAAAAAAAAAAAAAAAAAAAAAAAAAAAAAAAAAAAAAAAAAAAAAAAAAAAAAAAAAAAAAAAAAAAAAAAAAAAAAAAAAAAAAAAAAAAAAAAAAAAAAAAAAAAAAAAAAAAAAAAAAAAAAAAAAA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DL4D9NU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BaGhL+ef0P8AEVetDQl/PP6H+I5es/k7/t7wlXmtABhloAAAAAAAAAAAAAAAAAAAAAAAAAAAAAAAAAAAAAAAAAAAAAAAAAAAAAAAAAAAAAAAAAAAAAAAAAAAAAAAAAAAAAAAAAAAAAAAAAAAAAAAAAAAAAAAAAAAAAAAAAAAAAAAAAAAAAAAAAAAAAAAAAAAAAAAAAAAAAAADBvYw/D7hP8A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ACmJ9ntea5AGBXAAAAAAAAAAAAAAAAAAAAAAAADL7UDL7Tfw5/k/b/aFwBp1YAAAAAAAAAAAAAAAAAAAAAAAAAAAAAAAAAAAAAAAAAAAAAAAAAAAAAAAAAAAAAAAAAAAAAAAAAAAAAAAAAAAAAAAAAAAAAAAAAAAAAAAAAC0NCX88/of4i0FX6Ev55/Q/wARaDC6z+cv+3tC2vIAcxIAAAAAAAAAAAAAAAAAAAAAAABl8B+mq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C0NCX88/of4ip7+8t8Ps6t1e1ZaNvSl2p55uiEEn7FfNdTNGJ5zmlk3Vlb9py0JIw++1R3+uaPhjqhydWpxdbx6Uy04Uz/+rbbeaVY4tAgMYtAAAAAAAAAAAAAAAAAAAAAAAAAAAAAAAAAAAAAAAAAAAAAAAAAAAAAAAAAAAAAAAAAAAAAAAAAAAAAAAAAAAAAAAAAAAAAAAAAAAAAAAAAAAAAAAAAAAAAAAAAAAAAAAAAAAAAAAAAAAAAAAAAAAAAAAAAAAAAAAAYN7GH4fcJ/rf1NRvJg3sYfh9wn+t/U1G8gAAAAAAAAAAAAAAAAAAAABnfsgNPdbKOKVcuZQloVcWpQh21eVZduS3jGGuEksvRNPq6dfJDo1Rjr1SfsXM2Y3nLIGIYlmW/nvr2TFKlGWpNJLJqkhSpRhLCEsIQ1a5purrBcIzx2Semy9yffS5aylUp08XjThUu7uaWE/a8Joa5ZJYR5NuMOXXGEdUIw648mfsN0y6R8Ku6V97IsQqyTR1wku4QqUqkOuGqaGrV4tXkB9CBX2hPSTa6Ssqdvy0pLbE7WaFG9tpY64ST6tcJpevZm5dWvhGHLq1rB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y+qzSbn3tfe4RgdXnuWW4uZI9xxlljx4x6vH0NJufe197hGB1ee5Zbi5kj3HGWWPHjHq8fRC8hZOuMz3m8q7VHDaU3O1uuaPey+H0eZrNQ1C+LfsmU4zPOevWV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aX7DPLt5guGZkur+XdT33asZaMYffSSy73VGPCMdro6tSnNGWQu191i+OUue5Jre2nh3HCaaHHhDq8fRqPQl/PP6H+IzuNksW2XvnMzP8A+p22j946iE4njtC0AHESAAAAAAAAAAAAAAAAAAAAAAAAAAAAAAAAAAAAAAAAAAAAAAAAAAAAAAAAAAAAAAAAAAAAAAAAAAAAAAAAAAAAAAAAAAAAAAAAAAAAAAAAAAAAAAAAAAAAAAAAAAAAAAAAAAAAAAAAAAAAAAAAAAAAAAAAAAAAAAAAYN7GH4fcJ/rf1NRvJg3sYfh9wn+t/U1G8gAAAAAAAAAAAAAAAAAAH4X9zLZWFzdTw1yUKc1WMOMJYRj9j934X9tLeWNxa1I6pK9OanNHwTQ1faDC3Y/ZWo6TNLVzc5lh21bUpamJ3ck3RXnjPDVLHwRmn1x4whGHW3PTp2mGWMZaNOja2lCSMdmnLCSSSWEOEOSEIQYc7HzM1DRnpcvLPM80LShVkq4Zc1J+5oVITwjCabwbUmrX1bWvqaJ0+6TsCwfRpilDC8YsbvFMToTWttTta8tSbVPDVNP97GOqEJYzRhHjqBnjRJhUulnT5cX+M0t/YzVq2KXNKflhGnCb7ynH/d1zU5dXCEYNm5xythuasq3mA4lb0prSvSjTk+8hzM2rVLPLwjLHVGHiZ/7CbLs9HC8wZirSRhC4qSWVCaMOmEkNqeMPBGM0kP8ApivvP+bMPyVlW/xrFK0kklCnHdU5ptUa1TV97Tlh1xjH7Y9EAZQ7Dm/r4dpTxLCp5owp3VjUlqSa+TeU55Ywj5IbcPK2ixj2GuF3GIaSsVxieEY0bOymhPPq/wD1lWeGqHlhLPHyNn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9oXAGnVgAAAAAAAAAAAAAAAAAAAAAAAAAAAAAAAAAAAAAAAAAAAAAAAAAAAAAAAAAAAAAAAAAAAAAAAAAAAAAAAAAAAAAAAAAAAAAAAAAAAAAAAAALQ0Jfzz+h/iLQVfoS/nn9D/EWgwus/nL/t7QtryAHMSAAAAAAAAAAAAAAAAAAAAAAAAfNjIWTrjM95vKu1Rw2lNztbrmj3svh9HmX/AGFnb4fZ0rWypS0belLsySS9EIFhZ2+H2dK1sqUtG3pS7MkkvRCDob3T9Ppk6eNp5z13Kp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C0NCX88/of4ir1oaEv55/Q/wAR9us/k7/t7w8rzWgAwy0AAAAAAAAAAAAAAAAAAAAAAAAAAAAAAAAAAAAAAAAAAAAAAAAAAAAAAAAAAAAAAAAAAAAAAAAAAAAAAAAAAAAAAAAAAAAAAAAAAAAAAAAAAAAAAAAAAAAAAAAAAAAAAAAAAAAAAAAAAAAAAAAAAAAAAAAAAAAAAABg3sYfh9wn+t/U1G8mDexh+H3Cf639TUbyAAAAAAAAAAAAAAAAAAAABQOnvQL7NsRnzBlevb2mNTywhc0K2uWlc6oaoTbUIR2Z9UNXRqjydHLGNOZe7GfPN/ilOji9Oywqy2oby4muJasdnr2ZZIxjGPgjq8bbGI39phllVvMSuqFpaUYbVStXqQkkkhxjNHkgqTHeyQ0e4XXmpULy+xOaWOqMbK2jGXX4IzxlhHxw5AWZk/LmH5Sy1YYHhFOMllZ09iTXyzTR6Zppo9cYxjGMfDFkPSfo2z5nnTFjtOwwzEamH9txhQurzap21OnqhyyzTckYeCXX4mldFOlXA9Jv3U+4NriVv9zt1ve3ackm1vNvZ2dmebvI69erqSLOObcDydhtK/zHf07K2q1paEk00IxjNPNwhDl5Ia4xj1QhEHiaINHtjo4ylTwq1nhcXdWbfXl1s6o1qmrVyQ6pYQ5IQ8vTGKcPztq9K6t6Ve2qyVqFWWE9OpTmhNLPLGGuEYRh0wjDrfoAAAABNGEsIxmjCEIcsYx6lEaQuyWyxlu9q2OBW1XH7ulGMs9SjVhTt4R4Qqao7Xkhq8Ln7MHOl1l/JljgeG1ZqNfGp6ktapJHVHcSQl2pfBtRnlh4oTQ60B7F3Q7hGZsKqZqzXb9uWu+mo2dnPGMKc8Ze6qT6u6hr5IQ6OSOvXyA/Wn2WmJQra6mVLOalr7mW8mhN59mPoWzou0+ZXz1e0sNqy1cHxerHVTt7qaEZKse9kqQ5Ix8EYQjHq1pvX0e5Nr2kbarlTAo0NWrZhYUoavFGEvJ5GNuyU0cWmjnN9jXwCNSjhWJSTVrenGeMY0KkkYbcsJo8sYQ2pIwjGOvl1dWsG8X8mmhJLGaaMJZYQ1xjGOqEIIHoLzVXzjouwTFr6fbvo05qFzNHpmqU5oyRmj4ZoQhN5UE7L3OdfL2Q7bBbCrGld43UmpVJpY6owt5IQjUh5YzSS+KMwOfP/ZOZdwG+q2OW7Crj1alGMs1xCrCjb6/92bVGM/jhCEI9UYoPb9lpiUteEbjKlnPR18stO7mlm1eOMsfQ/LsWtD+FZlwytmrNVrC8tIVY0bK0qf8Ay54y91Umh8aGv72EI8nJHXr5Gj8U0aZJxOwms7rKuC7iaXZhurOSlNL/AMM0sIRl8kYAj+ijTTlrSLV7StI1cPxmEsZo2NzGGueEOmNOaHJPq8kevVq5VnPnxpdyhd6I9J0lPB7qtJSkjJf4bc6/v5ZdqOqEY9cZZpYw8MIQjq5dTdGQcxU82ZLwbHaUIS9vW0lWeSXokn1ap5fJNCaHkB7088tOSaeeaEsksNcZox1QhDjFn3PvZPZewO+q2WWsPq47VpxjLNcb2FGhr/3ZtUYzePVCEeqMX7dmDnOvgOSLPArCrGlc41PNLWmljqjC3khDbh4NqM0sPDDaggnYt6HsJzDhE+a812kt7bzVZqVjaVP/AJc2zyTVJofG5dcsIR5PvY64R5NQLbstMSlrwjc5Us56Ovllp3c0s2rxxlj6F2aKdM2WtI08bSymq2GMSyxmmsbnVtTQh0xkmhyTwh5I+DU93FtGeScVsJ7O7yrg0KM0uzCNG0kpTy/8M0kITS+SLEulTKt7oh0pS0sIuqsstGaS/wANuY93sRjHVCbqjGEZZpY8dXRy6gfQl/mrUkpU56lWeWSnJCM0000dUJYQ6Yxi8bI+P0s05QwfHKEISy39tJWjJD4k0YffS+SbXDyKX7MXOdfBMnWOXrCrGnXxmebfzSx1R3EmrXL4NqaaWHhhCaHWD/OfOygy/gt9Vs8s4dVxyenGMs1zGruaEY/7sdUYzQ8OqEI9UYoba9lpiUteEbrKlnPR18stO8mkm88ZY+h/vsXNDuEY9gcc2ZrtJL6jVqzU7G0q8tKMJY6pqk0PjffQjLCEeT72MeXXDVoTGNGWScWw+ezvMrYPCjNLswjRtJKM8n/DPJCE0vkiDxtFOmPLWkaM1tYT1bLF5JduaxudUJ4wh0xkjDknhDz8YQWS+emkvLV/oe0qwpYTdVZe1p5L7DrmPdRpxjHVCbjqjCaWPVHVHk5dTeeTsdo5myphON28IS07+2p3Gzr17EZpYRjL5I64eQHrVqtOjSnq1p5adKSWM0888dUJYQ5YxjHqgz1nrsosAwe9q2eWMMrY3NTjGWa5mq7ijGP+7HVGaaHh1QhwjF/OzIznXwfKmH5bsKsadbF5pp7mMsdUdxJq+98U00YeSWMOtGOxd0OYPjWX4ZtzZZyX0lepNJY2laGulsyx2Zqk0vxoxmhNCEI8nJr5dcNQc9p2WmIy14Ru8qWlSjr5YUryaSbV44yx9C8NFWmDLWkeE1vhs9WzxanLtz2FzqhPGHXNJGHJPDxcsOuEHrY1oxyTjGHz2d5lfCJaU0uzCahayUZ5P+GeSEIw8kWJNIWX8R0OaWN1hV1UhPZ1JL3D7ibpnpR6Nrj0TSTdUdUeqIPoY/xXrUrehUrXFSSlRpyxnnqTzQllllhDXGMYx6IQg83KmNUcx5ZwrGbWGqjf21O4ll169nalhHZj4YRjq8ih+zLznXwrLeG5YsKsadTFYzVrqMsdUdzJGGqXxTTR/wCyMOsH+88dlJgOE3tW0yxhdbGo04xljdT1dxRjHjLyRmmh5IeBE7TstMRlrwjeZUtKlHXywpXk0k2rxxlj6HZ2L+hvBsWy5Jm3NllTv+2Z5pbG0rQ10pZJYxljUml+NGM0IwhCPJqhr5dfJfGOaL8kY1h89neZXwmWnNLswnt7WSjUk/4Z5IQjDzg83RVpdy3pHkno4XUqWmKU5dupYXOqFTZ65pYw5JpfDDlh1whrWI+eOeMExLQ3pajTwy5n3thVku7G4jyRqUpuWEJtXT8aSbqjqj1Rb8y1i9DH8u4Zi9pyW99bU7mSEY8sITywm1R8MNeoHp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8AaFwBp1YAAAAAAAAAAAAAAAAAAAAAAAAAAAAAAAAAAAAAAAAAAAAAAAAAAAAAAAAAAAAAAAAAAAAAAAAAAAAAAAAAAAAAAAAAAAAAAAAAAAAAAAAAC0NCX88/of4i0FX6Ev55/Q/xFoMLrP5y/wC3tC2vIAcxIAAAAAAAAAAAAAAAAAAAAAAABl8B+mqA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C0NCX88/of4ir1oaEv55/Q/xHL1n8nf8Ab3hKvNaADDLQAAAAAAAAAAAAAAAAAAAAAAAAAAAAAAAAAAAAAAAAAAAAAAAAAAAAAAAAAAAAAAAAAAAAAAAAAAAAAAAAAAAAAAAAAAAAAAAAAAAAAAAAAAAAAAAAAAAAAAAAAAAAAAAAAAAAAAAAAAAAAAAAAAAAAAAAAAAAAAAGDexh+H3Cf639TUbyYN7GH4fcJ/rf1NRvIAAAAAAAAAAAAAAAAAAAHDjsasuCYhNba9/C3qRp6una2Y6v8QYj0v5xx3S/pKhl/L0KtxhtO5mt8Ps6c2qWrGXXCNabq5dUY648ksvljGR452NFbLuQsXx3F8xST3tjZ1LmNrbW2unrlljHZ3k00Ix6OnZg4+wupW0+k3Ep60JY3FPC540dfVrqU4TRh4dUdXijFqHTP8Eub/8Aldx9XEFEdgz/APjt/Uv/AM4WN2S2jSOespRxCwnqwxnCKc9W3pbcYyVpOSM8mz0QmjCXkjDrhCEeTorrsGv/AMdv6l/+cNS16tOhQqVq08slKnLGeeabolhCGuMYgzL2GWd7m9tcSyhf1ZqstnT7csozR1xkpxmhCpJ4oTTSxh/xTNOsRdiRGNXTTWntZYy0O0riaMIdUkZpdX+MZW3QAAAAeLmHKmX8yT0J8wYLh+JT0IRhSjdUJakZIR1a9WuHJr1Q8ztwbCcPwTD6dhg9lb2NlTjGMlC3pwkkl1x1x1QhycsYxi7Vd6er/NGG6Pa9xkaS+nxqFxShLCytt/U2Ix+++82ZuTV16gWIxz2aOaLDFczYJgdjWkrVsJp1p7qaSOuEk9WMmqSPhhCnrjD/AHoIlmTN+m2OHVYY3UzXZ2mzHbqRsJ7WEIeGaWSXV53JoCmyBHN1GvpCr3PbG9hNbQrSw7TjP1RrTa9fTxhs99EGruxqy/dZd0QYNQxCSanc3W3eTU5oaoyQqTa5YR8Ozsx1eFQfZsXk1TSHgtnrju6OFwqwhwjPVqQj/hJBsuWMJpYRljCMsYa4RgxP2Z/wsWX/ACmj9bWBpjsfrSSy0M5UpU4aoTWcKsfHPNNPH/GaKwUI0IfBDlD/AJbR+im4Mq9nJaSQjlC8lhCFSPbVGaPGHNRh6ZvOsTsSLua50L2NKaOuFtdXFGXwQjPt+meKDdnH/srKP565+jTS7sOvggj/AMxr+iQFPdmpeTVdJeFWuuO7oYXJNCH+9NVqa/8ACErS2ge0kstDuUqVOGqWawkq+WfXPH/GaLLnZk/C5R/5ZR+nUau0NfBNk/8A5VbfVwBMWUOzktJJbvJ95LCG8qSXVGaPgljSjD6UzV7LfZy/guTf+O79FEFididdzXOhTCqc8dfa1e4pQ8W9mm//AAlEdmheTV9KVhba47u3wunCEPDNUqRjHzavMuvsQPgco/Pq/pgofsw/hgj/AMvoemYGrdCNpJZaIsoUqcNUs2G0avlnl24/4zRTdE9EfwVZO/5PafUyJYDJXZx2kkmLZSvIQhvK1C5oxj4JJqcYfWRW12Kt3NdaEsElnjrjQqXFKEY8N9PGH+E2pWHZz/8A4k/17/8AN1h9iN8DFl87uPpgorsy7ya40sW9CMY7FthlKSEPDGepNGP/AHQ8zVehq0kstE+UKVOGqEcLt6sYf709OE8f8Zosj9l58Mtz8yoeiLYWi34Mso/8ns/qZASdkXs4LSSTMGVryEIbyta1qMY+CSeWMPrItdModnL+FZN/4Lv00QWz2Ll3Nd6EMvbyOuajGvS1+CFafV/hqgzn2Yt5Nc6XZaM0Y7Nrh1GlLDhrjPP/APhNA9ib8CeFfOLj62ZnHstvhpxD5rb/AFcAbD0SWkljouylQpw1QhhVtNH/AIpqcs0Y+eMUsR3Rx8HmV/8Aldr9TKkQMgdm9aSSZqy1eQhDeVrKpRjHwST64fWRXf2Ml3NeaEMtT1I65qclal5Ja9SWH+EIKb7OP/auUfzNz9KmtjsU/gPwP85c/XzgtwAAGDf/AN+3/wCX3/1IN5Kx7Jj4Ds0fm6P19Nlv/wDft/8Al9/9S8nNntt+x+89lXsv+4uqXtjt7f7nVtQ2dra5O62enr1AuXsG/wACzj+ctPRVajZc7Bv8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AEWgq/Ql/PP6H+ItBhdZ/OX/b2hbXkAOYkAAAAAAAAAAAAAAAAAAAAAAAAy+A/TV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BaGhL+ef0P8RV60NCX88/of4jl6z+Tv8At7wlXmtABhloAAAAAAAAAAAAAAAAAAAAAAAAAAAAAAAAAAAAAAAAAAAAAAAAAAAAAAAAAAAAAAAAAAAAAAAAAAAAAAAAAAAAAAAAAAAAAAAAAAAAAAAAAAAAAAAAAAAAAAAAAAAAAAAAAAAAAAAAAAAAAAAAAAAAAAAAAAAAAAADBvYw/D7hP9b+pqN5MG9jD8PuE/1v6mo3kAAAAAAAAAAAAAAAAAAAADCmkPBcb0HaYJMYwOTYsKlae4sJ5pYxpVKU3d0JvFCMZYw6dWzGGrXBbGYuyAyjnDRXmGwrzXGF41dYdWoyWlanNPLPUjJGEISVJYRhq19c2yvzNOW8IzXg9XC8wWNK9sqnLGSpDllj1TSxhyyxhxhGEWc81dihRqXE9XK2YpqNKMdctvf0tvZ/SS6uT/p8oIr2Juect5Kp5tnzRitLD5bntSNGE8k88amxvtrVCWEY8m1L53o6dOyGt8w4NdZeyTJXks7mWNO6v60uxNUpx6ZKcvTCEYckYx1R1a4autw0uxSzXGrCFXHMDlp99LNVmj5tiHpWZo87GbL2AXlK+zLeT49c04wmloTU91bwj/vS64xn8sdXGAPP7DzIVzg2DX2a8UozUa+JyQo2ck8NU3a8I7UZ/FNNCXV4JdfRGDRz+SyyySwlkhCWWENUIQhqhCD+gAAAADL/AGZcMdwu5y9jWE4hiFrY1JJ7St2tXnpywqQjtS69UYcsYRm/VTLsVs/W2Zch0MFvb6NXH8MjPLVlr1IzVK1KM8ZpakIx5ZoQ2tmPDVDX0wBdzIfZi5CwzBq2GZowe2p2k19WmtrynSlhLLPU2dqWfVDojGEJtfHVCPTr168ZN7NDOVhez4TlWwryV7m0rTXd5sR1wpTbOzJJH/e1TTRjDq5OILK7EvM11mDRVJb39SarWwq5mspZ5o64xpQllmk1+KE2zDwSwUn2alGaTSjhlWMPvKmEU9UfDCtW1/YubsQsAr4Poo7bu5IyT4reT3dOE0NUd3syySx8uxGMPBGCJ9mxlqrc4NgWZLenGaWzqT2lzGENeqWfVGSMfBCaWaHjmgC3tA9eW40O5SnkjrhCwkk8suuWP+ME8Z17DzPVnf5Qmyjd15KeJ4dUnqW1OaOqNWhPHajs8YyzRm1w4Rg0VGOqGuPQDLnZyVZYWWT6Wv7+apdT6vBCFKH2pz2IVCajobt55oaoVr2vUl8MNcJfTLFQHZVZ1tc4aRKVng9aFzYYTS7VlqU47UtStGbXPGWPXDuZfDsx1cmprnRDlyfKWjTL2DV5di4t7aE1eXvas8Yzzw8k00YAyr2Z1GanpXsqkYfe1cKpTQj4qlWH2NR6EK8txoiyhPJHXCGG0ZPLLLsx/wAYKW7NnLVWvh+AZlt6cZpLaaeyuZoQ17MJvvqcY+DXCeHjmg9zsQM9WeJZLhlS6rySYphk881CnNHVGrQmmjNrl47M000Iw6obINCMr9nLVl2MmUtf32u8njDhDmYf6tURjCEIxjHVCHWwj2Uec7bOmkmS2warC6scMpQs6U9L76FWrGaMZ4y8Ya4wl5OnZ1w6QaJ7EihNR0LYfPNDVCtdXFSXww24y+mWKhezJozUtLlGeaHJVwyjPL4tupL/APgxa00U5dmyno5y/gtWXZr2trLvoQ6qs3388P1pplC9m1lqrUoYBmahTjNTpbVhcTQh3OuO3T8mveQ8sOIL00NV5bjRNk+eSOuEMKtpPLLTllj/AIwTFQHYiZ6s8WyPJla5rySYthU0+7pTR1TVaE00ZoTS8dmM0ZYw6obPFf8ANGEssYzRhCEOWMY9QMo9nLVljcZMowj9/LLeTxh4Ixowh9GKzuxPoTUdCWETzQ1QrV7ipDxb2aX/APBZt7JvONvnjSdCjglTtqxw+lLY0J6X30K1TajGeaXjrmjsw1dOzCMOlsvRjl6OVdH+AYJUhCFa0tJJa2ro3sYbU+r/AKozAyF2YdGalpgmnmhyVcPoTy+LXNL6ZYtcaJK0txosyhUkjrh9yLWWPjhSlhH/ABhFQPZtZaqzT5fzPRpxmpSyzYfcTQh3PLGen59dT/DimHYkZ6s8ayHSy1cV5JcXwmM0stKaOqarQjNGaWaXjq1xljq6NUOIL6ZM7OOrLHEsoUYR+/lo3M8YeCM1OEPoxaymmlkljNPGEssIa4xjHVCEGCuyTzfRz5pSjTwOaN3ZWVOTD7aal99CvPtRjNNLx1zTbMNXTCWEesGnOxWoTUdB+BTTQ1b2e4qQ8W/nh9jN/ZeUZqWmW5nmhyVbKhPL4Yaoy+mWLZGjrAPYtkTAsEm1byytKdOrGHRGpq1zxh/1RmZx7NrLVWF5gGZ6NOMaMac2H15oQ7mMIxnp6/HtVPMDROi6tLcaNMp1pI65Z8JtY/5MqTqL7EzPVnjuQLfLtevJLi+Dwmp7qaOqapQjNGMk8sOuENezHV0aoa+mC8555ack0880JZJYa4zRjqhCHEGSOzhqyxx3KlGEfv5bavPGHgjNJCH0Yrj7F2hNQ0HZc24apqnbFTV4I3FTV/hqZa7IvNtPSBpWnlwKMbu0tZJMOtI0+XfzQmjGMZeOueeMIR64Qg25kHAoZYyVgeC8kZrG0p0Z4w6Jp4Sw2o+WbXHyg94AAABWPZMfAdmj83R+vprOVj2THwHZo/N0fr6YKq7Bv8Czj+ctPRVajZc7Bv8A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y+A/TV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BaGhL+ef0P8RV6z9CU8sZ8bkhNDbhChGMuvlhCO81R/wAI+Zy9Z/J3/b3hKvNaIDDLQAAAAAAAAAAAAAAAAAAAAAAAAAAAAAAAAAAAAAAAAAAAAAAAAAAAAAAAAAAAAAAAAAAAAAAAAAAAAAAAAAAAAAAAAAAAAAAAAAAAAAAAAAAAAAAAAAAAAAAAAAAAAAAAAAAAAAAAAAAAAAAAAAAAAAAAAAAAAAAAGDexh+H3Cf639TUbyYN7GH4fcJ/rf1NRvIAAAAAAAAAAAAAAAAAAFM/yk9HX49f/ANznP5Sejr8ev/7nOrz+SP8A/lt+6f8A9MfyR/8A8tv3T/8ApgWH/KT0dfj1/wD3Oc/lJ6Ovx6//ALnOrz+SP/8Alt+6f/0x/JH/APy2/dP/AOmBYf8AKT0dfj1//c5z+Uno6/Hr/wDuc6vP5I//AOW37p//AEx/JH//AC2/dP8A+mBdWj/S5lTPuM1sLy7c3NW7o281zPCrbzU4bEJpZYx1x8M8qfqW0K6DPayzTdYz7Ivunv7Kez3PaW52dqeSfa2t5Nr7jVq1dfSukAAAAHkZsy5hma8Au8Gxy2hcWNzLszy9EZY9MJpY9U0I8sIskZw7GzOGXsUje5Iu5cTt5JtuhNJXhb3VLx64wljHwyx5eEGzgGH58t6fryn2lUnzVNTj97GE+JbMIw8M0anLDxxS7Rj2MV9UxCliGkK5pSW8s23HD7aptz1Y6+ipUhyQhx2YxjHjBrIB+dtQpWtvSoW1OSlQpSQkp05JdUsksIaoQhCHRCEHJj+D2OYMFvMKxa3luLC7pxpVaU3XCPojDphHqjCEXeAxdnbsbc35fxaa8yRWhilpJPt0IyV5aF1R4a9cYQjGHGWOuPCDy7nKOnfG7eOG3suZq9tPDYmp3GIaqc0OE0Zp9UYeNuUBmvQh2Os+XsXtsfzvVt695bTQqW1hRjtyU54dE9SbomjCPLCEOTXqjrj0NKADzsxYLYZjwO8wjGLeW4sLunGnVpzdcOMI9UYR1RhHqjCEWPc59jfnLLuLRvMlVvupaST7dCenXloXVLx64whGMOMseXhDobTAYZusn6dsdt44bfS5lr208Nmenc4hqpzQ/wB6M0+qMPHrWtoO7HebLWLW2YM6Vbe4v7eaFS1saMdunSnh0TzzfGmh1QhyQjy64tIADzMzYFh+ZsBvcHxm3hcWF3TjTqyR5PDCMI9UYR1RhHqjCD0wGK849jhnTLeLxvMl1vupayT7dCpRrwt7ml44RjCGuHGWPLwh0PNusnadcwW8cNxCTMtxazw2Z6d1iGzTmh/vbU+qPl1tzAM56DOx5jlfFrfMGcq1vc4lbxhPa2VGO1Toz9U800e6mh1QhyQjy648mrRgA8rNOX8OzTgF7g2NUIV7C7k2KknRGHXCaEeqMIwhGEeMGPs3djlnfLOLxvMmVvupb05tuhWt68Le5pQ8MIxhy+GWMdfCHQ2sAwzd5M06ZioRw3EZMyXFrP8Aez07vENmnND/AHtqfVHy61u6Cux79ieK2+Yc4VqF1itCO3a2lGO1SoTdU800e6mh1aoaoR5dcY6tWiQB5Gbcu4bmzL17guN0N/Y3UmzPLr1Rlj0wmlj1TQjqjCPGD1wGJ819jpnrK+L9uZOrfdOhTm2qFe1rwt7mnDwwjGHL4ZYx8nQ4bvJenTMlD7m4lTzHcWs33s1O7xCEtKaH+9tT6o+XW3MAz1oJ7H2GUMToZgzbWoXeL0fvra1o65qVvN38Zow++nh1cmqHTyx1RhoUAAAAAFY9kx8B2aPzdH6+ms5WPZMfAdmj83R+vpgqrsG/wLOP5y09FVqNlzsG/wA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RaCr9CX88/of4i0GF1n85f9vaFteQA5iQAAAAAAAAAAAAAAAAAAAAAAADL7nv7y3w+zq3V7Vlo29KXannm6IQL+8t8Ps6t1e1ZaNvSl2p55uiEFAZ9zjcZnvN3S2qOG0puao9c0e+m8Po87e6hqFMnTxtPKOu5V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JuwvxO7xfEM93t/VjVr1I2MYxj0Qh/wDEaoQh1QhwZh91c3Zg+PdX9xN5JYfZLBsnsXMr22V8MxujSm3l1W7Xmr1u+jDeaoQ8ENcdXjY/PZjGz9bYsRth1/7t5+y2IiF5AOMkAAAAAAAAAAAAAAAAAAAAAAAAAAAAAAAAAAAAAAAAAAAAAAAAAAAAAAAAAAAAAAAAAAAAAAAAAAAAAAAAAAAAAAAAAAAAAAAAAAAAAAAAAAAAAAAAAAAAAAAAAAAAAAAAAAAAAAAAAAAAAAAAAAAAAAAAAAAAAAAAwb2MPw+4T/W/qajeTBvYw/D7hP8AW/qajeQAAAAAAAAAAAAAAAAAAAAPyu7mhZ21S4u61KhQpw1z1Ks8JZZYcYxjyQRGtpTyHRqRknzfge1DvbySaHnhFkHTLnfHdK+kSbBcD7YucMp3MbbDrGhHkrRhGMI1Yw64x1Rjrj3MvDljHlzjoIzdlDJ13mPGp8Lp2lrCnGrRp3E09WG3PLJCGqEuzHlmh8biDYvtsZB/K7Bf71K/zPpayBJLGaObsH1Q4XEIx/wYx0Z6GMyaRcBr4tgVxhdK2o3M1rNC6rTyTbcJZJoxhCWSaGrVPDr4vx0laHM2aPbClf4zRtrjD55tia5sqkaklOaPRCfXLCMNfVHVq6tesG18oaUMqZxzDcYNlrEZr+6oW8bmpPJRnlpyywmll1bU0Ia465odGuHhTVl/sOMlRte284U8Ws7mjc209jNaUYTbyhPtyTR24xhDVHVLDkhr1wmhHW1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AKYn2e15rkAYFcAAAAAAAAAAAAAAAAAAAAAAAAMvtQMvtN/Dn+T9v9oXAGnVgAAAAAAAAAAAAAAAAAAAAAAAAAAAAAAAAAAAAAAAAAAAAAAAAAAAAAAAAAAAAAAAAAAAAAAAAAAAAAAAAAAAAAAAAAAAAAAAAAAAAAAAAALQ0Jfzz+h/iLQVfoS/nn9D/ABFoMLrP5y/7e0La8gBzEgAAAAAAAAAAAAAAAAAAAAAAAHzYz7nG4zPebultUcNpTc1R65o99N4fR5000ZZC7X3WL45S57kmt7aeHccJpoceEOrx9DRlkLtfdYvjlLnuSa3tp4dxwmmhx4Q6vH0Wm1mn6ffFv2vN8ZnlHXpCu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vPQl/PP6H+Iq9aGhL+ef0P8AEdLVMKmDkLUpG0Rt7wjXjK0AGJWgAAAAAAAAAAAAAAAAAAAAAAAAAAAAAAAAAAAAAAAAAAAAAAAAAAAAAAAAAAAAAAAAAAAAAAAAAAAAAAAAAAAAAAAAAAAAAAAAAAAAAAAAAAAAAAAAAAAAAAAAAAAAAAAAAAAAAAAAAAAAAAAAAAAAAAAAAAAAAAAMG9jD8PuE/wBb+pqN5MG9jD8PuE/1v6mo3kAAAAAAAAAAAAAAAAAAA4cenqUsCxGpQ176S2qTSaunahLHU7iMITQjCaEIwjyRhEGLewutLevpMxOvWllmr2+GTzUdfTLGNSnLGaHkjq/6mgeydpxq6Dczyy9MJbebyQuKUY+hlypXxPQNpwuKlK2mq2tCpPCSlNHZhdWdSOuGqPHVq5eqaTr1NbS3thpe0P3lXDJK9C1xq0r0aMLmWEJ6c8IzSQjGEIxhyTy6+noBXPYUXEk2jjGbeEYbyni09SMPBNRpQh9GK8sy4NaZiwDEMHxGnCpaXtGajUhGGvVCMOmHhhHlhHjCDEWgfSPPolzdilhmK1uIYfczbi9pSS66lvWpxjCE2qPTq1zQjDw6+rVG8s+9krlOzy5cwylcV8SxirTjJQhG3npU6M0Yck88Z4Q16unVDXr1auTpBWfYcYvc4ZpHxfAJ59dtd2s800sI8m9pTQ1TQ/6Zp/8ABsljrsL8vXN3nPFsxVJJu07O1jbQqR+NWqTSx1Qj16pZZtf/ABQ4tig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9oXAGnVgAAAAAAAAAAAAAAAAAAAAAAAAAAAAAAAAAAAAAAAAAAAAAAAAAAAAAAAAAAAAAAAAAAAAAAAAAAAAAAAAAAAAAAAAAAAAAAAAAAAAAAAAALQ0Jfzz+h/iLQVfoS/nn9D/EWgwus/nL/t7QtryAHMSAAAAAAAAAAAAAAAAAAAAAAAAZfAfpqg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tDQl/PP6H+Iq9aGhL+ef0P8Rz9Z/J3/b3hKvNaADDLQAAAAAAAAAAAAAAAAAAAAAAAAAAAAAAAAAAAAAAAAAAAAAAAAAAAAAAAAAAAAAAAAAAAAAAAAAAAAAAAAAAAAAAAAAAAAAAAAAAAAAAAAAAAAAAAAAAAAAAAAAAAAAAAAAAAAAAAAAAAAAAAAAAAAAAAAAAAAAAAGDexh+H3Cf639TUbyYN7GH4fcJ/rf1NRvIAAAAAAAAAAAAAAAAAAAfldXFG0tqtzdVadG3oyRqVKlSaEssksIa4xjGPRCEGZ9IHZTULO+q2mSMKpX0lOMYdvX0Zpac8f92nDVNGHhjGEfAC7NJWjjL2kTDJLXH7effUdcaF3QjCWtRjHp2Y6owjCPXCMIw8rs0b5SoZGybYZdtLmrdULONSMtarLCWabbqTT8sIcnJtavI/mjPHrrNGQcDxvEJKMl3fW0tapLRljCSEY8IRjGOryxexjuL2GA4RdYpi9zTtbC1kjUq1p48ksPtj1QhDljGOqAKu0t6CMA0gX02KUbiphGNTwhCpc0acJ5K2qGqEZ5NcNcerXCMI8dfIrbCOxM2b2WbGM1bdpCP30lrabM88PBNNNGEvmi4M49lXic9/UpZPwazpWUsYwlr4hCapUqQ47Ms0IS+LXM/zk/sqsVp39Onm/BrOtZTR1TVsPhNTqSQ47M00YTeLXKDUOUctYVlHAbbB8BtZbayoQ5JYcs080emaaPTGaPXF7DgwLF7DHsHtMUwi5kurC6khUpVZOiaH2RhHXCMI8sIwjCLv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DL4D9NU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C0NCX88/of4ir1oaEv55/Q/xHL1n8nf8Ab3hKvNaADDLQAAAAAAAAAAAAAAAAAAAAAAAAAAAAAAAAAAAAAAAAAAAAAAAAAAAAAAAAAAAAAAAAAAAAAAAAAAAAAAAAAAAAAAAAAAAAAAAAAAAAAAAAAAAAAAAAAAAAAAAAAAAAAAAAAAAAAAAAAAAAAAAAAAAAAAAAAAAAAAAGDexh+H3Cf639TUbyYN7GH4fcJ/rf1NRvIAAAAAAAAAAAAAAAAAAGaOzNzpXsMKwzKdjVjTjfwjdXmzHVGNKWbVJJ4ozQmjH/AIIeF+GhDsd8Huct2WOZ6pVbu5vactejYQqTU6dKnNDXLGeMsYTRmjDVHVrhCGvVGEUB7LbXW010Kd1HVQhZW0kIxj0SRmmjH/GMzbcksskkskkISyyw1QhDohAHJg2F2WC4Va4bhdCW3sbaSFOjSljGMJJYdXLyspdmXnerc4zZZOsqsYW1pJLdXsJY93Vmh95LH/hl++/64cGtq1WnQo1KtaeWSlTljNPNNHVCWEOWMYvnjRhV0p6bYa9uMmNYrrjxkobWv/tpw/wBeugHQJgl3lSzzDnazmvrq/khWt7OeeaSnRpR7maaEsYbU00OXl5IQjDk1vX0z9j7ly6yrfYlk2w+5uL2dKavCjSnmjTuZZYa4ybMYx1TaoR1Rhq5eSPTrhoOjSko0pKVGSWSnJLCWWWWGqEsIckIQf6jCEYRhGGuEQZX7CnNdaefG8qXFSaejTkhf2ssY9x99CSpCHgjGaSOrx8WqGI+xL1Saba0tt/8jtO5hyd5tS6vsbc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DL4D9NU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LQ0Jfzz+h/iKvWhoS/nn9D/EcvWfyd/wBveEq81oAMMtAAAAAAAAAAAAAAAAAAAAAAAAAAAAAAAAAAAAAAAAAAAAAAAAAAAAAAAAAAAAAAAAAAAAAAAAAAAAAAAAAAAAAAAAAAAAAAAAAAAAAAAAAAAAAAAAAAAAAAAAAAAAAAAAAAAAAAAAAAAAAAAAAAAAAAAAAAAAAAAAYN7GH4fcJ/rf1NRvJg3sYfh9wn+t/U1G8gAAAAAAAAAAAAAAAAAAZO7NfK9aGIYHmmhTjNbzUo4fcTQh3E0Ixnpxj44TTw/wCmCx9DWnHLWYcrWNtmLF7TC8dtqUtK4lvasKUlaMsNW8lnm1Sx2tWuMNeuEdfJq1Rja+Z8Bw7M2A3mD41by3FhdybFSSPJ4YRhHqjCMIRhHqjBkLOnYwZpw+/qTZVuLXF8PmjGNOWpVhRryw4TQm1Sx8cI8vCALC7I7TXgtLKd3lzKWJUMRxHEZI0a9xazwnpUKMe6htw5IzTQ1y6oa9UIxjHVya4p2GOS6lzjOIZwvKUYW9rJG0s4zQ7qrND7+aHil+9/648Hk5K7GDM+IYhTmzXcWuE4fLNCNSWlVhWrzw4Swl1yw8cY8nCLXuW8Dw/LeB2eEYNby21haSbulTl6odcYx64xjrjGPXGMQekrDT3pJsMh5NvaclzTjj97RmpWVtLNCM8IzQjDexh1Sy8sdcemMNT2tNU17LoqzLHC43EL7tSO6jbbW82tcO52eXX4mOsh6FM7Z5xaStiNneYbYzzbVfEMSkmlmjDrjLLNqmnjw6uMYAsrsJ8s1Y32PZorSRhRlpww+hNGHJNNGMJ6mrxbNP8AWaweNk7LeHZRy3Y4Jg1Ld2VpJsy6+WaePTNNNHrmjGMYx8b2QAAAAAAAAAAAAAAAAAAAAAAAAAAAAAAAAAAAAAAFY9kx8B2aPzdH6+ms5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ACft/tC4A06sAAAAAAAAAAAAAAAAAAAAAAAAAAAAAAAAAAAAAAAAAAAAAAAAAAAAAAAAAAAAAAAAAAAAAAAAAAAAAAAAAAAAAAAAAAAAAAAAAAAAAAAAABaGhL+ef0P8RaCr9CX88/of4i0GF1n85f8Ab2hbXkAOYkAAAAAAAAAAAAAAAAAAAAAAAAy+COZ2zXaZYw/bqaqt5UhHc0NfLNHjHhLB+k4uLTBpN7ztEK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T3QBjdniWJ5psrOpvZ7HtaFWeXudqbffewj1xhs8vjZv0m597X3uEYHV57lluLmSPccZZY8eMerx9Fm9g1Rqy0M51ppJoUp5rOWWeMOSaMN/rhCPg1w87L6zqVb1nLYXHxlZWve1MAzSYAAAAAAAAAAAAAAAAAAAAAAAAAAAAAAAAAAAAAAAAAAAAAAAAAAAAAAAAAAAAAAAAAAAAAAAAAAAAAAAAAAAAAAAAAAAAAAAAAAAAAAAAAAAAAAAAAAAAAAAAAAAAAAAAAAAAAAAAAAAAAAAAAAAAAAAAAAAAAAADBvYw/D7hP8A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ACmJ9ntea5AGBXAAAAAAAAAAAAAAAAAAAAAAAADL7UDL7Tfw5/k/b/aFwBp1YAAAAAAAAAAAAAAAAAAAAAAAAAAAAAAAAAAAAAAAAAAAAAAAAAAAAAAAAAAAAAAAAAAAAAAAAAAAAAAAAAAAAAAAAAAAAAAAAAAAAAAAAAC0NCX88/of4i0FX6Ev55/Q/wARaDC6z+cv+3tC2vIAcxIAAAAAAAAAAAAAAAAAAAAAAABjzO2a7TLGH7dTVVvKkI7mhr5Zo8Y8JYKH91c3Zg+PdX9xN5JYfZLA91c3Zg+PdX9xN5JYfZLBfGScqWmWMP2KeqreVIQ31fVyzR4Q4SwaT4usYv04VevP294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Nn6A7O3w+zxS1sqUtG3pS0JZJJeiEOcVfYWdvh9nStbKlLRt6UuzJJL0QgtjQl/PP6H+IhmdPpk8hfvtO28/vHoRO8rQAZZYAAAAAAAAAAAAAAAAAAAAAAAAAAAAAAAAAAAAAAAAAAAAAAAAAAAAAAAAAAAAAAAAAAAAAAAAAAAAAAAAAAAAAAAAAAAAAAAAAAAAAAAAAAAAAAAAAAAAAAAAAAAAAAAAAAAAAAAAAAAAAAAAAAAAAAAAAAAAAAAAwb2MPw+4T/W/qajeTBvYw/D7hP9b+pqN5AAAAAAAAAAAAAAAAAAAD54e2TpM/KLMP6857ZOkz8osw/rzg+h4+eHtk6TPyizD+vOe2TpM/KLMP684PoePnh7ZOkz8osw/rzntk6TPyizD+vOD6HjK3Yq5tzhj2kLEbXM2K4reWUmF1KslO7mmjJCpCtRhCMNfXqjN54tUg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ACmJ9ntea5AGBXAAAAAAAAAAAAAAAAAAAAAAAADL7UDL7Tfw5/k/b/aFwBp1YAAAAAAAAAAAAAAAAAAAAAAAAAAAAAAAAAAAAAAAAAAAAAAAAAAAAAAAAAAAAAAAAAAAAAAAAAAAAAAAAAAAAAAAAAAAAAAAAAAAAAAAAAC0NCX88/of4i0FX6Ev55/Q/wARaDC6z+cv+3tC2vIAcxIAAAAAAAAAAAAAAAAAAAAAAABjzJOVLTLGH7FPVVvKkIb6vq5Zo8IcJYJGD9JwsKmDSKUjaIUA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LQ0Jfzz+h/iKvWhoS/nn9D/EV6z+Tv+3vBXmtABhloAAAAAAAAAAAAAAAAAAAAAAAAAAAAAAAAAAAAAAAAAAAAAAAAAAAAAAAAAAAAAAAAAAAAAAAAAAAAAAAAAAAAAAAAAAAAAAAAAAAAAAAAAAAAAAAAAAAAAAAAAAAAAAAAAAAAAAAAAAAAAAAAAAAAAAAAAAAAAAADBvYw/D7hP9b+pqN5MG9jD8PuE/1v6mo3kAAAAAAAAAAAAAAAAAAAAAKO04aerTIV/NgmBWlLEsdllhGtGrNGFG21w1whNq5Zpow5dUIw1QjDl6lE1uyX0hVJ4zS18MpQj8WS0hqh54xiDc4wr/KU0ifjeHf3OV/J+yT0izSxhC+sJY8YWcmv/EG6xlzsXtIeas7aScUlzNjNe9oU8Lnnko7MtOlLNvaUNcJJYQhr1RjDXq18sWowAAAAAAAAAAAAAAAAAAAAAAAAAAAAAAAAAAAAAAFY9kx8B2aPzdH6+ms5WPZMfAdmj83R+vpgqrsG/wACzj+ctPRVajZc7Bv8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AEWgq/Ql/PP6H+ItBhdZ/OX/b2hbXkAOYkAAAAAAAAAAAAAAAAAAAAAAAAy+A/TV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RaGhL+ef0P8RV60NCX88/of4jl6z+Tv8At7wlXmtABhloAAAAAAAAAAAAAAAAAAAAAAAAAAAAAAAAAAAAAAAAAAAAAAAAAAAAAAAAAAAAAAAAAAAAAAAAAAAAAAAAAAAAAAAAAAAAAAAAAAAAAAAAAAAAAAAAAAAAAAAAAAAAAAAAAAAAAAAAAAAAAAAAAAAAAAAAAAAAAAADBvYw/D7hP9b+pqN5MG9jD8PuE/1v6mo3kAAAAAAAAAAAAAAAAAAA/G+uJbOyuLmpCMZKNOapNq4Qhr+x+znxK1hfYddWk0dUtelPSjHhtQjD7QYP0JZUl0saWbqfMU89W11VcTvoSzRljWjGeH3muHLDXNPDo6oR1amg+yHyTlfAtCGP1sGy7hFlcUIW0KdehaU5asuu4pQj9/CG1ywjGEY6+XWpfsVsYpZS0wXWE41NLbVL2jUw77+OqEtxLUljCWMfDGSaXxxg09p9wypi2hzNVrRljNPC038IQhrjHdTS1I/QBVHYhZZwDGtG2J3GMYJheIXMmLVKctS6tKdWeEu5oxhLCM0Ix1a4xjq8MUs03aFMAzHlG7ucuYRZ4bjtlSmq28bOjLSlr6oa405pZYQhHX1R6YR1curXBBewlzFbwtMwZcq1ZZbney39CSMeWeWMsJJ9Xi2ZPO0zi2I2uEYXd4jiFaWjZ2tKatVqTR5JZZYa4xBnXsNc5yYhhWI5VuqVGW7sZYXNvVkkhLNVoxjqmhNGHTGWaMNUY9U2rqaVYk7ETeXOma4r28kZKXaNxUnlh0SyxmkhCHnjK22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Bl8B+mq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C0NCX88/of4ir1oaEv55/Q/xHL1n8nf9veEq81oAMMtAAAAAAAAAAAAAAAAAAAAAAAAAAAAAAAAAAAAAAAAAAAAAAAAAAAAAAAAAAAAAAAAAAAAAAAAAAAAAAAAAAAAAAAAAAAAAAAAAAAAAAAAAAAAAAAAAAAAAAAAAAAAAAAAAAAAAAAAAAAAAAAAAAAAAAAAAAAAAAAAYN7GH4fcJ/rf1NRvJg3sYfh9wn+t/U1G8gAAAAAAAAAAAAAAAAAAAAZX7JLQhid/jlxmzJlpNdzXMdu+saMOchU66lOHxtfXCHLr5Ya9cdVwdj/TxKrobwSjmWS8nvowuKdeS/hNGrs7+pCEs0J+XVs6oQhHq1PfyzpBypmjEZrDL+OWd/eS041Y0qM0YxhJCMIRj0cYw86UgwppX0VZm0ZZrq4vliS/jg0Ksa1nf2UZoz2sI/EnjLyyxhr1bUeSaHlhCIYlnHP2kCWlg1zieL4zLNNDVZ0pYzQnjCPJGMskPvtUeL6NP5CWWXXqhCGvljqh0gpfsadFVxo/wO5xHHJZYY9iUJYT04RhN2tShywp64dM0Yx1zauTkhDq1xulE8qaRcp5txKrh+XcaoX15SpRrT0pJZ5YwkhGEIx++hDrmh50s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y+A/TV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aGhL+ef0P8RU9/eW+H2dW6vastG3pS7U883RCCT9ivmupmjE85zSybqyt+05aEkYffao7/AFzR8MdUOTq1OLrePSmWnCmf/wBW2280qxxaBAYxaAAAAAAAAAAAAAAAAAAAAAAAAAAAAAAAAAAAAAAAAAAAAAAAAAAAAAAAAAAAAAAAAAAAAAAAAAAAAAAAAAAAAAAAAAAAAAAAAAAAAAAAAAAAAAAAAAAAAAAAAAAAAAAAAAAAAAAAAAAAAAAAAAAAAAAAAAAAAAAAAwb2MPw+4T/W/qajeTBvYw/D7hP9b+pqN5AAAAAAAAAAAAAAAAAAA8zM+OWWWsAvsZxSaeWys6e9qxkl2poS+CHX0qp/lLaPPxnEv7nH/VZWfsuwzbk7FsBjdRtIX9GNHfwp7exywjr2dcNfRxgzz/JJp/lnP+zP/wBKCpOx0zrg+Q8/VsWzBPWks57GpbwjRpxnjtzTSRhyeKWLS/8AKW0efjOJf3OP+rKehjR/DSTm6rgk2JRw2ElrPc76FDfa9maWGzs7UvfdOvqXh/JJp/lnP+zP/wBKCefyltHn4ziX9zj/AKuTFOydyNb2FapYS4neXUJY7ujC32ITTdUIzRjyQ4x5fFFDv5JNP8s5/wBmf/pX6W/YlWstWWNxnCtUp6+WWnh8JIx8sakfQCD9iBTur3TBdXkksd3JYVqleMIfew2ppYQh549HgbZQ/Rpo7wDR3hNSyy/QqbdaMJri6rzQmq1ow6NqMIQhqhrjqhCEIQ1x64ximAAAAAAAAAAAAAAAAAAAAAAAAAAAAAAAAAAAAAAACseyY+A7NH5uj9fTWcrHsmPgOzR+bo/X0wVV2Df4FnH85aeiq1Gy52Df4FnH85aeiq1GAAAAAAAAAAAAAAAAAAAAAAAADOeavfPjHzyt9OLy3qZq98+MfPK304vLfpGB/br9oUyALXgAAAAAAAAAAAAAAAAAAAAAAAAAAAAAAAAAAAAAAAAAAAAAAAAAAAAAAAAAAAAAAAAAAAAAAAAAAAAAAAAAAAAAAAAAAAAAAAAAAAAAAAAnmhv3z3XzOb6ciBp5ob98918zm+nI+DU/ymJ9ntea5AGBXAAAAAAAAAAAAAAAAAAAAAAAADL7UDL7Tfw5/k/b/aFwBp1YAAAAAAAAAAAAAAAAAAAAAAAAAAAAAAAAAAAAAAAAAAAAAAAAAAAAAAAAAAAAAAAAAAAAAAAAAAAAAAAAAAAAAAAAAAAAAAAAAAAAAAAAAC0NCX88/of4i0FX6Ev55/Q/xFoMLrP5y/7e0La8gBzEgAAAAAAAAAAAAAAAAAAAAAAAGX1WaTc+9r73CMDq89yy3FzJHuOMssePGPV4+hpNz72vvcIwOrz3LLcXMke44yyx48Y9Xj6IXkLJ1xme83lXao4bSm52t1zR72Xw+jzNZqGoXxb9kynGZ5z16yr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7S/YZ5dvMFwzMl1fy7qe+7VjLRjD76SWXe6ox4RjtdHVqU5oyyF2vusXxylz3JNb208O44TTQ48IdXj6NR6Ev55/Q/wARncbJYtsvfOZmf/1O20fvHUQnE8doWgA4iQAAAAAAAAAAAAAAAAAAAAAAAAAAAAAAAAAAAAAAAAAAAAAAAAAAAAAAAAAAAAAAAAAAAAAAAAAAAAAAAAAAAAAAAAAAAAAAAAAAAAAAAAAAAAAAAAAAAAAAAAAAAAAAAAAAAAAAAAAAAAAAAAAAAAAAAAAAAAAAADBvYw/D7hP9b+pqN5MG9jD8PuE/1v6mo3kAAAAAAAAAAAAAAAAAAAACtNHOhfK+j/H58YwKpiU13PQmt4wua0s8uzNGWMeSEsOX72CTZkz5lXLNSNLHcwYbZV4csaNSvDefqQ++/wAGfuyX0231jilzlHJ91NbT0PvL++pR1VIT9dKnH4urrmhy6+SGrVHXV+S9Aee84W0mITW1HDbWv9/LXxOpNJNUhHl2oSQhNPy9OuMIa9YNY2+m3RzXqwpyZqsoTRjq1zyVJIeeaWEE4wfF8Oxqzhd4Pf2l/ax5IVbatLVl18NcsYwZAuuxUzbJRjNbYzgdapCHcTTVZNfijsRV9f4Pn/QvmGheVJLvCa802qncUp4T29xCHLsxjDXLNDr2ZuXwA+hor7QnpHttJOUZcQhJJQxO2mhRvreWPJJPq1wml69maHLDyw5dWtYIAAAAAAAAAAAAAAAAAAAAAAAAAAAAAAAAAAAAAACseyY+A7NH5uj9fTWcrHsmPgOzR+bo/X0wVV2Df4FnH85aeiq1Gy52Df4FnH85aeiq1GAAAAAAAAAAAAAAAAAAAAAAAADOeavfPjHzyt9OLy3qZq98+MfPK304vLfpGB/br9oUyALXgAAAAAAAAAAAAAAAAAAAAAAAAAAAAAAAAAAAAAAAAAAAAAAAAAAAAAAAAAAAAAAAAAAAAAAAAAAAAAAAAAAAAAAAAAAAAAAAAAAAAAAAAnmhv3z3XzOb6ciBp5ob98918zm+nI+DU/ymJ9ntea5AGBXAAAAAAAAAAAAAAAAAAAAAAAADL7UDL7Tfw5/k/b/aFwBp1YAAAAAAAAAAAAAAAAAAAAAAAAAAAAAAAAAAAAAAAAAAAAAAAAAAAAAAAAAAAAAAAAAAAAAAAAAAAAAAAAAAAAAAAAAAAAAAAAAAAAAAAAAC0NCX88/of4i0FX6Ev55/Q/xFoMLrP5y/7e0La8gBzEgAAAAAAAAAAAAAAAAAAAAAAAHzYyFk64zPebyrtUcNpTc7W65o97L4fR5l/wBhZ2+H2dK1sqUtG3pS7MkkvRCBYWdvh9nStbKlLRt6UuzJJL0Qg6G90/T6ZOnjaec9dyq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tDQl/PP6H+Iq9aGhL+ef0P8AEfbrP5O/7e8PK81oAMMtAAAAAAAAAAAAAAAAAAAAAAAABy4riFrhOF3mI4hV3NnaUZ7ivUjCMdinJLGaaOqGuMdUIRjyK0/lB6Mfym/+guv/ABgtURO30h5XuKFOtTxKbYnlhNLtWtaWOqPGEZIRh5X6ez7LXyl/kVfVfTGSzE8Yw7eUvN4SgRf2fZa+Uv8AIq+qez7LXyl/kVfVe9izP6dvKTeEoEX9n2WvlL/Iq+qez7LXyl/kVfVOxZn9O3lJvCUCL+z7LXyl/kVfVPZ9lr5S/wAir6p2LM/p28pN4SgRf2fZa+Uv8ir6rycd0w5EwHdQxbHpbearr2Je1q08Y+HVLJGOrwoXyuPhx+K9JiP/ALEm8J8K1wvTjo8xW9p2mH4/NXuJ+5klsLnzxjGnqhDwxSL2fZa+Uv8AIq+q8w8vi4sb4dJmP/kTJulAi/s+y18pf5FX1T2fZa+Uv8ir6qzsWZ/Tt5SbwlAi/s+y18pf5FX1T2fZa+Uv8ir6p2LM/p28pN4SgRf2fZa+Uv8AIq+qez7LXyl/kVfVOxZn9O3lJvCUCL+z7LXyl/kVfVPZ9lr5S/yKvqnYsz+nbyk3hKBWV9p40bWN3VtbnMsstalNszwls7ieEI8NctOMHpYFpayVjtGpWwrGJq9KSOzNPGzuJIa+EIzSQ1+RTXCve34K1mZ8O96nYi/s+y18pf5FX1T2fZa+Uv8AIq+qu7Fmf07eUvN4SgRf2fZa+Uv8ir6p7PstfKX+RV9U7Fmf07eUm8JQIv7PstfKX+RV9U9n2WvlL/Iq+qdizP6dvKTeEoEX9n2WvlL/ACKvqns+y18pf5FX1TsWZ/Tt5SbwlAiF/pKylh9nVur3GJaNvShtTzzUKuqEP1UZ/lB6Mfym/wDoLr/xqcTBxMKdsSsx942e7rVETt9IeV7ihTrU8Sm2J5YTS7VrWljqjxhGSEYeV+ns+y18pf5FX1VsZLMTxjDt5S83hKBF/Z9lr5S/yKvqns+y18pf5FX1XvYsz+nbyk3hKBF/Z9lr5S/yKvqns+y18pf5FX1TsWZ/Tt5SbwlAi/s+y18pf5FX1T2fZa+Uv8ir6p2LM/p28pN4SgRf2fZa+Uv8ir6rycd0w5EwHdQxbHpbearr2Je1q08Y+HVLJGOrwoXyuPhx+K9JiP8A7Em8J8K1wvTjo8xW9p2mH4/NXuJ+5klsLnzxjGnqhDwxSL2fZa+Uv8ir6rzDy+Lixvh0mY/+RMm6UCL+z7LXyl/kVfVPZ9lr5S/yKvqrOxZn9O3lJvCUCL+z7LXyl/kVfVPZ9lr5S/yKvqnYsz+nbyk3hKBF/Z9lr5S/yKvqns+y18pf5FX1TsWZ/Tt5SbwlAi/s+y18pf5FX1T2fZa+Uv8AIq+qdizP6dvKTeEoFZX2njRtY3dW1ucyyy1qU2zPCWzuJ4Qjw1y04welgWlrJWO0albCsYmr0pI7M08bO4khr4QjNJDX5FNcK97fgrWZnw73qdiL+z7LXyl/kVfVPZ9lr5S/yKvqruxZn9O3lLzeEoEX9n2WvlL/ACKvqns+y18pf5FX1TsWZ/Tt5SbwlAi/s+y18pf5FX1T2fZa+Uv8ir6p2LM/p28pN4SgRf2fZa+Uv8ir6p7PstfKX+RV9U7Fmf07eUm8JQIhf6SspYfZ1bq9xiWjb0obU881CrqhD9VGf5QejH8pv/oLr/xqcTBxMKdsSsx942e7rVETt9IeV7ihTrU8Sm2J5YTS7VrWljqjxhGSEYeV+ns+y18pf5FX1VsZLMTxjDt5S83hKBF/Z9lr5S/yKvqns+y18pf5FX1XvYsz+nbyk3hKBF/Z9lr5S/yKvqns+y18pf5FX1TsWZ/Tt5SbwlAi/s+y18pf5FX1T2fZa+Uv8ir6p2LM/p28pN4SgRf2fZa+Uv8AIq+q8nHdMORMB3UMWx6W3mq69iXtatPGPh1SyRjq8KF8rj4cfivSYj/7Em8J8K1wvTjo8xW9p2mH4/NXuJ+5klsLnzxjGnqhDwxSL2fZa+Uv8ir6rzDy+Lixvh0mY/8AkTJulAi/s+y18pf5FX1T2fZa+Uv8ir6qzsWZ/Tt5SbwlAi/s+y18pf5FX1T2fZa+Uv8AIq+qdizP6dvKTeEoEX9n2WvlL/Iq+qez7LXyl/kVfVOxZn9O3lJvCUCL+z7LXyl/kVfVPZ9lr5S/yKvqnYsz+nbyk3hKBWV9p40bWN3VtbnMsstalNszwls7ieEI8NctOMHpYFpayVjtGpWwrGJq9KSOzNPGzuJIa+EIzSQ1+RTXCve34K1mZ8O96nYi/s+y18pf5FX1T2fZa+Uv8ir6q7sWZ/Tt5S83hKBF/Z9lr5S/yKvqns+y18pf5FX1TsWZ/Tt5SbwlAi/s+y18pf5FX1T2fZa+Uv8AIq+qdizP6dvKTeEoEX9n2WvlL/Iq+qez7LXyl/kVfVOxZn9O3lJvCUCIX+krKWH2dW6vcYlo29KG1PPNQq6oQ/VRn+UHox/Kb/6C6/8AGpxMHEwp2xKzH3jZ7utURO30h5XuKFOtTxKbYnlhNLtWtaWOqPGEZIRh5X6ez7LXyl/kVfVWxksxPGMO3lLzeEoEX9n2WvlL/Iq+qez7LXyl/kVfVe9izP6dvKTeEoEX9n2WvlL/ACKvqns+y18pf5FX1TsWZ/Tt5SbwlAi/s+y18pf5FX1T2fZa+Uv8ir6p2LM/p28pN4SgRf2fZa+Uv8ir6rycd0w5EwHdQxbHpbearr2Je1q08Y+HVLJGOrwoXyuPhx+K9JiP/sSbwnwrXC9OOjzFb2naYfj81e4n7mSWwufPGMaeqEPDFIvZ9lr5S/yKvqvMPL4uLG+HSZj/AORMm6UDgwbF7HGrWa4wyvvqMs8acZtiaXVNCEI6tUYQ6owd6u1LUn8No2l6AIgAAAAAAAAAAAAAAAAAAAAADBvYw/D7hP8AW/qajeTBvYw/D7hP9b+pqN5AAAAAAAAAAAAAAAAAAAObE7qFjht3dxhtQoUZ6sYcdmWMfsdL8ruhJdWla3qw106sk1ObVwjDVEGHuxiy9QztpdrX+PSwu5bOlUxKpLUhrhVrRnlhCM0Ov76eM3jlg3MwZoczF7UOmS6tsxQmpWsI1cMvp9mMd3DbhGFSEOuG1LLHk+LGOrW3bZ3VvfWlK6sq9K4tqssJ6dWlPCaSeWPRGEYckYA/Z4edss2Gb8r4hgmK0palvdU4ywmjDXGnPq+9nl4RljqjB7iD6XdIWG6PcqXV/d16ccRqU5pbG11/f1qurk5O9hHljHohDwxhCIZl7DnELjDtKeI4VNNHdXdjUlqSQjybynPLGEfJDbh5W0mOOwvwK4vc84vj9SWaNtZWkaG3Hrq1ZoR8v3ss2vxwbHAAAAAAAAAAAAAAAAAAAAAAAAAAAAAAAAAAAAAAAVj2THwHZo/N0fr6azlY9kx8B2aPzdH6+mCquwb/AA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wARaCr9CX88/of4i0GF1n85f9vaFteQA5iQAAAAAAAAAAAAAAAAAAAAAAADL4D9NUA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FoaEv55/Q/xFXrQ0Jfzz+h/iOXrP5O/wC3vCVea0AGGWgAAAAAAAAAAAAAAAAAAAAAAAIrpY+CzOX/ACa8+onY20ZZC7X3WL45S57kmt7aeHccJpoceEOrx9G381whNlbGITQhGEbOtCMI/wDBFnNoNDyeHjWnGvx/DyhC87cABrVY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tcmhv3sXXzyb6EieIHob97F188m+hInjCan+bxPuuryAHwvQAAAAAAAAAAAAAAAAAAAAAGDexh+H3Cf639TUbyYN7GH4fcJ/rf1NRvIAAAAAAAAAAAAAAAAAAAVnpM0z5b0dY9QwnHbfFKtzWtpbqWNrRknl2IzTyw1xmnhHXrkj1cFk0akK1GnUl17M8sJoa+EQUf2QWhCXPk/wB3cuz0rbMUkkJaklT72ndywhyQjH4s8IckI9EYaoR1aoRhl+W+0jaLLma032N4DCE3/wAqba3E8eMIR1yTeOGt9E38nklnkjLPLCaWPJGEYa4RB8+q+nTSVc0dzPmi4hLHk5u3oyTfrSyQj/i6coaLs/aT8Zlvb6nfy0KsYb3FcVjPq2f93a++n8EJeTwwbzoYdZUKm8oWdtTqd9JSlhHzwg6gRrR3kzC8h5WtsEwaSO6p656tafu69SPdTzeGOqHihCEOpJQ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DL4D9NU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FoaEv55/Q/wARV60NCX88/of4jl6z+Tv+3vCVea0AGGWgAAAAAAAAAAAAAAAAAAAAAAAPLzV72MY+Z1voRZzaMzV72MY+Z1voRZzav+Hv7d/uruANEg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uTQ372Lr55N9CRPED0N+9i6+eTfQkTxgNT/N4n3XV5AD4XoAAAAAAAAAAAAAAAAAAAAADBvYw/D7hP9b+pqN5MG9jD8PuE/wBb+pqN5AAAAAAAAAAAAAAAAAAAxZ2anwp4X/yal9fXbLw7/Z9r+al9EGNOzU+FPC/+TUvr6637Psl8g0rShTnmxbakklljqtIdMIf8QL0FI/ym9H/fYt/dIesfym9H/fYt/dIesC7hSP8AKb0f99i390h6x/Kb0f8AfYt/dIesC7hXWjnTDlfSDjdfCsvxvo3VG3mupt/Q2JdiE0sseXXHl1zwWK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wBoXAGnVgAAAAAAAAAAAAAAAAAAAAAAAAAAAAAAAAAAAAAAAAAAAAAAAAAAAAAAAAAAAAAAAAAAAAAAAAAAAAAAAAAAAAAAAAAAAAAAAAAAAAAAAAALQ0Jfzz+h/iLQVfoS/nn9D/EWgwus/nL/ALe0La8gBzEgAAAAAAAAAAAAAAAAAAAAAAAGXwH6ao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LQ0Jfzz+h/iKvWfoSnljPjckJobcIUIxl18sIR3mqP+EfM5es/k7/t7wlXmtEBhloAAAAAAAAAAAAAAAAAAAAAAADy81e9jGPmdb6EWc2jM1e9jGPmdb6EWc2r/h7+3f7q7gDRI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Lk0N+9i6+eTfQkTxA9DfvYuvnk30JE8YDU/zeJ911eQA+F6AAAAAAAAAAAAAAAAAAAAAAwb2MPw+4T/AFv6mo3kwb2MPw+4T/W/qajeQAAAAAAAAAAAAAAAAAAMWdmp8KeF/wDJqX19dJrbsTN9b0qvs12duSE2r7la9WuGv+mRns1PhTwv/k1L6+u2Xh3+z7X81L6IAy9/JH//AC2/dP8A+mP5I/8A+W37p/8A0zVIDK38kf8A/Lb90/8A6Y/kj/8A5bfun/8ATNUgKW0K6DPayzTdYz7Ivunv7Kez3PaW52dqeSfa2t5Nr7jVq1dfSukAAAAAAAAAAAAAAAAAAAAAAAAAAAAAAAAAAAAAAAFY9kx8B2aPzdH6+ms5WPZMfAdmj83R+vpgqrsG/wACzj+ctPRVajZc7Bv8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AEWgq/Ql/PP6H+ItBhdZ/OX/b2hbXkAOYkAAAAAAAAAAAAAAAAAAAAAAAAy+57+8t8Ps6t1e1ZaNvSl2p55uiEC/vLfD7OrdXtWWjb0pdqeebohBQGfc43GZ7zd0tqjhtKbmqPXNHvpvD6PO3uoahTJ08bTyjruV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SbsL8Tu8XxDPd7f1Y1a9SNjGMY9EIf/ABGqEIdUIcGYfdXN2YPj3V/cTeSWH2SwbJ7FzK9tlfDMbo0pt5dVu15q9bvow3mqEPBDXHV42Pz2Yxs/W2LEbYdf+7efstiIheQDjJAAAAAAAAAAAAAAAAAAAAAAAAPLzV72MY+Z1voRZzaMzV72MY+Z1voRZzav+Hv7d/uruAjmds12mWMP26mqreVIR3NDXyzR4x4Swd7FxaYNJvedoh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XJob97F188m+hIniudBmIWt/lnEu06stWFviM9CpGXohPCnSjGGvr1bUFjPz/UrRbNYkx4rq8gB8T0AAAAAAAAAAAAAAAAAAAAABg3sYfh9wn+t/U1G8mDexh+H3Cf639TUbyAAAAAAAAAAAAAAAAAABR+nHQdc6S82WmM0Mco4fLQspLSNKe2jUjGMtSpPta4TQ7/Vq8C7LanubalSjHXsSQl18dUNT9AAAAAAAAAAAAAAAAAAAAAAAAAAAAAAAAAAAAAAAAAAAAABWPZMfAdmj83R+vprOVj2THwHZo/N0fr6YKq7Bv8Czj+ctPRVajZc7Bv8A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+bGfc43GZ7zd0tqjhtKbmqPXNHvpvD6POmmjLIXa+6xfHKXPck1vbTw7jhNNDjwh1ePoaMshdr7rF8cpc9yTW9tPDuOE00OPCHV4+i02s0/T74t+15vjM8o69IV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F56Ev55/Q/xFXrQ0Jfzz+h/iOlqmFTByFqUjaI294RrxlaADErQAAAAAAAAAAAAAAAAAAAAAAAHl5q97GMfM630Is5tGZq97GMfM630IsoZ2zXaZYw/bqaqt5UhHc0NfLNHjHhLBp9DxaYOBiXvO0RKu/GTO2a7TLGH7dTVVvKkI7mhr5Zo8Y8JYKH91c3Zg+PdX9xN5JYfZLA91c3Zg+PdX9xN5JYfZLBfGScqWmWMP2KeqreVIQ31fVyzR4Q4SwQ+LrGL9OFXrz9vf3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ap7CqEYaK8UjGEeXGasYeHmKC/ld6C7O3w/JlW1sqUtG3pXU0skkvRCGxIsRmcxgzgYs4UzvsnE7gCl6AAAAAAAAAAAAAAAAAAAAAAwb2MPw+4T/W/qajeTBvYw/D7hP8AW/qajeQAAAAAAAAAAAAAAAAAAAAAAAAAAAAAAAAAAAAAAAAAAAAAAAAAAAAAAAAAAAAAAAACseyY+A7NH5uj9fTWcrHsmPgOzR+bo/X0wVV2Df4FnH85aeiq1Gy52Df4FnH85aeiq1GAAAAAAAAAAAAAAAAAAAAAAAADOeavfPjHzyt9OLy3qZq98+MfPK304vLfpGB/br9oUyALXgAAAAAAAAAAAAAAAAAAAAAAAAAAAAAAAAAAAAAAAAAAAAAAAAAAAAAAAAAAAAAAAAAAAAAAAAAAAAAAAAAAAAAAAAAAAAAAAAAAAAAAAAnmhv3z3XzOb6ciBp5ob98918zm+nI+DU/ymJ9ntea5AGBXAAAAAAAAAAAAAAAAAAAAAAAADL7UDL7Tfw5/k/b/AGhcAadWAAAAAAAAAAAAAAAAAAAAAAAAAAAAAAAAAAAAAAAAAAAAAAAAAAAAAAAAAAAAAAAAAAAAAAAAAAAAAAAAAAAAAAAAAAAAAAAAAAAAAAAAAAtDQl/PP6H+ItBV+hL+ef0P8RaDC6z+cv8At7QtryAHMSAAAAAAAAAAAAAAAAAAAAAAAAZfAfpqg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LQ0Jfzz+h/iKvWhoS/nn9D/Ec/Wfyd/294SrzWgAwy0AAAAAAAAAAAAAAAAAAAAAAABH9Il5Nh+j/M97JLCee2wu6rQlj0RjLSmjq/wfOT3VzdmD491f3E3klh9ksH0Y0lWtS+0c5qtKEIRrV8KuqUkIx1Q2pqM0If4xZfyTlS0yxh+xT1VbypCG+r6uWaPCHCWDqadksTOT+DfakcZ68fZG07GScqWmWMP2KeqreVIQ31fVyzR4Q4SwSMG1wsKmDSKUjaIVA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uTQ372Lr55N9CRPED0N+9i6+eTfQkTxkNT/N4n3WV5AD4Xo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Bl8B+mq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FoaEv55/Q/wARV60NCX88/of4jl6z+Tv+3vCVea0AGGWgAAAAAAAAAAAAAAAAAAAAAAAPLzV72MY+Z1voRZzaMzV72MY+Z1voRZzav+Hv7d/uruANE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VyaG/exdfPJvoSJ4gehv3sXXzyb6EieMBqf5vE+66vIAfC9AAAAAAAAAAAAAAAAAAAAAAYN7GH4fcJ/rf1NRvJg3sYfh9wn+t/U1G8gAAAAAAAAAAAAAAAAAAAAAAAAAAAAAAAAAAAAAAAAAAAAAAAAAAAAAAAAAAAAAAAAFY9kx8B2aPzdH6+ms5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ACft/tC4A06sAAAAAAAAAAAAAAAAAAAAAAAAAAAAAAAAAAAAAAAAAAAAAAAAAAAAAAAAAAAAAAAAAAAAAAAAAAAAAAAAAAAAAAAAAAAAAAAAAAAAAAAAABaGhL+ef0P8RaCr9CX88/of4i0GF1n85f8Ab2hbXkAOYkAAAAAAAAAAAAAAAAAAAAAAAAy+A/TV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C0NCX88/of4ir1oaEv55/Q/xHL1n8nf8Ab3hKvNaADDLQAAAAAAAAAAAAAAAAAAAAAAAHl5q97GMfM630Is5tGZq97GMfM630Is5tX/D39u/3V3AGiQ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uTQ372Lr55N9CRPED0N+9i6+eTfQkTxgNT/N4n3XV5AD4XoAAAAAAAAAAAAAAAAAAAAADBvYw/D7hP9b+pqN5MG9jD8PuE/wB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8AaFwBp1YAAAAAAAAAAAAAAAAAAAAAAAAAAAAAAAAAAAAAAAAAAAAAAAAAAAAAAAAAAAAAAAAAAAAAAAAAAAAAAAAAAAAAAAAAAAAAAAAAAAAAAAAAC0NCX88/of4i0FX6Ev55/Q/xFoMLrP5y/wC3tC2vIAcxIAAAAAAAAAAAAAAAAAAAAAAABl8Ecztmu0yxh+3U1VbypCO5oa+WaPGPCWD9JxcWmDSb3naIU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e6AMbs8SxPNNlZ1N7PY9rQqzy9ztTb772EeuMNnl8bN+k3Pva+9wjA6vPcstxcyR7jjLLHjxj1ePos3sGqNWWhnOtNJNClPNZyyzxhyTRhv9cIR8GuHnZfWdSres5bC4+MrK172pgGaTAAAAAAAAAAAAAAAAAAAAAAAAeXmr3sYx8zrfQizm0Zmr3sYx8zrfQizm1f8Pf27/dXcAaJ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C5NDfvYuvnk30JE8QPQ372Lr55N9CRPGA1P83ifddXkAPhegAAAAAAAAAAAAAAAAAAAAAMG9jD8PuE/1v6mo3kwb2MPw+4T/AF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wBoXAGnVgAAAAAAAAAAAAAAAAAAAAAAAAAAAAAAAAAAAAAAAAAAAAAAAAAAAAAAAAAAAAAAAAAAAAAAAAAAAAAAAAAAAAAAAAAAAAAAAAAAAAAAAAALQ0Jfzz+h/iLQVfoS/nn9D/EWgwus/nL/ALe0La8gBzEgAAAAAAAAAAAAAAAAAAAAAAAGPM7ZrtMsYft1NVW8qQjuaGvlmjxjwlgof3VzdmD491f3E3klh9ksD3VzdmD491f3E3klh9ksF8ZJypaZYw/Yp6qt5UhDfV9XLNHhDhLBpPi6xi/ThV68/b3h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2foDs7fD7PFLWypS0belLQlkkl6IQ5xV9hZ2+H2dK1sqUtG3pS7MkkvRCC2NCX88/of4iGZ0+mTyF++07bz+8ehE7ytABllgAAAAAAAAAAAAAAAAAAAAAAADy81e9jGPmdb6EWc2jM1e9jGPmdb6EWc2r/AIe/t3+6u4qzSbn3tfe4RgdXnuWW4uZI9xxlljx4x6vH0NJufe197hGB1ee5Zbi5kj3HGWWPHjHq8fRC8hZOuMz3m8q7VHDaU3O1uuaPey+H0eZ7qGoXxb9kynGZ5z16yR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bL7GbMUMzZKxa8p0t1Qp4tUo0oR7qMsKNGOuPhjGaK3FH9iBhN5hGi67kv6UaVS4xOpXlkj3UJY0qMIa4dUfvdepeDD49r3xJtifNPNbAAqAAAAAAAAAAAAAAAAAAAAAAGDexh+H3Cf639TUbyYN7GH4fcJ/rf1NRvIAAAAAAAAAAAAAAAAAAAAAAAAAAAAAAAAAAAAAAAAAAAAAAAAAAAAAAAAAAAAAAAABWPZMfAdmj83R+vprOVj2THwHZo/N0fr6YKq7Bv8Czj+ctPRVajZc7Bv8A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x5knKlpljD9inqq3lSEN9X1cs0eEOEsEjB+k4WFTBpFKRtEKA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WhoS/nn9D/ABFXrQ0Jfzz+h/iK9Z/J3/b3grzWgAwy0AAAAAAAAAAAAAAAAAAAAAAAB5eavexjHzOt9CLEGk3Pva+9wjA6vPcstxcyR7jjLLHjxj1ePo2XpUqT0tGGb6lKaaSpJg95NLNLHVGEYUJ9UYRYAyFk64zPebyrtUcNpTc7W65o97L4fR5nSyeYxvwTlsCONp59e6MxHOTIWTrjM95vKu1Rw2lNztbrmj3svh9HmX/YWdvh9nStbKlLRt6UuzJJL0QgWFnb4fZ0rWypS0belLsySS9EIOhq9P0+mTp42nnPXch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XJob97F188m+hIniB6G/exdfPJvoSJ44Op/m8T7p15AD4Xo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Bl8B+mq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i0NCX88/of4ir1oaEv55/Q/wARy9Z/J3/b3hKvNaADDLQAAAAAAAAAAAAAAAAAAAAAAAHh56tKd/kjMNnWjNClcYdcUp4yx1R1TUpoR1ednOws7fD7Ola2VKWjb0pdmSSXohBpTNXvYxj5nW+hFnNqf4erH4L2247q7gDSIA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XJob97F188m+hIniB6G/exdfPJvoSJ4wGp/m8T7rq8gB8L0AAAAAAAAAAAAAAAAAAAAABg3sYfh9wn+t/U1G8mDexh+H3Cf639TUbyAAAAAAAAAAAAAAAAAAAAAAAAAAAAAAAAAAAAAAAAAAAAAAAAAAAAAAAAAAAAAAAAAVj2THwHZo/N0fr6azlY9kx8B2aPzdH6+mCquwb/As4/nLT0VWo2XOwb/AA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xFoKv0Jfzz+h/iLQYXWfzl/29oW15ADmJAAAAAAAAAAAAAAAAAAAAAAAAMvgP01Q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BaGhL+ef0P8RV60NCX88/of4jl6z+Tv+3vCVea0AGGWgAAAAAAAAAAAAAAAAAAAAAAAPLzV72MY+Z1voRZzaMzV72MY+Z1voRZzav+Hv7d/uruANEg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FyaG/exdfPJvoSJ4gehv3sXXzyb6EieMBqf5vE+66vIAfC9AAAAAAAAAAAAAAAAAAAAAAYN7GH4fcJ/rf1NRvJg3sYfh9wn+t/U1G8gAAAAAAAAAAAAAAAAAAAAAAAAAAAAAAAjGEsIxjGEIQ5YxiojSD2S2V8t3lWxwK2q4/d0oxlnqUakKVvCPCFTVGM3kljDwgvcZGl7LTFN9rmyrZRpd7C7nhN59n7FoaNOyHyvnG+o4biFKrgeJ1owlpSXM8J6NSaPRLLUhq5Y8JoQ19WuPIC6QJowlhGM0YQhDljGPUAKB0g9k1lzL99Wscu2NTHrilGMs9eWrClbwj/ALs+qMZvJDVHqjFBaHZaYnCvCNfKlnPR18ssl3NLNq8cZY+gGuBV2ijTZlrSJXhY229w7GdmM3aVzGGupCHLGNOaHJNq4ckemOrVDWtEAfyaaEksZpowllhDXGMY6oQgoDP/AGTmXcBvqtjluwq49WpRjLNcQqwo2+v/AHZtUYz+OEIQj1RiDQAyPb9lpiUteEbjKlnPR18stO7mlm1eOMsfQurRRppy1pFq9pWkauH4zCWM0bG5jDXPCHTGnNDkn1eSPXq1coLOB/J55ack0880JZJYa4zRjqhCHGIP6M+Z97J7L2B31Wyy1h9XHatOMZZrjewo0Nf+7NqjGbx6oQj1RihVt2WmJS14RucqWc9HXyy07uaWbV44yx9ANcCs9FOmbLWkaeNpZTVbDGJZYzTWNzq2poQ6YyTQ5J4Q8kfBqWYAP81aklKnPUqzyyU5IRmmmmjqhLCHTGMWfM+dlBl/Bb6rZ5Zw6rjk9OMZZrmNXc0Ix/3Y6oxmh4dUIR6oxBoUZItey0xKWvCN1lSzno6+WWneTSTeeMsfQu7RTpjy1pGjNbWE9WyxeSXbmsbnVCeMIdMZIw5J4Q8/GEAWSD/NarTo0p6taeWnSkljNPPPHVCWEOWMYx6oA/0M8Z67KLAMHvatnljDK2NzU4xlmuZqu4oxj/ux1Rmmh4dUIcIxQ+07LTEZa8I3eVLSpR18sKV5NJNq8cZY+gGtxXGirTBlrSPCa3w2erZ4tTl257C51QnjDrmkjDknh4uWHXCCxwAAAAFY9kx8B2aPzdH6+ms5WPZMfAdmj83R+vpgqrsG/wACzj+ctPRVajZc7Bv8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AEWgq/Ql/PP6H+ItBhdZ/OX/b2hbXkAOYkAAAAAAAAAAAAAAAAAAAAAAAAy+A/TV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aGhL+ef0P8RU9/eW+H2dW6vastG3pS7U883RCCT9ivmupmjE85zSybqyt+05aEkYffao7/XNHwx1Q5OrU4ut49KZacKZ/wD1bbbzSrHFoEBjFoAAAAAAAAAAAAAAAAAAAAAAADy81e9jGPmdb6EWc2jM1e9jGPmdb6EWc2r/AIe/t3+6u4A0S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FyaG/exdfPJvoSJ4gehv3sXXzyb6EieMBqf5vE+66vIAfC9AAAAAAAAAAAAAAAAAAAAAAYN7GH4fcJ/rf1NRvJg3sYfh9wn+t/U1G8gAAAAAAAAAAAAAAAAAAAAAAAAAAAAAAZ97MHPF1l/Kdjl7DK01G4xmM/bE8kdU0LeTVrl8G1GaEPFCaHWgfYxaGMLzPhMc1ZtoRurKarNTsrOMYwkqbMdU1SfV0w2tcIQ6PvY69fIvjSdofy7pHxS0v8AH7jE6da1o7inLa1pJJdnajNrjCMkeXXFK8l5ascn5YsMBwmNaays5Zpaca00Jp465ozR1xhCEOmaPUDiq6PMmVbONpPlTAu14w1bELClDV4owl1wj4WOeyW0XWmjzMNnd4HCeXBMThPGlSmmjNG3qS6tqTXHljLqmhGGvl6YcurW3cyv2b2NW0aeWsDkmlmu5Zqt5Ulh0ySRhCSXX447f6oLW7GvNl1m/RTh9ziNWatfWVSexrVZo641IyaoyxjxjsTSa49cdcUe7LjOdfLej6jhVhVjSvMbqTUJppY6owoSwhGpq8e1JL4pou7sS8Dr4NoftatzLGSfE7qrfSyx6YSxhLJLHywpwj4owU72bd5NPnrALKMY7FHDY1oQ8M9WeEfq4A/XsWtEGF5osbjNGaraF3ZSVo0LO0n7ipNLq2qk8PjQhGOqEOjXCOvqaVxHRrknEbCazucqYLuIw2ebs5Kc0v8AwzSwhGXyRg8XsdbSSz0LZWp04aoT281WPhjPUmmj9JY4Pn1plyZc6JdJVKTBrqtJb/eX+G3Gv7+SG1HVCMeuaWaWMPDDVHrbi0dZkkzfkbBcekhLLNe20s9SWXolqQ+9nlh4ITQmh5GfezjtJI2uUbyEIQqSz3NGMeMIwpxh5tUfOnXYg3c1zoboUpo64Wt7Xoy+CEYwn9M8QcXZe5zr5eyHbYLYVY0rvG6k1KpNLHVGFvJCEakPLGaSXxRmV12LWh/Csy4ZWzVmq1heWkKsaNlaVP8A5c8Ze6qTQ+NDX97CEeTkjr18jg7Ni8mqaQ8Fs9cd3RwuFWEOEZ6tSEf8JINF9j9aSWWhnKlKnDVCazhVj455pp4/4zRB6eKaNMk4nYTWd1lXBdxNLsw3VnJSml/4ZpYQjL5IwYm0u5Qu9Eek6Sng91WkpSRkv8Nudf38su1HVCMeuMs0sYeGEIR1cup9B2VezktJIRyheSwhCpHtqjNHjDmow9M3nBovIOYqebMl4NjtKEJe3raSrPJL0ST6tU8vkmhNDyKh7MHOdfAckWeBWFWNK5xqeaWtNLHVGFvJCG3DwbUZpYeGG1B6/YkXc1zoXsaU0dcLa6uKMvghGfb9M8VJ9mpeTVdJeFWuuO7oYXJNCH+9NVqa/wDCEoPa7FvQ9hOYcInzXmu0lvbearNSsbSp/wDLm2eSapND43LrlhCPJ97HXCPJq0Ti2jPJOK2E9nd5VwaFGaXZhGjaSUp5f+GaSEJpfJFxaB7SSy0O5SpU4apZrCSr5Z9c8f8AGaKeA+e2lTKt7oh0pS0sIuqsstGaS/w25j3exGMdUJuqMYRlmljx1dHLqbuyPj9LNOUMHxyhCEst/bSVoyQ+JNGH30vkm1w8jNfZyWkkt3k+8lhDeVJLqjNHwSxpRh9KZZ/YnXc1zoUwqnPHX2tXuKUPFvZpv/wgRzsxc518EydY5esKsadfGZ5t/NLHVHcSatcvg2pppYeGEJodaHdi5odwjHsDjmzNdpJfUatWanY2lXlpRhLHVNUmh8b76EZYQjyfexjy64ao52aF5NX0pWFtrju7fC6cIQ8M1SpGMfNq8zUGhG0kstEWUKVOGqWbDaNXyzy7cf8AGaIP3xjRlknFsPns7zK2DwozS7MI0bSSjPJ/wzyQhNL5IsSaS8tX+h7SrClhN1Vl7WnkvsOuY91GnGMdUJuOqMJpY9UdUeTl1PoWyV2cdpJJi2UryEIbytQuaMY+CSanGH1kQadydjtHM2VMJxu3hCWnf21O42devYjNLCMZfJHXDyKP7MjOdfB8qYfluwqxp1sXmmnuYyx1R3Emr73xTTRh5JYw60t7FW7mutCWCSzx1xoVLilCMeG+njD/AAm1M/dmXeTXGli3oRjHYtsMpSQh4Yz1Jox/7oeYEt7F3Q5g+NZfhm3NlnJfSV6k0ljaVoa6WzLHZmqTS/GjGaE0IQjycmvl1w1X9jWjHJOMYfPZ3mV8IlpTS7MJqFrJRnk/4Z5IQjDyRNDVpJZaJ8oUqcNUI4Xb1Yw/3p6cJ4/4zRTEHzz0hZfxHQ5pY3WFXVSE9nUkvcPuJumelHo2uPRNJN1R1R6ot75UxqjmPLOFYzaw1Ub+2p3EsuvXs7UsI7MfDCMdXkZa7OC0kkzBla8hCG8rWtajGPgknljD6yK5Oxcu5rvQhl7eR1zUY16WvwQrT6v8NUAWs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wBoXAGnVgAAAAAAAAAAAAAAAAAAAAAAAAAAAAAAAAAAAAAAAAAAAAAAAAAAAAAAAAAAAAAAAAAAAAAAAAAAAAAAAAAAAAAAAAAAAAAAAAAAAAAAAAALQ0Jfzz+h/iLQVfoS/nn9D/EWgwus/nL/ALe0La8gBzEgAAAAAAAAAAAAAAAAAAAAAAAGX1WaTc+9r73CMDq89yy3FzJHuOMssePGPV4+hpNz72vvcIwOrz3LLcXMke44yyx48Y9Xj6IXkLJ1xme83lXao4bSm52t1zR72Xw+jzNZqGoXxb9kynGZ5z16yr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0v2GeXbzBcMzJdX8u6nvu1Yy0Yw++kll3uqMeEY7XR1alOaMshdr7rF8cpc9yTW9tPDuOE00OPCHV4+jUehL+ef0P8RncbJYtsvfOZmf/wBTttH7x1EJxPHaFoAOIkAAAAAAAAAAAAAAAAAAAAAAAA8vNXvYxj5nW+hFnNozNXvYxj5nW+hFnNq/4e/t3+6u457+8t8Ps6t1e1ZaNvSl2p55uiEC/vLfD7OrdXtWWjb0pdqeebohBQGfc43GZ7zd0tqjhtKbmqPXNHvpvD6PO6WoahTJ08bTyjrue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ND6G/exdfPJvoSJ4ozsQcTu8X0eY1e39WNWvUxqrGMY9EIbihqhCHVCHBeb8/zeNGPjWxK8pldEbQAPmegAAAAAAAAAAAAAAAAAAAAAMG9jD8PuE/1v6mo3kwb2MPw+4T/W/qajeQAAAAAAAAAAAAAAAAAAAAAAAAAAAAAAAPDzrmnCsmZcusax2vCjaUIckIcs9SePRJJDrmjw8sdUIRiDg0mZ6wrR9levjGLz7UYfeW9tLHVPcVdXJJL9seqHKxpkPLuOadtKtziGMTz9qRqQr4jXl1wlo0uiWlJwjGENmWHCEY8uqL/N7c5r7ITSbLToyRp0Ya4U5NcY0cPt9fLNGPXHo1x6Zo6odGqENp6PMl4TkPLNvguCUtVKT76rWmh9/XqR6Z5o8Y/4Q1Qh0AkFnbUbK0oWtpSko29CSWlTpyQ1SySyw1QhCHCEIMYdmt8KeFf8mpfX121GMOzYozS6ScGrxh95PhMkkI+GWtVjH6UAaT0D/A7lL5hJ9qeK+7H6vLcaGcpzyR1whZ7Hllmmlj/jBYIMy9nD/sDKvzqv9CVI+w0+CW5/5pW+rpIx2cVWWGEZSoxj9/NXuJ4Q8EJacI/Sgl3YeUJqOh+E80NUK2IV6kvhhqkl9MsQUt2Z/wALFl/ymj9bWai0IfBDlD/ltH6LMXZqUZpNKOGVYw+8qYRT1R8MK1bX9jTGgevLcaHcpTyR1whYSSeWXXLH/GAJ4zB2cf8AsrKP565+jTafZc7OSrLCyyfS1/fzVLqfV4IQpQ+0Ey7Dr4II/wDMa/okUj2ZPwuUf+WUfp1F69iFQmo6G7eeaGqFa9r1JfDDXCX0yxUf2Z1GanpXsqkYfe1cKpTQj4qlWH2A1Toa+CbJ/wDyq2+rgmKEaEK8txoiyhPJHXCGG0ZPLLLsx/xgm4Mt9nL+C5N/47v0UU47ED4HKPz6v6YIH2ctWXYyZS1/fa7yeMOEOZh/qsPsSKE1HQth880NUK11cVJfDDbjL6ZYgoDsw/hgj/y+h6ZmuNEfwVZO/wCT2n1MjJnZk0ZqWlyjPNDkq4ZRnl8W3Ul//Bi1doary3GibJ88kdcIYVbSeWWnLLH/ABgCYsq9nP8A/iT/AF7/APN2qmUezlqyxuMmUYR+/llvJ4w8EY0YQ+jEFj9iN8DFl87uPps+9l58Mtz8yoeiLRPYn0JqOhLCJ5oaoVq9xUh4t7NL/wDgs99mHRmpaYJp5oclXD6E8vi1zS+mWINe6Lfgyyj/AMns/qZEnRPRJWluNFmUKkkdcPuRayx8cKUsI/4wilgModnL+FZN/wCC79NFZ3Ym/AnhXzi4+tmVb2cdWWOJZQowj9/LRuZ4w8EZqcIfRitnsVqE1HQfgU00NW9nuKkPFv54fYC2gAGDf/37f/l9/wDUt5AMG/8A79v/AMvv/qXk5s9tv2P3nsq9l/3F1S9sdvb/AHOrahs7W1yd1s9PXqfQh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ACft/tC4A06sAAAAAAAAAAAAAAAAAAAAAAAAAAAAAAAAAAAAAAAAAAAAAAAAAAAAAAAAAAAAAAAAAAAAAAAAAAAAAAAAAAAAAAAAAAAAAAAAAAAAAAAAABaGhL+ef0P8RaCr9CX88/of4i0GF1n85f8Ab2hbXkAOYkAAAAAAAAAAAAAAAAAAAAAAAA+bGQsnXGZ7zeVdqjhtKbna3XNHvZfD6PMv+ws7fD7Ola2VKWjb0pdmSSXohAsLO3w+zpWtlSlo29KXZkkl6IQdDe6fp9MnTxtPOeu5V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WhoS/nn9D/ABFXrQ0Jfzz+h/iPt1n8nf8Ab3h5XmtABhloAAAAAAAAAAAAAAAAAAAAAAADy81e9jGPmdb6EWa7+8t8Ps6t1e1ZaNvSl2p55uiEGj863FK0ydj1zcTbFGjYV6k82rXqlhTmjGPmg+eOfc43GZ7zd0tqjhtKbmqPXNHvpvD6PO7enZ+mTy95njaZ4QjaN5M+5xuMz3m7pbVHDaU3NUeuaPfTeH0edNNGWQu191i+OUue5Jre2nh3HCaaHHhDq8fQ0ZZC7X3WL45S57kmt7aeHccJpoceEOrx9Fpujp+n3xb9rzfGZ5R16Qj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rp7GbLtPLOjyvYyVI1ak1/PVqz9UZ406cI6odUNUILaQPQ372Lr55N9CRPHGz+HXCzF6UjaIlKOQA+R6AAAAAAAAAAAAAAAAAAAAAAwb2MPw+4T/AFv6mo3kwb2MPw+4T/W/qajeQAAAAAAAAAAAAAAAAAAAAAAAAAAAAAAPOzFjeH5cwW7xbGbmS1sLWSM9WrP1Q4Qh1xjHkhCHLGMdTEGccx5m0/6RrbDcGoVJLGSaMLO1mj95b0tf31arGHJr1atcfFLDX1392U+Ss153wfAbPKVlPe06NerVuqULmnSl17MsJIxhPNLCMe71dOrXHioLCdC2mPBp6k+EYXe2E1SEITxtcXoUozwh0Qjs1Yawa90V6PsK0dZZp4XhcsKlefVPd3c0uqe4qaumPCEOqXqh4YxjGZMRe1rp777Hf2/T/wDMe1rp777Hf2/T/wDMDbrNXZrZaq3eXcDzFb04zQsKs9tcRhDokqaoyzR8EJpdXjng/ugDJulPA8/wvM8RxT7kdq1JP/icVkuZN5HZ2fvIVJo6+nl1NDY5hVljuEXeF4rbyXNjd040q1Kbomlj6I8I9UQZ+7DrPVnd5Vq5PvLiSniNjVnrWtOaOre0Z47U0JeMZZozRjDhNDwtHsYZ57GvNmA4rNeZHrQxSzln26EIV5aF1R64a9cYQjGHGWOuPCDybjKWnfGLeOGXcMz1raeGxNTuMQ1STQ4TRmn1Rh44gdlhna0zbn+3w/CK0tzY4PSjb72nHXLPWmm11NmPXCGqWXxyxax0MZbqZS0YZewe4kjJdUrfeV5Y9MtSpGNSeWPijNGHkU3oS7HKpgWL2uPZ5q29a5tpoVbfD6MduSSeHLCapN0RjCPLCWHJr1csehpgGZezYy1VucGwLMlvTjNLZ1J7S5jCGvVLPqjJGPghNLNDxzQeh2HmerO/yhNlG7ryU8Tw6pPUtqc0dUatCeO1HZ4xlmjNrhwjBfeP4PY5gwW8wrFreW4sLunGlVpTdcI+iMOmEeqMIRY9zt2Nub8v4tNeZIrQxS0kn26EZK8tC6o8NeuMIRjDjLHXHhAG0Yx1Q1x6GFuyqzra5w0iUrPB60Lmwwml2rLUpx2palaM2ueMseuHcy+HZjq5NT9LnKOnfG7eOG3suZq9tPDYmp3GIaqc0OE0Zp9UYeNaOhDsdZ8vYvbY/nerb17y2mhUtrCjHbkpzw6J6k3RNGEeWEIcmvVHXHoBcmiHLk+UtGmXsGry7Fxb20Jq8ve1Z4xnnh5JpowUf2bOWqtfD8AzLb04zSW009lczQhr2YTffU4x8GuE8PHNBqB52YsFsMx4HeYRjFvLcWF3TjTq05uuHGEeqMI6owj1RhCIKM7EDPVniWS4ZUuq8kmKYZPPNQpzR1Rq0Jpoza5eOzNNNCMOqGy0JGMIQjGMdUIdbFmc+xvzll3Fo3mSq33UtJJ9uhPTry0Lql49cYQjGHGWPLwh0PMusn6dsdt44bfS5lr208Nmenc4hqpzQ/3ozT6ow8esHP2Uec7bOmkmS2warC6scMpQs6U9L76FWrGaMZ4y8Ya4wl5OnZ1w6Ww9FOXZsp6Ocv4LVl2a9ray76EOqrN9/PD9aaZTWg7sd5stYtbZgzpVt7i/t5oVLWxox26dKeHRPPN8aaHVCHJCPLri0gDLXZtZaq1KGAZmoU4zU6W1YXE0Idzrjt0/Jr3kPLDik3YiZ6s8WyPJla5rySYthU0+7pTR1TVaE00ZoTS8dmM0ZYw6obPFdmZsCw/M2A3uD4zbwuLC7pxp1ZI8nhhGEeqMI6owj1RhBj7OPY4Z0y3i8bzJdb7qWsk+3QqUa8Le5peOEYwhrhxljy8IdANqTRhLLGM0YQhDljGPUwb2TecbfPGk6FHBKnbVjh9KWxoT0vvoVqm1GM80vHXNHZhq6dmEYdLsusnadcwW8cNxCTMtxazw2Z6d1iGzTmh/vbU+qPl1ra0GdjzHK+LW+YM5Vre5xK3jCe1sqMdqnRn6p5po91NDqhDkhHl1x5NQXLoxy9HKuj/AMEqQhCtaWkktbV0b2MNqfV/1RmZ87NrLVWafL+Z6NOM1KWWbD7iaEO55Yz0/Prqf4cWqnlZpy/h2acAvcGxqhCvYXcmxUk6Iw64TQj1RhGEIwjxgCmuxIz1Z41kOllq4ryS4vhMZpZaU0dU1WhGaM0s0vHVrjLHV0aocV8zTSySxmnjCWWENcYxjqhCDFWbuxyzvlnF43mTK33Ut6c23QrW9eFvc0oeGEYw5fDLGOvhDoefd5M06ZioRw3EZMyXFrP8Aez07vENmnND/AHtqfVHy6wef2Seb6OfNKUaeBzRu7KypyYfbTUvvoV59qMZppeOuabZhq6YSwj1tqaOsA9i2RMCwSbVvLK0p06sYdEamrXPGH/VGZTGgrse/YnitvmHOFahdYrQjt2tpRjtUqE3VPNNHupodWqGqEeXXGOrVokAAAABWPZMfAdmj83R+vprOVj2THwHZo/N0fr6YKq7Bv8Czj+ctPRVajZc7Bv8A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y+A/TVA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BaGhL+ef0P8RV60NCX88/of4jl6z+Tv+3vCVea0AGGWgAAAAAAAAAAAAAAAAAAAAAAAIrpY+CzOX/Jrz6idjbRlkLtfdYvjlLnuSa3tp4dxwmmhx4Q6vH0bfzXCE2VsYhNCEYRs60Iwj/wRZzaDQ8nh41pxr8fw8oQvO3AAa1W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XJob97F188m+hIniB6G/exdfPJvoSJ4wmp/m8T7rq8gB8L0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DL4D9NU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FoaEv55/Q/wARV60NCX88/of4jl6z+Tv+3vCVea0AGGWgAAAAAAAAAAAAAAAAAAAAAAAPLzV72MY+Z1voRZzaMzV72MY+Z1voRZzav+Hv7d/uruANEg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uTQ372Lr55N9CRPED0N+9i6+eTfQkTxgNT/N4n3XV5AD4XoAAAAAAAAAAAAAAAAAAAAADBvYw/D7hP9b+pqN5MG9jD8PuE/wB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8AaFwBp1YAAAAAAAAAAAAAAAAAAAAAAAAAAAAAAAAAAAAAAAAAAAAAAAAAAAAAAAAAAAAAAAAAAAAAAAAAAAAAAAAAAAAAAAAAAAAAAAAAAAAAAAAAC0NCX88/of4i0FX6Ev55/Q/xFoMLrP5y/wC3tC2vIAcxIAAAAAAAAAAAAAAAAAAAAAAABl8B+mq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C0NCX88/of4ir1n6Ep5Yz43JCaG3CFCMZdfLCEd5qj/hHzOXrP5O/7e8JV5rRAYZaAAAAAAAAAAAAAAAAAAAAAAAA8vNXvYxj5nW+hFnNozNXvYxj5nW+hFnNq/4e/t3+6u4A0S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C5NDfvYuvnk30JE8QPQ372Lr55N9CRPGA1P83ifddXkAPhegAAAAAAAAAAAAAAAAAAAAAMG9jD8PuE/wB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AKYn2e15rkAYFcAAAAAAAAAAAAAAAAAAAAAAAAMvtQMvtN/Dn+T9v9oXAGnVgAAAAAAAAAAAAAAAAAAAAAAAAAAAAAAAAAAAAAAAAAAAAAAAAAAAAAAAAAAAAAAAAAAAAAAAAAAAAAAAAAAAAAAAAAAAAAAAAAAAAAAAAALQ0Jfzz+h/iLQVfoS/nn9D/ABFoMLrP5y/7e0La8gBzEgAAAAAAAAAAAAAAAAAAAAAAAGX3Pf3lvh9nVur2rLRt6Uu1PPN0QgX95b4fZ1bq9qy0belLtTzzdEIKAz7nG4zPebultUcNpTc1R65o99N4fR5291DUKZOnjaeUddyq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JN2F+J3eL4hnu9v6satepGxjGMeiEP8A4jVCEOqEODMPurm7MHx7q/uJvJLD7JYNk9i5le2yvhmN0aU28uq3a81et30YbzVCHghrjq8bH57MY2frbFiNsOv/AHbz9lsRELyAcZIAAAAAAAAAAAAAAAAAAAAAAAB5eavexjHzOt9CLObRmavexjHzOt9CLObV/wAPf27/AHV3ARzO2a7TLGH7dTVVvKkI7mhr5Zo8Y8JYO9i4tMGk3vO0Qg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Lk0N+9i6+eTfQkTxXOgzELW/yziXadWWrC3xGehUjL0QnhTpRjDX16tqCxn5/qVotmsSY8V1eQA+J6AAAAAAAAAAAAAAAAAAAAAAwb2MPw+4T/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9oXAGnVgAAAAAAAAAAAAAAAAAAAAAAAAAAAAAAAAAAAAAAAAAAAAAAAAAAAAAAAAAAAAAAAAAAAAAAAAAAAAAAAAAAAAAAAAAAAAAAAAAAAAAAAAALQ0Jfzz+h/iLQVfoS/nn9D/EWgwus/nL/t7QtryAHMSAAAAAAAAAAAAAAAAAAAAAAAAfNjPucbjM95u6W1Rw2lNzVHrmj303h9HnTTRlkLtfdYvjlLnuSa3tp4dxwmmhx4Q6vH0NGWQu191i+OUue5Jre2nh3HCaaHHhDq8fRabWafp98W/a83xmeUdekK5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Lz0Jfzz+h/iKvWhoS/nn9D/EdLVMKmDkLUpG0Rt7wjXjK0AGJWgAAAAAAAAAAAAAAAAAAAAAAAPLzV72MY+Z1voRZzaMzV72MY+Z1voRZQztmu0yxh+3U1VbypCO5oa+WaPGPCWDT6Hi0wcDEvedoiVd+Mmds12mWMP26mqreVIR3NDXyzR4x4SwUP7q5uzB8e6v7ibySw+yWB7q5uzB8e6v7ibySw+yWC+Mk5UtMsYfsU9VW8qQhvq+rlmjwhwlgh8XWMX6cKvXn7e/v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1T2FUIw0V4pGMI8uM1Yw8PMUF/K70F2dvh+TKtrZUpaNvSuppZJJeiENiRYjM5jBnAxZwpnfZOJ3AFL0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DL4D9NU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FoaEv55/Q/xFXrQ0Jfzz+h/iOfrP5O/7e8JV5rQAYZaAAAAAAAAAAAAAAAAAAAAAAAAj+kS8mw/R/me9klhPPbYXdVoSx6IxlpTR1f4PnJ7q5uzB8e6v7ibySw+yWD6MaSrWpfaOc1WlCEI1q+FXVKSEY6obU1GaEP8Ysv5JypaZYw/Yp6qt5UhDfV9XLNHhDhLB1NOyWJnJ/BvtSOM9ePsjadjJOVLTLGH7FPVVvKkIb6vq5Zo8IcJYJGDa4WFTBpFKRtEKg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XJob97F188m+hIniB6G/exdfPJvoSJ4yGp/m8T7rK8gB8L0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y+A/TV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tDQl/PP6H+Iq9aGhL+ef0P8Ry9Z/J3/b3hKvNaADDLQAAAAAAAAAAAAAAAAAAAAAAAHl5q97GMfM630Is5tGZq97GMfM630Is5tX/D39u/3V3AGiQ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uTQ372Lr55N9CRPED0N+9i6+eTfQkTxgNT/N4n3XV5AD4Xo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Bl8B+mq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BaGhL+ef0P8AEVetDQl/PP6H+I5es/k7/t7wlXmtABhloAAAAAAAAAAAAAAAAAAAAAAADy81e9jGPmdb6EWc2jM1e9jGPmdb6EWc2r/h7+3f7q7gDRI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FyaG/exdfPJvoSJ4gehv3sXXzyb6EieMBqf5vE+66vIAfC9AAAAAAAAAAAAAAAAAAAAAAYN7GH4fcJ/rf1NRvJg3sYfh9wn+t/U1G8gAAAAAAAAAAAAAAAAAAAAAAAAAAAAAAAAAAAAAAAAAAAAAAAAAAAAAAAAAAAAAAAAFY9kx8B2aPzdH6+ms5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ACft/tC4A06sAAAAAAAAAAAAAAAAAAAAAAAAAAAAAAAAAAAAAAAAAAAAAAAAAAAAAAAAAAAAAAAAAAAAAAAAAAAAAAAAAAAAAAAAAAAAAAAAAAAAAAAAABaGhL+ef0P8RaCr9CX88/of4i0GF1n85f8Ab2hbXkAOYkAAAAAAAAAAAAAAAAAAAAAAAAy+COZ2zXaZYw/bqaqt5UhHc0NfLNHjHhLB+k4uLTBpN7ztEK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T3QBjdniWJ5psrOpvZ7HtaFWeXudqbffewj1xhs8vjZv0m597X3uEYHV57lluLmSPccZZY8eMerx9Fm9g1Rqy0M51ppJoUp5rOWWeMOSaMN/rhCPg1w87L6zqVb1nLYXHxlZWve1MAzSYAAAAAAAAAAAAAAAAAAAAAAADy81e9jGPmdb6EWc2jM1e9jGPmdb6EWc2r/h7+3f7q7gDRI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Bcmhv3sXXzyb6EieIHob97F188m+hInjAan+bxPuuryAHwvQAAAAAAAAAAAAAAAAAAAAAGDexh+H3Cf639TUbyYN7GH4fcJ/rf1NRvIAAAAAAAAAAAAAAAAAAAAAAAAAAAAAAAAAAAAAAAAAAAAAAAAAAAAAAAAAAAAAAAABWPZMfAdmj83R+vprOVj2THwHZo/N0fr6YKq7Bv8Czj+ctPRVajZc7Bv8Czj+ctPRVajAAAAAAAAAAAAAAAAAAAAAAAABnPNXvnxj55W+nF5b1M1e+fGPnlb6cXlv0jA/t1+0KZAFrwAAAAAAAAAAAAAAAAAAAAAAAAAAAAAAAAAAAAAAAAAAAAAAAAAAAAAAAAAAAAAAAAAAAAAAAAAAAAAAAAAAAAAAAAAAAAAAAAAAAAAAAATzQ3757r5nN9ORA080N++e6+ZzfTkfBqf5TE+z2vNcgDArgAAAAAAAAAAAAAAAAAAAAAAABl9qBl9pv4c/wAn7f7QuANOrAAAAAAAAAAAAAAAAAAAAAAAAAAAAAAAAAAAAAAAAAAAAAAAAAAAAAAAAAAAAAAAAAAAAAAAAAAAAAAAAAAAAAAAAAAAAAAAAAAAAAAAAAAWhoS/nn9D/EWgq/Ql/PP6H+ItBhdZ/OX/AG9oW15ADmJAAAAAAAAAAAAAAAAAAAAAAAAMeZ2zXaZYw/bqaqt5UhHc0NfLNHjHhLBQ/urm7MHx7q/uJvJLD7JYHurm7MHx7q/uJvJLD7JYL4yTlS0yxh+xT1VbypCG+r6uWaPCHCWDSfF1jF+nCr15+3vD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s/QHZ2+H2eKWtlSlo29KWhLJJL0Qhzir7Czt8Ps6VrZUpaNvSl2ZJJeiEFsaEv55/Q/wARDM6fTJ5C/fadt5/ePQid5WgAyywAAAAAAAAAAAAAAAAAAAAAAAB5eavexjHzOt9CLObRmavexjHzOt9CLObV/wAPf27/AHV3FWaTc+9r73CMDq89yy3FzJHuOMssePGPV4+hpNz72vvcIwOrz3LLcXMke44yyx48Y9Xj6IXkLJ1xme83lXao4bSm52t1zR72Xw+jzPdQ1C+LfsmU4zPOevWS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7ZfYzZihmbJWLXlOluqFPFqlGlCPdRlhRox1x8MYzRW4o/sQMJvMI0XXcl/SjSqXGJ1K8ske6hLGlRhDXDqj97r1LwYfHte+JNsT5p5rYAFQAAAAAAAAAAAAAAAAAAAAAAwb2MPw+4T/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9oXAGnVgAAAAAAAAAAAAAAAAAAAAAAAAAAAAAAAAAAAAAAAAAAAAAAAAAAAAAAAAAAAAAAAAAAAAAAAAAAAAAAAAAAAAAAAAAAAAAAAAAAAAAAAAALQ0Jfzz+h/iLQVfoS/nn9D/EWgwus/nL/t7QtryAHMSAAAAAAAAAAAAAAAAAAAAAAAAY8yTlS0yxh+xT1VbypCG+r6uWaPCHCWCRg/ScLCpg0ilI2iFA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i0NCX88/of4ir1oaEv55/Q/xFes/k7/t7wV5rQAYZaAAAAAAAAAAAAAAAAAAAAAAAA8vNXvYxj5nW+hFiDSbn3tfe4RgdXnuWW4uZI9xxlljx4x6vH0bL0qVJ6WjDN9SlNNJUkwe8mlmljqjCMKE+qMIsAZCydcZnvN5V2qOG0pudrdc0e9l8Po8zpZPMY34Jy2BHG08+vdGYjnJkLJ1xme83lXao4bSm52t1zR72Xw+jzL/ALCzt8Ps6VrZUpaNvSl2ZJJeiECws7fD7Ola2VKWjb0pdmSSXohB0NXp+n0ydPG08567k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Lk0N+9i6+eTfQkTxA9DfvYuvnk30JE8cHU/wA3ifdOvIAfC9AAAAAAAAAAAAAAAAAAAAAAYN7GH4fcJ/rf1NRvJg3sYfh9wn+t/U1G8gAAAAAAAAAAAAAAAAAAAAAAAAAAAAAAAAAAAAAAAAAAAAAAAAAAAAAAAAAAAAAAAAFY9kx8B2aPzdH6+ms5WPZMfAdmj83R+vpgqrsG/wACzj+ctPRVajZc7Bv8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AEWgq/Ql/PP6H+ItBhdZ/OX/b2hbXkAOYkAAAAAAAAAAAAAAAAAAAAAAAAy+A/TV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RaGhL+ef0P8RV60NCX88/of4jl6z+Tv8At7wlXmtABhloAAAAAAAAAAAAAAAAAAAAAAADw89WlO/yRmGzrRmhSuMOuKU8ZY6o6pqU0I6vOznYWdvh9nStbKlLRt6UuzJJL0Qg0pmr3sYx8zrfQizm1P8AD1Y/Be23HdXcAaRA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Lk0N+9i6+eTfQkTxA9DfvYuvnk30JE8YDU/wA3ifddXkAPhegAAAAAAAAAAAAAAAAAAAAAMG9jD8PuE/1v6mo3kwb2MPw+4T/W/qajeQAAAAAAAAAAAAAAAAAAAAAAAAAAAAAAAAAAAAAAAAAAAAAAAAAAAAAAAAAAAAAAAACseyY+A7NH5uj9fTWcrHsmPgOzR+bo/X0wVV2Df4FnH85aeiq1Gy52Df4FnH85aeiq1GAAAAAAAAAAAAAAAAAAAAAAAADOeavfPjHzyt9OLy3qZq98+MfPK304vLfpGB/br9oUyALXgAAAAAAAAAAAAAAAAAAAAAAAAAAAAAAAAAAAAAAAAAAAAAAAAAAAAAAAAAAAAAAAAAAAAAAAAAAAAAAAAAAAAAAAAAAAAAAAAAAAAAAAAnmhv3z3XzOb6ciBp5ob98918zm+nI+DU/ymJ9ntea5AGBXAAAAAAAAAAAAAAAAAAAAAAAADL7UDL7Tfw5/k/b/aFwBp1YAAAAAAAAAAAAAAAAAAAAAAAAAAAAAAAAAAAAAAAAAAAAAAAAAAAAAAAAAAAAAAAAAAAAAAAAAAAAAAAAAAAAAAAAAAAAAAAAAAAAAAAAAC0NCX88/of4i0FX6Ev55/Q/xFoMLrP5y/7e0La8gBzEgAAAAAAAAAAAAAAAAAAAAAAAGXwH6ao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LQ0Jfzz+h/iKvWhoS/nn9D/ABHL1n8nf9veEq81oAMMtAAAAAAAAAAAAAAAAAAAAAAAAeXmr3sYx8zrfQizm0Zmr3sYx8zrfQizm1f8Pf27/dXcAaJ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C5NDfvYuvnk30JE8QPQ372Lr55N9CRPGA1P8AN4n3XV5AD4Xo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Bl8B+mq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C0NCX88/of4ip7+8t8Ps6t1e1ZaNvSl2p55uiEEn7FfNdTNGJ5zmlk3Vlb9py0JIw++1R3+uaPhjqhydWpxdbx6Uy04Uz/APq223mlWOLQIDGLQAAAAAAAAAAAAAAAAAAAAAAAHl5q97GMfM630Is5tGZq97GMfM630Is5tX/D39u/3V3AGiQ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uTQ372Lr55N9CRPED0N+9i6+eTfQkTxgNT/N4n3XV5AD4Xo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Bl9Vmk3Pva+9wjA6vPcstxcyR7jjLLHjxj1ePoaTc+9r73CMDq89yy3FzJHuOMssePGPV4+iF5CydcZnvN5V2qOG0pudrdc0e9l8Po8zWahqF8W/ZMpxmec9esq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0v2GeXbzBcMzJdX8u6nvu1Yy0Yw++kll3uqMeEY7XR1alOaMshdr7rF8cpc9yTW9tPDuOE00OPCHV4+jUehL+ef0P8AEZ3GyWLbL3zmZn/9TttH7x1EJxPHaFoAOIkAAAAAAAAAAAAAAAAAAAAAAAA8vNXvYxj5nW+hFnNozNXvYxj5nW+hFnNq/wCHv7d/uruOe/vLfD7OrdXtWWjb0pdqeebohAv7y3w+zq3V7Vlo29KXannm6IQUBn3ONxme83dLao4bSm5qj1zR76bw+jzulqGoUydPG08o67nk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DQ+hv3sXXzyb6EieKM7EHE7vF9HmNXt/VjVr1MaqxjGPRCG4oaoQh1QhwXm/P83jRj41sSvKZXRG0AD5noAAAAAAAAAAAAAAAAAAAAADBvYw/D7hP9b+pqN5MG9jD8PuE/wB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8AaFwBp1YAAAAAAAAAAAAAAAAAAAAAAAAAAAAAAAAAAAAAAAAAAAAAAAAAAAAAAAAAAAAAAAAAAAAAAAAAAAAAAAAAAAAAAAAAAAAAAAAAAAAAAAAAC0NCX88/of4i0FX6Ev55/Q/xFoMLrP5y/wC3tC2vIAcxIAAAAAAAAAAAAAAAAAAAAAAAB82MhZOuMz3m8q7VHDaU3O1uuaPey+H0eZf9hZ2+H2dK1sqUtG3pS7MkkvRCBYWdvh9nStbKlLRt6UuzJJL0Qg6G90/T6ZOnjaec9dyq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LQ0Jfzz+h/iKvWhoS/nn9D/EfbrP5O/wC3vDyvNaADDLQAAAAAAAAAAAAAAAAAAAAAAAHl5q97GMfM630Is1395b4fZ1bq9qy0belLtTzzdEINH51uKVpk7Hrm4m2KNGwr1J5tWvVLCnNGMfNB88c+5xuMz3m7pbVHDaU3NUeuaPfTeH0ed29Oz9Mnl7zPG0zwhG0byZ9zjcZnvN3S2qOG0puao9c0e+m8Po86aaMshdr7rF8cpc9yTW9tPDuOE00OPCHV4+hoyyF2vusXxylz3JNb208O44TTQ48IdXj6LTdHT9Pvi37Xm+Mzyjr0hG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VdPYzZdp5Z0eV7GSpGrUmv56tWfqjPGnThHVDqhqhBbSB6G/exdfPJvoSJ442fw64WYvSkbREpRyAHyPQAAAAAAAAAAAAAAAAAAAAAGDexh+H3Cf639TUbyYN7GH4fcJ/rf1NRvIAAAAAAAAAAAAAAAAAAAAAAAAAAAAAAAAAAAAAAAAAAAAAAAAAAAAAAAAAAAAAAAABWPZMfAdmj83R+vprOVj2THwHZo/N0fr6YKq7Bv8Czj+ctPRVajZc7Bv8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RaCr9CX88/of4i0GF1n85f9vaFteQA5iQAAAAAAAAAAAAAAAAAAAAAAADL4D9NUA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FoaEv55/Q/xFXrQ0Jfzz+h/iOXrP5O/7e8JV5rQAYZaAAAAAAAAAAAAAAAAAAAAAAAAiulj4LM5f8mvPqJ2NtGWQu191i+OUue5Jre2nh3HCaaHHhDq8fRt/NcITZWxiE0IRhGzrQjCP/BFnNoNDyeHjWnGvx/DyhC87cABrVY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tcmhv3sXXzyb6EieIHob97F188m+hInjCan+bxPuuryAHwvQAAAAAAAAAAAAAAAAAAAAAGDexh+H3Cf639TUbyYN7GH4fcJ/rf1NRvIAAAAAAAAAAAAAAAAAAAAAAAAAAAAAAAAAAAAAAAAAAAAAAAAAAAAAAAAAAAAAAAABWPZMfAdmj83R+vprOVj2THwHZo/N0fr6YKq7Bv8A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ABFoKv0Jfzz+h/iLQYXWfzl/29oW15ADmJAAAAAAAAAAAAAAAAAAAAAAAAMvgP01Q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WhoS/nn9D/EVetDQl/PP6H+I5es/k7/ALe8JV5rQAYZaAAAAAAAAAAAAAAAAAAAAAAAA8vNXvYxj5nW+hFnNozNXvYxj5nW+hFnNq/4e/t3+6u4A0S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C5NDfvYuvnk30JE8QPQ372Lr55N9CRPGA1P8AN4n3XV5AD4Xo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Bl8B+mq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LQ0Jfzz+h/iKvWfoSnljPjckJobcIUIxl18sIR3mqP+EfM5es/k7/t7wlXmtEBhloAAAAAAAAAAAAAAAAAAAAAAADy81e9jGPmdb6EWc2jM1e9jGPmdb6EWc2r/AIe/t3+6u4A0S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C5NDfvYuvnk30JE8QPQ372Lr55N9CRPGA1P83ifddXkAPhegAAAAAAAAAAAAAAAAAAAAAMG9jD8PuE/1v6mo3kwb2MPw+4T/W/qajeQAAAAAAAAAAAAAAAAAAAAAAAAAAAAAAAAAAAAAAAAAAAAAAAAAAAAAAAAAAAAAAAACseyY+A7NH5uj9fTWcrHsmPgOzR+bo/X0wVV2Df4FnH85aeiq1Gy52Df4FnH85aeiq1GAAAAAAAAAAAAAAAAAAAAAAAADOeavfPjHzyt9OLy3qZq98+MfPK304vLfpGB/br9oUyALXgAAAAAAAAAAAAAAAAAAAAAAAAAAAAAAAAAAAAAAAAAAAAAAAAAAAAAAAAAAAAAAAAAAAAAAAAAAAAAAAAAAAAAAAAAAAAAAAAAAAAAAAAnmhv3z3XzOb6ciBp5ob98918zm+nI+DU/ymJ9ntea5AGBXAAAAAAAAAAAAAAAAAAAAAAAADL7UDL7Tfw5/k/b/aFwBp1YAAAAAAAAAAAAAAAAAAAAAAAAAAAAAAAAAAAAAAAAAAAAAAAAAAAAAAAAAAAAAAAAAAAAAAAAAAAAAAAAAAAAAAAAAAAAAAAAAAAAAAAAAC0NCX88/of4i0FX6Ev55/Q/xFoMLrP5y/7e0La8gBzEgAAAAAAAAAAAAAAAAAAAAAAAGX3Pf3lvh9nVur2rLRt6Uu1PPN0QgX95b4fZ1bq9qy0belLtTzzdEIKAz7nG4zPebultUcNpTc1R65o99N4fR5291DUKZOnjaeUddyq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Tdhfid3i+IZ7vb+rGrXqRsYxjHohD/4jVCEOqEODMPurm7MHx7q/uJvJLD7JYNk9i5le2yvhmN0aU28uq3a81et30YbzVCHghrjq8bH57MY2frbFiNsOv8A3bz9lsRELyAcZIAAAAAAAAAAAAAAAAAAAAAAAB5eavexjHzOt9CLObRmavexjHzOt9CLObV/w9/bv91dwEcztmu0yxh+3U1VbypCO5oa+WaPGPCWDvYuLTBpN7ztEI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C5NDfvYuvnk30JE8VzoMxC1v8s4l2nVlqwt8RnoVIy9EJ4U6UYw19eragsZ+f6laLZrEmPFdXkAPiegAAAAAAAAAAAAAAAAAAAAAMG9jD8PuE/wB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AKYn2e15rkAYFcAAAAAAAAAAAAAAAAAAAAAAAAMvtQMvtN/Dn+T9v9oXAGnVgAAAAAAAAAAAAAAAAAAAAAAAAAAAAAAAAAAAAAAAAAAAAAAAAAAAAAAAAAAAAAAAAAAAAAAAAAAAAAAAAAAAAAAAAAAAAAAAAAAAAAAAAALQ0Jfzz+h/iLQVfoS/nn9D/ABFoMLrP5y/7e0La8gBzEgAAAAAAAAAAAAAAAAAAAAAAAHzYz7nG4zPebultUcNpTc1R65o99N4fR5000ZZC7X3WL45S57kmt7aeHccJpoceEOrx9DRlkLtfdYvjlLnuSa3tp4dxwmmhx4Q6vH0Wm1mn6ffFv2vN8ZnlHXpCu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vPQl/PP6H+Iq9aGhL+ef0P8AEdLVMKmDkLUpG0Rt7wjXjK0AGJWgAAAAAAAAAAAAAAAAAAAAAAAPLzV72MY+Z1voRZzaMzV72MY+Z1voRZQztmu0yxh+3U1VbypCO5oa+WaPGPCWDT6Hi0wcDEvedoiVd+Mmds12mWMP26mqreVIR3NDXyzR4x4SwUP7q5uzB8e6v7ibySw+yWB7q5uzB8e6v7ibySw+yWC+Mk5UtMsYfsU9VW8qQhvq+rlmjwhwlgh8XWMX6cKvXn7e/v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LVPYVQjDRXikYwjy4zVjDw8xQX8rvQXZ2+H5Mq2tlSlo29K6mlkkl6IQ2JFiMzmMGcDFnCmd9k4ncAUvQAAAAAAAAAAAAAAAAAAAAAGDexh+H3Cf639TUbyYN7GH4fcJ/rf1NRvIAAAAAAAAAAAAAAAAAAAAAAAAAAAAAAAAAAAAAAAAAAAAAAAAAAAAAAAAAAAAAAAABWPZMfAdmj83R+vprOVj2THwHZo/N0fr6YKq7Bv8A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ABFoKv0Jfzz+h/iLQYXWfzl/29oW15ADmJAAAAAAAAAAAAAAAAAAAAAAAAMvgP01Q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FoaEv55/Q/xFXrQ0Jfzz+h/iOfrP5O/7e8JV5rQAYZaAAAAAAAAAAAAAAAAAAAAAAAAj+kS8mw/R/me9klhPPbYXdVoSx6IxlpTR1f4PnJ7q5uzB8e6v7ibySw+yWD6MaSrWpfaOc1WlCEI1q+FXVKSEY6obU1GaEP8AGLL+ScqWmWMP2KeqreVIQ31fVyzR4Q4SwdTTsliZyfwb7UjjPXj7I2nYyTlS0yxh+xT1VbypCG+r6uWaPCHCWCRg2uFhUwaRSkbRCo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XJob97F188m+hIniB6G/exdfPJvoSJ4yGp/m8T7rK8gB8L0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DL4D9NU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C0NCX88/of4ir1oaEv55/Q/xHL1n8nf8Ab3hKvNaADDLQAAAAAAAAAAAAAAAAAAAAAAAHl5q97GMfM630Is5tGZq97GMfM630Is5tX/D39u/3V3AGiQ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uTQ372Lr55N9CRPED0N+9i6+eTfQkTxgNT/N4n3XV5AD4XoAAAAAAAAAAAAAAAAAAAAADBvYw/D7hP9b+pqN5MG9jD8PuE/wB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8AaFwBp1YAAAAAAAAAAAAAAAAAAAAAAAAAAAAAAAAAAAAAAAAAAAAAAAAAAAAAAAAAAAAAAAAAAAAAAAAAAAAAAAAAAAAAAAAAAAAAAAAAAAAAAAAAC0NCX88/of4i0FX6Ev55/Q/xFoMLrP5y/wC3tC2vIAcxIAAAAAAAAAAAAAAAAAAAAAAABl8B+mq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BaGhL+ef0P8RV60NCX88/of4jl6z+Tv8At7wlXmtABhloAAAAAAAAAAAAAAAAAAAAAAADy81e9jGPmdb6EWc2jM1e9jGPmdb6EWc2r/h7+3f7q7gDRI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XJob97F188m+hIniB6G/exdfPJvoSJ4wGp/m8T7rq8gB8L0AAAAAAAAAAAAAAAAAAAAABg3sYfh9wn+t/U1G8mDexh+H3Cf639TUbyAAAAAAAAAAAAAAAAAAAAAAAAAAAAAAAAAAAAAAAAAAAAAAAAAAAAAAAAAAAAAAAAAVj2THwHZo/N0fr6azlY9kx8B2aPzdH6+mCquwb/AA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wARaCr9CX88/of4i0GF1n85f9vaFteQA5iQAAAAAAAAAAAAAAAAAAAAAAADL4I5nbNdpljD9upqq3lSEdzQ18s0eMeEsH6Ti4tMGk3vO0Qo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PdAGN2eJYnmmys6m9nse1oVZ5e52pt997CPXGGzy+Nm/Sbn3tfe4RgdXnuWW4uZI9xxlljx4x6vH0Wb2DVGrLQznWmkmhSnms5ZZ4w5Jow3+uEI+DXDzsvrOpVvWcthcfGVla97UwDNJgAAAAAAAAAAAAAAAAAAAAAAAPLzV72MY+Z1voRZzaMzV72MY+Z1voRZzav+Hv7d/uruANEg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Bcmhv3sXXzyb6EieIHob97F188m+hInjAan+bxPuuryAHwvQAAAAAAAAAAAAAAAAAAAAAGDexh+H3Cf639TUbyYN7GH4fcJ/rf1NRvIAAAAAAAAAAAAAAAAAAAAAAAAAAAAAAAAAAAAAAAAAAAAAAAAAAAAAAAAAAAAAAAABWPZMfAdmj83R+vprOVj2THwHZo/N0fr6YKq7Bv8A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ABFoKv0Jfzz+h/iLQYXWfzl/29oW15ADmJAAAAAAAAAAAAAAAAAAAAAAAAMeZ2zXaZYw/bqaqt5UhHc0NfLNHjHhLBQ/urm7MHx7q/uJvJLD7JYHurm7MHx7q/uJvJLD7JYL4yTlS0yxh+xT1VbypCG+r6uWaPCHCWDSfF1jF+nCr15+3vD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s/QHZ2+H2eKWtlSlo29KWhLJJL0Qhzir7Czt8Ps6VrZUpaNvSl2ZJJeiEFsaEv55/Q/xEMzp9MnkL99p23n949CJ3laADLLAAAAAAAAAAAAAAAAAAAAAAAAHl5q97GMfM630Is5tGZq97GMfM630Is5tX/D39u/3V3FWaTc+9r73CMDq89yy3FzJHuOMssePGPV4+hpNz72vvcIwOrz3LLcXMke44yyx48Y9Xj6IXkLJ1xme83lXao4bSm52t1zR72Xw+jzPdQ1C+LfsmU4zPOevWS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tl9jNmKGZslYteU6W6oU8WqUaUI91GWFGjHXHwxjNFbij+xAwm8wjRddyX9KNKpcYnUryyR7qEsaVGENcOqP3uvUvBh8e174k2xPmnmtgAVAAAAAAAAAAAAAAAAAAAAAADBvYw/D7hP8A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ACmJ9ntea5AGBXAAAAAAAAAAAAAAAAAAAAAAAADL7UDL7Tfw5/k/b/aFwBp1YAAAAAAAAAAAAAAAAAAAAAAAAAAAAAAAAAAAAAAAAAAAAAAAAAAAAAAAAAAAAAAAAAAAAAAAAAAAAAAAAAAAAAAAAAAAAAAAAAAAAAAAAAC0NCX88/of4i0FX6Ev55/Q/wARaDC6z+cv+3tC2vIAcxIAAAAAAAAAAAAAAAAAAAAAAABjzJOVLTLGH7FPVVvKkIb6vq5Zo8IcJYJGD9JwsKmDSKUjaIUA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LQ0Jfzz+h/iKvWhoS/nn9D/EV6z+Tv+3vBXmtABhloAAAAAAAAAAAAAAAAAAAAAAADy81e9jGPmdb6EWINJufe197hGB1ee5Zbi5kj3HGWWPHjHq8fRsvSpUnpaMM31KU00lSTB7yaWaWOqMIwoT6owiwBkLJ1xme83lXao4bSm52t1zR72Xw+jzOlk8xjfgnLYEcbTz690ZiOcmQsnXGZ7zeVdqjhtKbna3XNHvZfD6PMv+ws7fD7Ola2VKWjb0pdmSSXohAsLO3w+zpWtlSlo29KXZkkl6IQdDV6fp9MnTxtPOeu5C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uTQ372Lr55N9CRPED0N+9i6+eTfQkTxwdT/N4n3TryAHwvQAAAAAAAAAAAAAAAAAAAAAGDexh+H3Cf639TUbyYN7GH4fcJ/rf1NRvIAAAAAAAAAAAAAAAAAAAAAAAAAAAAAAAePnPGJ8vZQxvGaVKWtUw+yrXUtKaOqE8ZJIzQhGPVr1MV4npS0q6T7yewwON7JRm5I2uC0ZpISwj39SGubVx1zaga/znpHylkySb2Q43aW9eENfa0s28rR/Ry65vLGGp1ZAzhh2estUccwanc07KrUqU5IXEkJZ47E0ZYx1QjHk5OTlYC0iaOsxZDo4XWzTTo0bjE97PJRlrQqVJdjZ17cYcmuO3DojHra/7E34E8K+cXH1swLhBAtOWdJsh6OMSxa2jLDEJ9VtZ7UNcN9PyQj4dmEJptX+6Dn0i6ZMn5CuJrTFr2pc4lCGuNlZSQqVZf8Ai5YSy+KMYRVrDssMub7VHL2Lwo6+6hPT2vNr+1TOgbRhW0rZmv73HLu5lwq1mhVvK8JtdW4qzxjGEkJo6+WOqMYx5f8AHW1BU7H7RrPY9rQy9sR1aoVpbutvIR469vp/w8APW0c6XMo5/qdr4JfT0sR1Rm7Ru5N3WjCHTGENcYTf9MY6utP3z+0z6Pr7RFnezqYTe3EbOtHtnDbzXs1ZIyRhrljGHxpYxhyw6YRhHwQ2fogzfDPOj3CMcnhLLdVacadzLLyQlrSR2Z+TqhGMNcIcIwBMlcaRdM+Tsh3M1nil7UusSlhrmsrKSFSpJ/xRjGEsvijGEfA/XTxnafIejfEMUtJoS4jWjC0s4x5dVWfX99/0ywmm/wClk/QFotqaU8wX9/jl1cS4RaTQnuqss2urcVZ4xjsQmjr8MZo8seWHHXALjl7LDLm+1TZexeFHX3UJ6cZvNr+1aWjrS1lLP88aGB381PEIS7UbK6l3dbV1xhDXGE3h2Yx1dbx63Y/aNaljG2hl7dx1aoVpLutvIR464z9Pjhq8DKOmHIeIaH8+Wk2FX1eNtPqusNvYR2aksZY8ssYw5NqWOro5IwjCPXqgH0DER0T5tlzxo/wfHowllr3FLZuJJeiWtLGMs8IQ6oa4RjDwRg8fT/nepkPRtfYjZTwkxO5mhZ2cY/FqTwj99/0ywmmh4YQB/jSJppydkS6nssSvKt3icndWdjJCpUk/4oxjCWWPgjHX4FcydlhlyNbVPl7F4UdfdQnpxm1eLX9qn+x+0UzaUMbv8Rx25uJMGtJ4RuKks3OXNabl2ITR1+OaPTyw464aauOx+0a1bGNtLl7dR1aoVpLutvIR464zx1x8cIwB7WjrSvlPSBGNHAr+Mt/LLtTWV1Lu60IcYQ1xhNDjsxjq607fPrS1kfEtDukC1jhd9X3MdV3ht7D72pDVHllm1cm1LHkj1RhGEdXLqbb0W5rkztkLB8flllkq3VHnpJeiSrLGMs8IeDahHV4NQJUrTSJpsybkW7nscRvKt7icnd2djJCpPJHhNGMYSyx8EY6/AdkLnirkPRveXthPsYpdzws7ObrknmhGMZ/+mWE0YeHUy92PWiX2zcVvsTx64uJMFs54QrTSTc5c1pvvtiE0derk5Zo9PLDV064Bb1PssMtxraqmXsXlo6+6lmpxm1eLXD0rV0daVMqaQITU8Av4wvpZdqeyuZd3Wlhx1dE0PDLGOp4dz2P2javYxtpcvxox1aoVqd3W3kseOuM8YRj44RgybpTyZimhvSJbfcu+rbEuq8w29hyT7MI6tU2rk2oRhqjDojCMOTVHUD6DiM6NM0086ZFwfH6cssk15QhGrJL0SVZYxlnlh4ITSzavAivZF55rZE0b3Nzh9Td4rfTws7SeHTTmmhGM08P+GWEdXhjKD/WkPTfkzI15Usb+8rX2J0+Se0sJIVJ6ceE0YxhLLHwa9fgV/S7LDLca2qrl7F5aOvupZqc03m2oelUnY76IpdJeIX2K4/XryYJZ1ISVN3NqqXNaP30ZdqPRCEIwjNHp++hq6dcNJ3fY+6NrixjbSZfjQjq1S1qV3W3kseOuM0YRj44RgD39HelLKmkCWaTL+If/ABkku1PZ3Eu7rSw47PRNDwyxjCCbvnvpMyji2hnSRbww2+q83GW8w69hyTTSa4w1TdWuEYRhGHRGHVqjqbm0dZmpZxyRg+P0ZYSdu0ITzyS9ElSH3s8sPFNCaHkBIgAAAFY9kx8B2aPzdH6+ms5WPZMfAdmj83R+vpgqrsG/wLOP5y09FVqNlzsG/wA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RaCr9CX88/of4i0GF1n85f9vaFteQA5iQAAAAAAAAAAAAAAAAAAAAAAADL4D9NU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RaGhL+ef0P8RV60NCX88/of4jl6z+Tv+3vCVea0AGGWgAAAAAAAAAAAAAAAAAAAAAAAPDz1aU7/JGYbOtGaFK4w64pTxljqjqmpTQjq87OdhZ2+H2dK1sqUtG3pS7MkkvRCDSmavexjHzOt9CLObU/w9WPwXttx3V3AGkQ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uTQ372Lr55N9CRPED0N+9i6+eTfQkTxgNT/N4n3XV5AD4XoAAAAAAAAAAAAAAAAAAAAADBvYw/D7hP8AW/qajeTBvYw/D7hP9b+pqN5AAAAAAAAAAAAAAAAAAAAAAAAAAAAAAA/DELO3xGxuLK+oyV7S4pzUq1KeGuWeSaGqMsYcIwi/xhuH2WF2clphlpb2drJ3FG3py05JfFLCEIOoBlDs5fwrJv8AwXfporO7E34E8K+cXH1sysezl/Csm/8ABd+mis7sTfgTwr5xcfWzAuFmLs4b+eng2VMPhH7yvcXFxNDw05ZJYfWRadZQ7OX8Kyb/AMF36aIJ92HdhTtdEXbEssNu8v61WaPXHVsyQ+h/ivFT3Ym/AphXzi4+tmXCDPXZrWElbR1hF9sw31tictOEeEs9OfX/AIySvw7CW+nq5Gx6xmjrlt8QhVl8G3Tlh/8AgPX7Mn4I6P8AzOj9CojHYPf7EzX84ofRnB+PZxX88lhlLD5ZvvKtW5uJ4eGWFOWX6cybdiDYU7TQ7QrySwhPeXtetPHjGEYU/RIrfs4/9qZR/M3P0qa2OxT+A/A/zlz9fOC3GdezZsJKuQsCxCMsI1bfEtzCPXCWpSnjH/GnK0UoXsz/AIKLH/m1H6qsDj7Cm+nraPcZsp4xjC3xKM8vghPTk5PPLGPlR7s47+eFPKWHyzfeTRubieHGMN3LL6ZvO9HsIPezmf55S+hFHOzh/wBv5V+bV/pygtPsR7CnZ6GLGvJLCE17dXFeePGMJ936KcFzKo7Fn4C8ueO5/wDuaq1wZw7NywkqZLy9iMZYbyhiE1vCPCFSnNNH6qDu7Cy+nr6NMTtJ46+1sTn2PBLNTpx1eeE0fK/12a3wWYV/zml9RXeb2EXvPzH8/k+rgDw+ziv541spYfLNGEkJbi4mhxjzcsvm1TedZnYm2FOz0KYVWklhCa9r3FefwxhVmp+inBUPZve+nLPzKp9NdvYw/AZlj/huP/uaoLSZq7N6wkqZWy1iMZYbyhe1LeEfBPJtR+rg0qz12bHwbYN/zaT6mqDp7DC+nudFt9bTx19q4nUkkhwlmp05vTGZCezhv5psQyph8I6pJKVxcTQ4xmjJLD6MfOk3YSe8TH/+ZfwpEH7Nz36Ze/5fN9ZMC6OxVsKdloSwWpJLCE93UuK9TV1x3s0kP+2SVbis+xr+BDK35qr9dUWYDMvZwWEk+AZXxHZhvKVzWt9fgnkhN/DSTsNb6e60TXFCeOuFpidalJDhLGSnP6Z5nl9m17wcC/5n/Cnfp2E/wdY1/wA1m+ppA0MAADBvt/aVPlb93UfUBvJWPZMfAdmj83R+vpst+39pU+Vv3dR9R5ObNMOkDM2X7zCMexHfYbcwlhWk7SpU9cITQmh99CSEYcsIdYLl7Bv8Czj+ctPRVajZc7Bv8Czj+ctPRVajAAAAAAAAAAAAAAAAAAAAAAAABnPNXvnxj55W+nF5b1M1e+fGPnlb6cXlv0jA/t1+0KZAFrwAAAAAAAAAAAAAAAAAAAAAAAAAAAAAAAAAAAAAAAAAAAAAAAAAAAAAAAAAAAAAAAAAAAAAAAAAAAAAAAAAAAAAAAAAAAAAAAAAAAAAAAATzQ3757r5nN9ORA080N++e6+ZzfTkfBqf5TE+z2vNcgDArgAAAAAAAAAAAAAAAAAAAAAAABl9qBl9pv4c/wAn7f7QuANOrAAAAAAAAAAAAAAAAAAAAAAAAAAAAAAAAAAAAAAAAAAAAAAAAAAAAAAAAAAAAAAAAAAAAAAAAAAAAAAAAAAAAAAAAAAAAAAAAAAAAAAAAAAWhoS/nn9D/EWgq/Ql/PP6H+ItBhdZ/OX/AG9oW15ADmJAAAAAAAAAAAAAAAAAAAAAAAAMvgP01Q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FoaEv55/Q/wARV60NCX88/of4jl6z+Tv+3vCVea0AGGWgAAAAAAAAAAAAAAAAAAAAAAAPLzV72MY+Z1voRZzaMzV72MY+Z1voRZzav+Hv7d/uruANEg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Bcmhv3sXXzyb6EieIHob97F188m+hInjAan+bxPuuryAHwvQAAAAAAAAAAAAAAAAAAAAAGDexh+H3Cf639TUbyYN7GH4fcJ/rf1NRvIAAAAAAAAAAAAAAAAAAAAAAAAAAAAAAAAGUOzl/Csm/8ABd+mis7sTfgTwr5xcfWzKx7OX8Kyb/wXfporO7E34E8K+cXH1swLhZT7OWnNvMmVNX3sYXkuvw8y1YoLsysv1MT0b2eK0JIzTYVeQmqaodzSqQ2Ix/W3YPZ7EmpLPoWw+WWPLTubiWPj3kY/bBcjL/YVZsto4XjGVLmtLJdS1u3raWaPLUlmlhLPCH/DGWWOr/ejwi1ACiOzMnhLoltoRjyz4rRlh493Vj9iP9hBSmhlvNFaMPvZ7ulJCPhhJGP/AOFB5PZr5qtq0cDytbVZalejPNfXUssde7jGXZpwj4Ywmnjq4RhxWP2JmX6mCaIra4uJIyVcVual7qjDl2I6pJPJGEkJof8AECtOzkpzQv8AJ9TV97NSupYR8MI0v9YLS7E+pLPoSweWWPLTrXMsfHvpo/bBHOzOy/UxHR9h2MUJIzxwq753VDuaVWGzGP60KcPK8bsLM2W1TA8WypcVpZbyjXje20k0eWpTmhCWeEv/AAxlhH/rBptQfZpTwl0VYfLGPLNi9KEP7KtFfjJvZrZqtri6wTK9rVlqVrWM15dyyx17E00NmnCPCOqM8dXCMOIJB2EVKaGUMx1ow+9nvpJIR8MKcI//AIUEb7OKnNDGcp1Yw+9mt7iWEfDCaT/WC1exSy/UwLQ/Y1a8kZK2J16l/GWMOXZm1SyR8ssksfKjPZpYBUv8i4TjVGSM/wBy7uMlXVDuadWEIRm/Wkkh5QS3sVqks+g3AJZY8tOe5lj4+2KkftgtpmrsLc2W1fLmJ5VuK0st7a143lvJNHVGelPCEJtXHZmhrj/xwaVBn7s1p4Q0YYTJr++jjFOaEPBChW/1g4+wkpTQyNj9aMPvZ8RhJCPhhSlj/wDhQRTs1c1W13ieCZZtKstSrZQnu7uEsdexNPCEKcseEdnajq4TQW72LOAVMB0O4ZNcSRkrYlUqX80sYdU+qEkfLJJJHygp7s4Kc0MyZXqxh97NaVpYR8MJ4f6wXR2LtSWpoMy1sx5Ze2ZY+CPbFVBuzWwCpe5NwXHKMkZoYbdTUasYQ7mStCH30fBtSSw/6n+OwwzZbXWVcQyvXrSy31lXmuqNOMeWejPq16odezPCOv8A44A0gzx2bM8IaOsEk1/fTYrLNCHghRqf6waHZC7NTNVtfY3guWrOrLUnw+We5u4Sx17M8+qEkseEYSwjHxTwBNuwmpTS6PMbrRh97Pik0sPJSp/6oL2btOaGbst1Yw+9msZ5YR8MKn/uC6+xhy/UwDQ7hELiSMle/jPfzyxh1Tx+8j5ZISR8qB9mxgFS7ytgOO0ZIzQw+4nt60YQ6JasIaox8EJqcIeOYFh9jLUlq6DssRljr1SV5Y+OFepBZ7OnYZZstr3Jt7litWlhf4fXmr0qcY8s1CfVGMYQ69U+1r/4peLRYM59m3PCGRcAk1/fTYltQh4IUp/9YOrsKaU0ujLFqsYaoT4vUhDw6qNL/VX/AGaWarbEcx4Nl2zqy1JsMpz1rrZjrhLUqbOzLHwwll1/9cF49jTl+pl7Q7glO4kjJcXkJr6pLGH9JHXJ/wBmwC0QAAAFY9kx8B2aPzdH6+ms5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ACft/tC4A06sAAAAAAAAAAAAAAAAAAAAAAAAAAAAAAAAAAAAAAAAAAAAAAAAAAAAAAAAAAAAAAAAAAAAAAAAAAAAAAAAAAAAAAAAAAAAAAAAAAAAAAAAABaGhL+ef0P8RaCr9CX88/of4i0GF1n85f8Ab2hbXkAOYkAAAAAAAAAAAAAAAAAAAAAAAAy+A/TV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FoaEv55/Q/wARU9/eW+H2dW6vastG3pS7U883RCCT9ivmupmjE85zSybqyt+05aEkYffao7/XNHwx1Q5OrU4ut49KZacKZ/8A1bbbzSrHFoEBjFoAAAAAAAAAAAAAAAAAAAAAAADy81e9jGPmdb6EWc2jM1e9jGPmdb6EWc2r/h7+3f7q7gDRI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XJob97F188m+hIniB6G/exdfPJvoSJ4wGp/m8T7rq8gB8L0AAAAAAAAAAAAAAAAAAAAABg3sYfh9wn+t/U1G8mDexh+H3Cf639TUbyAAAAAAAAAAAAAAAAAAAAAAAAAAAAAAAABmbsyMt47mC5ynHAcFxPE4UZLqFWNla1K271xpatrZhHVr1R1a+EVidjHheIYNohw2zxexurC8kr14zULqjNSqSwjUjGEYyzQhHlgtUAcmL4baYxhd3h2JUZa9ldUpqNalN0TSzQ1Rg6wGHs/aC86ZDzB908myXuJWNKpvbW6sIx7aocITSS/fa4cZYRhHwa9T/Htp6bZ7f7nwmxeNXVsa4YRLvvPu9evw9LcgDFOjTQJmvOWYJcXz7Jd4fh09Te3E15NHtu6jr1xl1R++l19c02rwQi2jaW1GztKNta0pKNvRklp06ckNUsksIaoQhDhCEH6gOLG8Ls8bwi8wzE6Mteyu6U1GtTm+NLGGqPij4epinPWg7O+QMwfdPJ8l9iVlRqby1u8P1xuaPCE0kv32vwywjCPg16m4wGG46U9Nta3+58s2MRqxhsa5MIl33nhT16/D0vR0YaAs0Zux+TF8/U7qww2apvrjtuePbV3HXrjDVH76XX1zTao8IR6tpgPztqFK1t6VC3pyUqFKSElOnJDVLLLCGqEIQ6oQg5Mewiyx7Br3CsUowr2N5Smo1aceuWMOrhHrhHqi7wGGs7aEc9aPcw/dLKMl9iNnRnjUtb3DtcbilDhPJL99r1dMYQjCPg16n9m0p6bbi3+58s2MRqxhsa6eESwrR8sKevX4YcrcgDF+ivQBmXNOPyYxn+lc2OGxqb6vJdTxjdXcdeuMIwjHalhHrjNqjwh1w2bQpU6FGnRoSS06VOWEkkksNUJYQhqhCEOqD/YDzsxYNY5hwO9wjFqMK9jeUo0qskeuEeuEeqMOmEeqMIRYpzloVz7o7zD90spyX2IWtGeM9rfYbCMa8kOE8kv30I6unVCMsf8G5wGG59KWm27t/ufJNjEasYbEY0sIlhWj5YU9cI+GHK9fRP2P2Ysy49TxnSBSuLLDd5vqtK5njG5vJteuMJoa9csIx6Yzao8IcuuGzQH+aVOSlSkp0pJZKckISyyyw1QlhDohCDzszYHYZlwC+wbF6O+sbylGlVk6I6o9EYR6owjqjCPVGEHpgML5u0MZ/0cZi+6WVad9f21GeM1tf4ZCMa0sOE9OX76EdXTyRljx6n6VNKOm2+t44fJNjEak0NiMaOEQlrR8stPXCPhhqi3IAxroj7H3MGYMepYzpBo1rPDYVN/Ut7mfXc3k2vXqmhr1ywjHpjN99Hqhy64bJkklpySySSwlklhqhLCGqEIcIP6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9oXAGnVgAAAAAAAAAAAAAAAAAAAAAAAAAAAAAAAAAAAAAAAAAAAAAAAAAAAAAAAAAAAAAAAAAAAAAAAAAAAAAAAAAAAAAAAAAAAAAAAAAAAAAAAAALQ0Jfzz+h/iLQVfoS/nn9D/EWgwus/nL/t7QtryAHMSAAAAAAAAAAAAAAAAAAAAAAAAZfVZpNz72vvcIwOrz3LLcXMke44yyx48Y9Xj6Gk3Pva+9wjA6vPcstxcyR7jjLLHjxj1ePoheQsnXGZ7zeVdqjhtKbna3XNHvZfD6PM1moahfFv2TKcZnnPXrKu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tL9hnl28wXDMyXV/Lup77tWMtGMPvpJZd7qjHhGO10dWpTmjLIXa+6xfHKXPck1vbTw7jhNNDjwh1ePo1HoS/nn9D/EZ3GyWLbL3zmZn/wDU7bR+8dRCcTx2haADiJAAAAAAAAAAAAAAAAAAAAAAAAPLzV72MY+Z1voRZzaMzV72MY+Z1voRZzav+Hv7d/uruOe/vLfD7OrdXtWWjb0pdqeebohAv7y3w+zq3V7Vlo29KXannm6IQUBn3ONxme83dLao4bSm5qj1zR76bw+jzulqGoUydPG08o67nk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ND6G/exdfPJvoSJ4ozsQcTu8X0eY1e39WNWvUxqrGMY9EIbihqhCHVCHBeb8/wA3jRj41sSvKZXRG0AD5noAAAAAAAAAAAAAAAAAAAAADBvYw/D7hP8A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ACmJ9ntea5AGBXAAAAAAAAAAAAAAAAAAAAAAAADL7UDL7Tfw5/k/b/aFwBp1YAAAAAAAAAAAAAAAAAAAAAAAAAAAAAAAAAAAAAAAAAAAAAAAAAAAAAAAAAAAAAAAAAAAAAAAAAAAAAAAAAAAAAAAAAAAAAAAAAAAAAAAAAC0NCX88/of4i0FX6Ev55/Q/wARaDC6z+cv+3tC2vIAcxIAAAAAAAAAAAAAAAAAAAAAAAB82MhZOuMz3m8q7VHDaU3O1uuaPey+H0eZf9hZ2+H2dK1sqUtG3pS7MkkvRCBYWdvh9nStbKlLRt6UuzJJL0Qg6G90/T6ZOnjaec9dyq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LQ0Jfzz+h/iKvWhoS/nn9D/EfbrP5O/7e8PK81oAMMtAAAAAAAAAAAAAAAAAAAAAAAAeXmr3sYx8zrfQizXf3lvh9nVur2rLRt6Uu1PPN0Qg0fnW4pWmTseubibYo0bCvUnm1a9UsKc0Yx80Hzxz7nG4zPebultUcNpTc1R65o99N4fR53b07P0yeXvM8bTPCEbRvJn3ONxme83dLao4bSm5qj1zR76bw+jzppoyyF2vusXxylz3JNb208O44TTQ48IdXj6GjLIXa+6xfHKXPck1vbTw7jhNNDjwh1ePotN0dP0++Lfteb4zPKOvSE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VdPYzZdp5Z0eV7GSpGrUmv56tWfqjPGnThHVDqhqhBbSB6G/exdfPJvoSJ442fw64WYvSkbREpRyAHyPQAAAAAAAAAAAAAAAAAAAAAGDexh+H3Cf639TUbyYN7GH4fcJ/rf1NRvIAAAAAAAAAAAAAAAAAAAAAAAAAAAAAAAAAAAAAAAAAAAAAAAAAAAAAAAAAAAAAAAABWPZMfAdmj83R+vprOVj2THwHZo/N0fr6YKq7Bv8A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ABFoKv0Jfzz+h/iLQYXWfzl/29oW15ADmJAAAAAAAAAAAAAAAAAAAAAAAAMvgP01Q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WhoS/nn9D/EVetDQl/PP6H+I5es/k7/ALe8JV5rQAYZaAAAAAAAAAAAAAAAAAAAAAAAAiulj4LM5f8AJrz6idjbRlkLtfdYvjlLnuSa3tp4dxwmmhx4Q6vH0bfzXCE2VsYhNCEYRs60Iwj/AMEWc2g0PJ4eNaca/H8PKELztwAGtVg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1yaG/exdfPJvoSJ4gehv3sXXzyb6EieMJqf5vE+66vIAfC9AAAAAAAAAAAAAAAAAAAAAAYN7GH4fcJ/rf1NRvJg3sYfh9wn+t/U1G8gAAAAAAAAAAAAAAAAAAAAAAAAAAAAAAAAAAAAAAAAAAAAAAAAAAAAAAAAAAAAAAAAFY9kx8B2aPzdH6+ms5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xFoKv0Jfzz+h/iLQYXWfzl/29oW15ADmJAAAAAAAAAAAAAAAAAAAAAAAAMvgP01Q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WhoS/nn9D/EVetDQl/PP6H+I5es/k7/t7wlXmtABhloAAAAAAAAAAAAAAAAAAAAAAADy81e9jGPmdb6EWc2jM1e9jGPmdb6EWc2r/AIe/t3+6u4A0S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C5NDfvYuvnk30JE8QPQ372Lr55N9CRPGA1P83ifddXkAPhegAAAAAAAAAAAAAAAAAAAAAMG9jD8PuE/1v6mo3kwb2MPw+4T/W/qajeQAAAAAAAAAAAAAAAAAAAAAAAAAAAAAAAAAAAAAAAAAAAAAAAAAAAAAAAAAAAAAAAACseyY+A7NH5uj9fTWcrHsmPgOzR+bo/X0wVV2Df4FnH85aeiq1Gy52Df4FnH85aeiq1GAAAAAAAAAAAAAAAAAAAAAAAADOeavfPjHzyt9OLy3qZq98+MfPK304vLfpGB/br9oUyALXgAAAAAAAAAAAAAAAAAAAAAAAAAAAAAAAAAAAAAAAAAAAAAAAAAAAAAAAAAAAAAAAAAAAAAAAAAAAAAAAAAAAAAAAAAAAAAAAAAAAAAAAAnmhv3z3XzOb6ciBp5ob98918zm+nI+DU/ymJ9ntea5AGBXAAAAAAAAAAAAAAAAAAAAAAAADL7UDL7Tfw5/k/b/aFwBp1YAAAAAAAAAAAAAAAAAAAAAAAAAAAAAAAAAAAAAAAAAAAAAAAAAAAAAAAAAAAAAAAAAAAAAAAAAAAAAAAAAAAAAAAAAAAAAAAAAAAAAAAAAC0NCX88/of4i0FX6Ev55/Q/xFoMLrP5y/7e0La8gBzEgAAAAAAAAAAAAAAAAAAAAAAAGXwH6ao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LQ0Jfzz+h/iKvWfoSnljPjckJobcIUIxl18sIR3mqP+EfM5es/k7/ALe8JV5rRAYZaAAAAAAAAAAAAAAAAAAAAAAAA8vNXvYxj5nW+hFnNozNXvYxj5nW+hFnNq/4e/t3+6u4A0S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C5NDfvYuvnk30JE8QPQ372Lr55N9CRPGA1P8AN4n3XV5AD4Xo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Bl9z395b4fZ1bq9qy0belLtTzzdEIF/eW+H2dW6vastG3pS7U883RCCgM+5xuMz3m7pbVHDaU3NUeuaPfTeH0edvdQ1CmTp42nlHXcq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k3YX4nd4viGe72/qxq16kbGMYx6IQ/8AiNUIQ6oQ4Mw+6ubswfHur+4m8ksPslg2T2LmV7bK+GY3RpTby6rdrzV63fRhvNUIeCGuOrxsfnsxjZ+tsWI2w6/928/ZbERC8gHGSAAAAAAAAAAAAAAAAAAAAAAAAeXmr3sYx8zrfQizm0Zmr3sYx8zrfQizm1f8Pf27/dXcBHM7ZrtMsYft1NVW8qQjuaGvlmjxjwlg72Li0waTe87RC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uTQ372Lr55N9CRPFc6DMQtb/LOJdp1ZasLfEZ6FSMvRCeFOlGMNfXq2oLGfn+pWi2axJjxXV5AD4noAAAAAAAAAAAAAAAAAAAAADBvYw/D7hP9b+pqN5MG9jD8PuE/wB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8AaFwBp1YAAAAAAAAAAAAAAAAAAAAAAAAAAAAAAAAAAAAAAAAAAAAAAAAAAAAAAAAAAAAAAAAAAAAAAAAAAAAAAAAAAAAAAAAAAAAAAAAAAAAAAAAAC0NCX88/of4i0FX6Ev55/Q/xFoMLrP5y/wC3tC2vIAcxIAAAAAAAAAAAAAAAAAAAAAAAB82M+5xuMz3m7pbVHDaU3NUeuaPfTeH0edNNGWQu191i+OUue5Jre2nh3HCaaHHhDq8fQ0ZZC7X3WL45S57kmt7aeHccJpoceEOrx9FptZp+n3xb9rzfGZ5R16Qr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Lz0Jfzz+h/iKvWhoS/nn9D/EdLVMKmDkLUpG0Rt7wjXjK0AGJWgAAAAAAAAAAAAAAAAAAAAAAAPLzV72MY+Z1voRZzaMzV72MY+Z1voRZQztmu0yxh+3U1VbypCO5oa+WaPGPCWDT6Hi0wcDEvedoiVd+Mmds12mWMP26mqreVIR3NDXyzR4x4SwUP7q5uzB8e6v7ibySw+yWB7q5uzB8e6v7ibySw+yWC+Mk5UtMsYfsU9VW8qQhvq+rlmjwhwlgh8XWMX6cKvXn7e/v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1T2FUIw0V4pGMI8uM1Yw8PMUF/K70F2dvh+TKtrZUpaNvSuppZJJeiENiRYjM5jBnAxZwpnfZOJ3AFL0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y+A/TV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WhoS/nn9D/EVetDQl/PP6H+I5+s/k7/ALe8JV5rQAYZaAAAAAAAAAAAAAAAAAAAAAAAAj+kS8mw/R/me9klhPPbYXdVoSx6IxlpTR1f4PnJ7q5uzB8e6v7ibySw+yWD6MaSrWpfaOc1WlCEI1q+FXVKSEY6obU1GaEP8Ysv5JypaZYw/Yp6qt5UhDfV9XLNHhDhLB1NOyWJnJ/BvtSOM9ePsjadjJOVLTLGH7FPVVvKkIb6vq5Zo8IcJYJGDa4WFTBpFKRtEKg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1yaG/exdfPJvoSJ4gehv3sXXzyb6EieMhqf5vE+6yvIAfC9AAAAAAAAAAAAAAAAAAAAAAYN7GH4fcJ/rf1NRvJg3sYfh9wn+t/U1G8gAAAAAAAAAAAAAAAAAAAAAAAAAAAAAAAAAAAAAAAAAAAAAAAAAAAAAAAAAAAAAAAAFY9kx8B2aPzdH6+ms5WPZMfAdmj83R+vpgqrsG/wLOP5y09FVqNlzsG/wACzj+ctPRVajAAAAAAAAAAAAAAAAAAAAAAAABnPNXvnxj55W+nF5b1M1e+fGPnlb6cXlv0jA/t1+0KZAFrwAAAAAAAAAAAAAAAAAAAAAAAAAAAAAAAAAAAAAAAAAAAAAAAAAAAAAAAAAAAAAAAAAAAAAAAAAAAAAAAAAAAAAAAAAAAAAAAAAAAAAAAATzQ3757r5nN9ORA080N++e6+ZzfTkfBqf5TE+z2vNcgDArgAAAAAAAAAAAAAAAAAAAAAAABl9qBl9pv4c/yft/tC4A06sAAAAAAAAAAAAAAAAAAAAAAAAAAAAAAAAAAAAAAAAAAAAAAAAAAAAAAAAAAAAAAAAAAAAAAAAAAAAAAAAAAAAAAAAAAAAAAAAAAAAAAAAABaGhL+ef0P8RaCr9CX88/of4i0GF1n85f9vaFteQA5iQAAAAAAAAAAAAAAAAAAAAAAADL4D9NU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LQ0Jfzz+h/iKvWhoS/nn9D/EcvWfyd/294SrzWgAwy0AAAAAAAAAAAAAAAAAAAAAAAB5eavexjHzOt9CLObRmavexjHzOt9CLObV/wAPf27/AHV3AGiQ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uTQ372Lr55N9CRPED0N+9i6+eTfQkTxgNT/N4n3XV5AD4XoAAAAAAAAAAAAAAAAAAAAADBvYw/D7hP8A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ACmJ9ntea5AGBXAAAAAAAAAAAAAAAAAAAAAAAADL7UDL7Tfw5/k/b/aFwBp1YAAAAAAAAAAAAAAAAAAAAAAAAAAAAAAAAAAAAAAAAAAAAAAAAAAAAAAAAAAAAAAAAAAAAAAAAAAAAAAAAAAAAAAAAAAAAAAAAAAAAAAAAAC0NCX88/of4i0FX6Ev55/Q/wARaDC6z+cv+3tC2vIAcxIAAAAAAAAAAAAAAAAAAAAAAABl8B+mq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BaGhL+ef0P8RV60NCX88/of4jl6z+Tv+3vCVea0AGGWgAAAAAAAAAAAAAAAAAAAAAAAPLzV72MY+Z1voRZzaMzV72MY+Z1voRZzav8Ah7+3f7q7gDRI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XJob97F188m+hIniB6G/exdfPJvoSJ4wGp/m8T7rq8gB8L0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y+COZ2zXaZYw/bqaqt5UhHc0NfLNHjHhLB+k4uLTBpN7ztEK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T3QBjdniWJ5psrOpvZ7HtaFWeXudqbffewj1xhs8vjZv0m597X3uEYHV57lluLmSPccZZY8eMerx9Fm9g1Rqy0M51ppJoUp5rOWWeMOSaMN/rhCPg1w87L6zqVb1nLYXHxlZWve1MAzSYAAAAAAAAAAAAAAAAAAAAAAADy81e9jGPmdb6EWc2jM1e9jGPmdb6EWc2r/AIe/t3+6u4A0S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FyaG/exdfPJvoSJ4gehv3sXXzyb6EieMBqf5vE+66vIAfC9AAAAAAAAAAAAAAAAAAAAAAYN7GH4fcJ/rf1NRvJg3sYfh9wn+t/U1G8gAAAAAAAAAAAAAAAAAAAAAAAAAAAAAAAAAAAAAAAAAAAAAAAAAAAAAAAAAAAAAAAAFY9kx8B2aPzdH6+ms5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xFoKv0Jfzz+h/iLQYXWfzl/29oW15ADmJAAAAAAAAAAAAAAAAAAAAAAAAMeZ2zXaZYw/bqaqt5UhHc0NfLNHjHhLBQ/urm7MHx7q/uJvJLD7JYHurm7MHx7q/uJvJLD7JYL4yTlS0yxh+xT1VbypCG+r6uWaPCHCWDSfF1jF+nCr15+3vD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mz9Adnb4fZ4pa2VKWjb0paEskkvRCHOKvsLO3w+zpWtlSlo29KXZkkl6IQWxoS/nn9D/EQzOn0yeQv32nbef3j0IneVoAMssAAAAAAAAAAAAAAAAAAAAAAAAeXmr3sYx8zrfQizm0Zmr3sYx8zrfQizm1f8Pf27/dXcVZpNz72vvcIwOrz3LLcXMke44yyx48Y9Xj6Gk3Pva+9wjA6vPcstxcyR7jjLLHjxj1ePoheQsnXGZ7zeVdqjhtKbna3XNHvZfD6PM91DUL4t+yZTjM8569ZI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7ZfYzZihmbJWLXlOluqFPFqlGlCPdRlhRox1x8MYzRW4o/sQMJvMI0XXcl/SjSqXGJ1K8ske6hLGlRhDXDqj97r1LwYfHte+JNsT5p5rYAFQAAAAAAAAAAAAAAAAAAAAAAwb2MPw+4T/W/qajeTBvYw/D7hP8AW/qajeQAAAAAAAAAAAAAAAAAAAAAAAAAAAAAAAAAAAAAAAAAAAAAAAAAAAAAAAAAAAAAAAACseyY+A7NH5uj9fTWcrHsmPgOzR+bo/X0wVV2Df4FnH85aeiq1Gy52Df4FnH85aeiq1GAAAAAAAAAAAAAAAAAAAAAAAADOeavfPjHzyt9OLy3qZq98+MfPK304vLfpGB/br9oUyALXgAAAAAAAAAAAAAAAAAAAAAAAAAAAAAAAAAAAAAAAAAAAAAAAAAAAAAAAAAAAAAAAAAAAAAAAAAAAAAAAAAAAAAAAAAAAAAAAAAAAAAAAAnmhv3z3XzOb6ciBp5ob98918zm+nI+DU/ymJ9ntea5AGBXAAAAAAAAAAAAAAAAAAAAAAAADL7UDL7Tfw5/k/b/AGhcAadWAAAAAAAAAAAAAAAAAAAAAAAAAAAAAAAAAAAAAAAAAAAAAAAAAAAAAAAAAAAAAAAAAAAAAAAAAAAAAAAAAAAAAAAAAAAAAAAAAAAAAAAAAAtDQl/PP6H+ItBV+hL+ef0P8RaDC6z+cv8At7QtryAHMSAAAAAAAAAAAAAAAAAAAAAAAAY8yTlS0yxh+xT1VbypCG+r6uWaPCHCWCRg/ScLCpg0ilI2iFA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i0NCX88/of4ir1oaEv55/Q/xFes/k7/ALe8Fea0AGGWgAAAAAAAAAAAAAAAAAAAAAAAPLzV72MY+Z1voRYg0m597X3uEYHV57lluLmSPccZZY8eMerx9Gy9KlSelowzfUpTTSVJMHvJpZpY6owjChPqjCLAGQsnXGZ7zeVdqjhtKbna3XNHvZfD6PM6WTzGN+CctgRxtPPr3RmI5yZCydcZnvN5V2qOG0pudrdc0e9l8Po8y/7Czt8Ps6VrZUpaNvSl2ZJJeiECws7fD7Ola2VKWjb0pdmSSXohB0NXp+n0ydPG08567k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C5NDfvYuvnk30JE8QPQ372Lr55N9CRPHB1P83ifdOvIAfC9AAAAAAAAAAAAAAAAAAAAAAYN7GH4fcJ/rf1NRvJg3sYfh9wn+t/U1G8gAAAAAAAAAAAAAAAAAAAAAAAAAAAAAAAAAAAAAAAAAAAAAAAAAAAAAAAAAAAAAAAAFY9kx8B2aPzdH6+ms5WPZMfAdmj83R+vpgqrsG/w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ACft/tC4A06sAAAAAAAAAAAAAAAAAAAAAAAAAAAAAAAAAAAAAAAAAAAAAAAAAAAAAAAAAAAAAAAAAAAAAAAAAAAAAAAAAAAAAAAAAAAAAAAAAAAAAAAAABaGhL+ef0P8RaCr9CX88/of4i0GF1n85f8Ab2hbXkAOYkAAAAAAAAAAAAAAAAAAAAAAAAy+A/TV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FoaEv55/Q/wARV60NCX88/of4jl6z+Tv+3vCVea0AGGWgAAAAAAAAAAAAAAAAAAAAAAAPDz1aU7/JGYbOtGaFK4w64pTxljqjqmpTQjq87OdhZ2+H2dK1sqUtG3pS7MkkvRCDSmavexjHzOt9CLObU/w9WPwXttx3V3AGkQ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uTQ372Lr55N9CRPED0N+9i6+eTfQkTxgNT/N4n3XV5AD4XoAAAAAAAAAAAAAAAAAAAAADBvYw/D7hP9b+pqN5MG9jD8PuE/wB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8AaFwBp1YAAAAAAAAAAAAAAAAAAAAAAAAAAAAAAAAAAAAAAAAAAAAAAAAAAAAAAAAAAAAAAAAAAAAAAAAAAAAAAAAAAAAAAAAAAAAAAAAAAAAAAAAAC0NCX88/of4i0FX6Ev55/Q/xFoMLrP5y/wC3tC2vIAcxIAAAAAAAAAAAAAAAAAAAAAAABl8B+mq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C0NCX88/of4ir1oaEv55/Q/xHL1n8nf8Ab3hKvNaADDLQAAAAAAAAAAAAAAAAAAAAAAAHl5q97GMfM630Is5tGZq97GMfM630Is5tX/D39u/3V3AGiQ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uTQ372Lr55N9CRPED0N+9i6+eTfQkTxgNT/N4n3XV5AD4XoAAAAAAAAAAAAAAAAAAAAADBvYw/D7hP9b+pqN5MG9jD8PuE/wB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8AaFwBp1YAAAAAAAAAAAAAAAAAAAAAAAAAAAAAAAAAAAAAAAAAAAAAAAAAAAAAAAAAAAAAAAAAAAAAAAAAAAAAAAAAAAAAAAAAAAAAAAAAAAAAAAAAC0NCX88/of4i0FX6Ev55/Q/xFoMLrP5y/wC3tC2vIAcxIAAAAAAAAAAAAAAAAAAAAAAABl8B+mq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C0NCX88/of4ip7+8t8Ps6t1e1ZaNvSl2p55uiEEn7FfNdTNGJ5zmlk3Vlb9py0JIw++1R3+uaPhjqhydWpxdbx6Uy04Uz/wDq223mlWOLQIDGLQAAAAAAAAAAAAAAAAAAAAAAAHl5q97GMfM630Is5tGZq97GMfM630Is5tX/AA9/bv8AdXcAaJ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C5NDfvYuvnk30JE8QPQ372Lr55N9CRPGA1P83ifddXkAPhegAAAAAAAAAAAAAAAAAAAAAMG9jD8PuE/wB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AKYn2e15rkAYFcAAAAAAAAAAAAAAAAAAAAAAAAMvtQMvtN/Dn+T9v9oXAGnVgAAAAAAAAAAAAAAAAAAAAAAAAAAAAAAAAAAAAAAAAAAAAAAAAAAAAAAAAAAAAAAAAAAAAAAAAAAAAAAAAAAAAAAAAAAAAAAAAAAAAAAAAALQ0Jfzz+h/iLQVfoS/nn9D/ABFoMLrP5y/7e0La8gBzEgAAAAAAAAAAAAAAAAAAAAAAAGX1WaTc+9r73CMDq89yy3FzJHuOMssePGPV4+hpNz72vvcIwOrz3LLcXMke44yyx48Y9Xj6IXkLJ1xme83lXao4bSm52t1zR72Xw+jzNZqGoXxb9kynGZ5z16yr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tL9hnl28wXDMyXV/Lup77tWMtGMPvpJZd7qjHhGO10dWpTmjLIXa+6xfHKXPck1vbTw7jhNNDjwh1ePo1HoS/nn9D/EZ3GyWLbL3zmZn/APU7bR+8dRCcTx2haADiJAAAAAAAAAAAAAAAAAAAAAAAAPLzV72MY+Z1voRZzaMzV72MY+Z1voRZzav+Hv7d/uruOe/vLfD7OrdXtWWjb0pdqeebohAv7y3w+zq3V7Vlo29KXannm6IQUBn3ONxme83dLao4bSm5qj1zR76bw+jzulqGoUydPG08o67nk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DQ+hv3sXXzyb6EieKM7EHE7vF9HmNXt/VjVr1MaqxjGPRCG4oaoQh1QhwXm/P83jRj41sSvKZXRG0AD5no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B82MhZOuMz3m8q7VHDaU3O1uuaPey+H0eZf9hZ2+H2dK1sqUtG3pS7MkkvRCBYWdvh9nStbKlLRt6UuzJJL0Qg6G90/T6ZOnjaec9dyq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LQ0Jfzz+h/iKvWhoS/nn9D/EfbrP5O/7e8PK81oAMMtAAAAAAAAAAAAAAAAAAAAAAAAeXmr3sYx8zrfQizXf3lvh9nVur2rLRt6Uu1PPN0Qg0fnW4pWmTseubibYo0bCvUnm1a9UsKc0Yx80Hzxz7nG4zPebultUcNpTc1R65o99N4fR53b07P0yeXvM8bTPCEbRvJn3ONxme83dLao4bSm5qj1zR76bw+jzppoyyF2vusXxylz3JNb208O44TTQ48IdXj6GjLIXa+6xfHKXPck1vbTw7jhNNDjwh1ePotN0dP0++Lfteb4zPKOvSE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VdPYzZdp5Z0eV7GSpGrUmv56tWfqjPGnThHVDqhqhBbSB6G/exdfPJvoSJ442fw64WYvSkbREpRyAHyPQAAAAAAAAAAAAAAAAAAAAAGDexh+H3Cf639TUbyYN7GH4fcJ/rf1NRvIAAAAAAAAAAAAAAAAAAAAAAAAAAAAAAAAAAAAAAAAAAAAAAAAAAAAAAAAAAAAAAAABWPZMfAdmj83R+vprOVj2THwHZo/N0fr6YKq7Bv8Czj+ctPRVajZc7Bv8A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y+A/TVA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BaGhL+ef0P8RV60NCX88/of4jl6z+Tv+3vCVea0AGGWgAAAAAAAAAAAAAAAAAAAAAAAIrpY+CzOX/Jrz6idjbRlkLtfdYvjlLnuSa3tp4dxwmmhx4Q6vH0bfzXCE2VsYhNCEYRs60Iwj/wRZzaDQ8nh41pxr8fw8oQvO3AAa1W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XJob97F188m+hIniB6G/exdfPJvoSJ4wmp/m8T7rq8gB8L0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DL4D9NU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FoaEv55/Q/wARV60NCX88/of4jl6z+Tv+3vCVea0AGGWgAAAAAAAAAAAAAAAAAAAAAAAPLzV72MY+Z1voRZzaMzV72MY+Z1voRZzav+Hv7d/uruANEg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uTQ372Lr55N9CRPED0N+9i6+eTfQkTxgNT/N4n3XV5AD4XoAAAAAAAAAAAAAAAAAAAAADBvYw/D7hP9b+pqN5MG9jD8PuE/wB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8AaFwBp1YAAAAAAAAAAAAAAAAAAAAAAAAAAAAAAAAAAAAAAAAAAAAAAAAAAAAAAAAAAAAAAAAAAAAAAAAAAAAAAAAAAAAAAAAAAAAAAAAAAAAAAAAAC0NCX88/of4i0FX6Ev55/Q/xFoMLrP5y/wC3tC2vIAcxIAAAAAAAAAAAAAAAAAAAAAAABl8B+mq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C0NCX88/of4ir1n6Ep5Yz43JCaG3CFCMZdfLCEd5qj/hHzOXrP5O/7e8JV5rRAYZaAAAAAAAAAAAAAAAAAAAAAAAA8vNXvYxj5nW+hFnNozNXvYxj5nW+hFnNq/4e/t3+6u4A0S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C5NDfvYuvnk30JE8QPQ372Lr55N9CRPGA1P83ifddXkAPhegAAAAAAAAAAAAAAAAAAAAAMG9jD8PuE/wB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AKYn2e15rkAYFcAAAAAAAAAAAAAAAAAAAAAAAAMvtQMvtN/Dn+T9v9oXAGnVgAAAAAAAAAAAAAAAAAAAAAAAAAAAAAAAAAAAAAAAAAAAAAAAAAAAAAAAAAAAAAAAAAAAAAAAAAAAAAAAAAAAAAAAAAAAAAAAAAAAAAAAAALQ0Jfzz+h/iLQVfoS/nn9D/ABFoMLrP5y/7e0La8gBzEgAAAAAAAAAAAAAAAAAAAAAAAGX3Pf3lvh9nVur2rLRt6Uu1PPN0QgX95b4fZ1bq9qy0belLtTzzdEIKAz7nG4zPebultUcNpTc1R65o99N4fR5291DUKZOnjaeUddyq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JN2F+J3eL4hnu9v6satepGxjGMeiEP8A4jVCEOqEODMPurm7MHx7q/uJvJLD7JYNk9i5le2yvhmN0aU28uq3a81et30YbzVCHghrjq8bH57MY2frbFiNsOv/AHbz9lsRELyAcZIAAAAAAAAAAAAAAAAAAAAAAAB5eavexjHzOt9CLObRmavexjHzOt9CLObV/wAPf27/AHV3ARzO2a7TLGH7dTVVvKkI7mhr5Zo8Y8JYO9i4tMGk3vO0Qg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wB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Lk0N+9i6+eTfQkTxXOgzELW/yziXadWWrC3xGehUjL0QnhTpRjDX16tqCxn5/qVotmsSY8V1eQA+J6AAAAAAAAAAAAAAAAAAAAAAwb2MPw+4T/W/qajeTBvYw/D7hP9b+pqN5AAAAAAAAAAAAAAAAAAAAAAAAAAAAAAAAAAAAAAAAAAAAAAAAAAAAAAAAAAAA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9oXAGnVgAAAAAAAAAAAAAAAAAAAAAAAAAAAAAAAAAAAAAAAAAAAAAAAAAAAAAAAAAAAAAAAAAAAAAAAAAAAAAAAAAAAAAAAAAAAAAAAAAAAAAAAAALQ0Jfzz+h/iLQVfoS/nn9D/EWgwus/nL/t7QtryAHMSAAAAAAAAAAAAAAAAAAAAAAAAfNjPucbjM95u6W1Rw2lNzVHrmj303h9HnTTRlkLtfdYvjlLnuSa3tp4dxwmmhx4Q6vH0NGWQu191i+OUue5Jre2nh3HCaaHHhDq8fRabWafp98W/a83xmeUdekK5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Lz0Jfzz+h/iKvWhoS/nn9D/EdLVMKmDkLUpG0Rt7wjXjK0AGJWgAAAAAAAAAAAAAAAAAAAAAAAPLzV72MY+Z1voRZzaMzV72MY+Z1voRZQztmu0yxh+3U1VbypCO5oa+WaPGPCWDT6Hi0wcDEvedoiVd+Mmds12mWMP26mqreVIR3NDXyzR4x4SwUP7q5uzB8e6v7ibySw+yWB7q5uzB8e6v7ibySw+yWC+Mk5UtMsYfsU9VW8qQhvq+rlmjwhwlgh8XWMX6cKvXn7e/v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1T2FUIw0V4pGMI8uM1Yw8PMUF/K70F2dvh+TKtrZUpaNvSuppZJJeiENiRYjM5jBnAxZwpnfZOJ3AFL0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AJ+3+0LgDTqwAAAAAAAAAAAAAAAAAAAAAAAAAAAAAAAAAAAAAAAAAAAAAAAAAAAAAAAAAAAAAAAAAAAAAAAAAAAAAAAAAAAAAAAAAAAAAAAAAAAAAAAAAFoaEv55/Q/xFoKv0Jfzz+h/iLQYXWfzl/wBvaFteQA5iQAAAAAAAAAAAAAAAAAAAAAAADL4D9NU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FoaEv55/Q/xFXrQ0Jfzz+h/iOfrP5O/7e8JV5rQAYZaAAAAAAAAAAAAAAAAAAAAAAAAj+kS8mw/R/me9klhPPbYXdVoSx6IxlpTR1f4PnJ7q5uzB8e6v7ibySw+yWD6MaSrWpfaOc1WlCEI1q+FXVKSEY6obU1GaEP8Ysv5JypaZYw/Yp6qt5UhDfV9XLNHhDhLB1NOyWJnJ/BvtSOM9ePsjadjJOVLTLGH7FPVVvKkIb6vq5Zo8IcJYJGDa4WFTBpFKRtEKg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AG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XJob97F188m+hIniB6G/exdfPJvoSJ4yGp/m8T7rK8gB8L0AAAAAAAAAAAAAAAAAAAAABg3sYfh9wn+t/U1G8mDexh+H3Cf639TUbyAAAAAAAAAAAAAAAAAAAAAAAAAAAAAAAAAAAAAAAAAAAAAAAAAAAAAAAAAAAAAAAAAVj2THwHZo/N0fr6azlY9kx8B2aPzdH6+mCquwb/As4/nLT0VWo2XOwb/As4/nLT0VWowAAAAAAAAAAAAAAAAAAAAAAAAZzzV758Y+eVvpxeW9TNXvnxj55W+nF5b9IwP7dftCmQBa8AAAAAAAAAAAAAAAAAAAAAAAAAAAAAAAAAAAAAAAAAAAAAAAAAAAAAAAAAAAAAAAAAAAAAAAAAAAAAAAAAAAAAAAAAAAAAAAAAAAAAAAAE80N++e6+ZzfTkQNPNDfvnuvmc305Hwan+UxPs9rzXIAwK4AAAAAAAAAAAAAAAAAAAAAAAAZfagZfab+HP8n7f7QuANOrAAAAAAAAAAAAAAAAAAAAAAAAAAAAAAAAAAAAAAAAAAAAAAAAAAAAAAAAAAAAAAAAAAAAAAAAAAAAAAAAAAAAAAAAAAAAAAAAAAAAAAAAAAWhoS/nn9D/EWgq/Ql/PP6H+ItBhdZ/OX/b2hbXkAOYkAAAAAAAAAAAAAAAAAAAAAAAAy+A/TV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wC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tDQl/PP6H+Iq9aGhL+ef0P8Ry9Z/J3/b3hKvNaADDLQAAAAAAAAAAAAAAAAAAAAAAAHl5q97GMfM630Is5tGZq97GMfM630Is5tX/D39u/3V3AGiQ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uTQ372Lr55N9CRPED0N+9i6+eTfQkTxgNT/N4n3XV5AD4XoAAAAAAAAAAAAAAAAAAAAADBvYw/D7hP9b+pqN5MG9jD8PuE/1v6mo3kAAAAAAAAAAAAAAAAAAAAAAAAAAAAAAAAAAAAAAAAAAAAAAAAAAAAAAAAAAAAAAAAArHsmPgOzR+bo/X01nKx7Jj4Ds0fm6P19MFVdg3+BZx/OWnoqtRsudg3+BZx/OWnoqtRgAAAAAAAAAAAAAAAAAAAAAAAAznmr3z4x88rfTi8t6mavfPjHzyt9OLy36Rgf26/aFMgC14AAAAAAAAAAAAAAAAAAAAAAAAAAAAAAAAAAAAAAAAAAAAAAAAAAAAAAAAAAAAAAAAAAAAAAAAAAAAAAAAAAAAAAAAAAAAAAAAAAAAAAAAJ5ob98918zm+nIgaeaG/fPdfM5vpyPg1P8pifZ7XmuQBgVwAAAAAAAAAAAAAAAAAAAAAAAAy+1Ay+038Of5P2/2hcAadWAAAAAAAAAAAAAAAAAAAAAAAAAAAAAAAAAAAAAAAAAAAAAAAAAAAAAAAAAAAAAAAAAAAAAAAAAAAAAAAAAAAAAAAAAAAAAAAAAAAAAAAAAAtDQl/PP6H+ItBV+hL+ef0P8RaDC6z+cv+3tC2vIAcxIAAAAAAAAAAAAAAAAAAAAAAABl8B+mq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BaGhL+ef0P8AEVetDQl/PP6H+I5es/k7/t7wlXmtABhloAAAAAAAAAAAAAAAAAAAAAAADy81e9jGPmdb6EWc2jM1e9jGPmdb6EWc2r/h7+3f7q7gDRIAACrNJufe197hGB1ee5Zbi5kj3HGWWPHjHq8fQ0m597X3uEYHV57lluLmSPccZZY8eMerx9ELyFk64zPebyrtUcNpTc7W65o97L4fR5me1DUL4t+yZTjM8569ZTiNuMmQsnXGZ7zeVdqjhtKbna3XNHvZfD6PMv8A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FyaG/exdfPJvoSJ4gehv3sXXzyb6EieMBqf5vE+66vIAfC9AAAAAAAAAAAAAAAAAAAAAAYN7GH4fcJ/rf1NRvJg3sYfh9wn+t/U1G8gAAAAAAAAAAAAAAAAAAAAAAAAAAAAAAAAAAAAAAAAAAAAAAAAAAAAAAAABEM6aSso5Ln3WY8btrW51a4W8u1Vq6uqMZJIRjCEeMYQghdDskNHFWvCnPiV5Sl16t5PZVNn/AAhGP+ALjHj5YzPgmarDt3LuJ2uIW0I6ppqE+uMkeE0OmWPgjCEXsAAAAAKx7Jj4Ds0fm6P19NZyseyY+A7NH5uj9fTBVXYN/gWcfzlp6KrUbLnYN/gWcfzlp6KrUYAAAAAAAAAAAAAAAAAAAAAAAAM55q98+MfPK304vLepmr3z4x88rfTi8t+kYH9uv2hTIAteAAAAAAAAAAAAAAAAAAAAAAAAAAAAAAAAAAAAAAAAAAAAAAAAAAAAAAAAAAAAAAAAAAAAAAAAAAAAAAAAAAAAAAAAAAAAAAAAAAAAAAAACeaG/fPdfM5vpyIGnmhv3z3XzOb6cj4NT/KYn2e15rkAYFcAAAAAAAAAAAAAAAAAAAAAAAAMvtQMvtN/Dn+T9v8AaFwBp1YAAAAAAAAAAAAAAAAAAAAAAAAAAAAAAAAAAAAAAAAAAAAAAAAAAAAAAAAAAAAAAAAAAAAAAAAAAAAAAAAAAAAAAAAAAAAAAAAAAAAAAAAAC0NCX88/of4i0FX6Ev55/Q/xFoMLrP5y/wC3tC2vIAcxIAAAAAAAAAAAAAAAAAAAAAAABl8Ecztmu0yxh+3U1VbypCO5oa+WaPGPCWD9JxcWmDSb3naIU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e6AMbs8SxPNNlZ1N7PY9rQqzy9ztTb772EeuMNnl8bN+k3Pva+9wjA6vPcstxcyR7jjLLHjxj1ePos3sGqNWWhnOtNJNClPNZyyzxhyTRhv9cIR8GuHnZfWdSres5bC4+MrK172pgGaTAAAAAAAAAAAAAAAAAAAAAAAAeXmr3sYx8zrfQizm0Zmr3sYx8zrfQizm1f8Pf27/dXcAaJ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5n3ONxme83dLao4bSm5qj1zR76bw+jzppoyyF2vusXxylz3JNb208O44TTQ48IdXj6GjLIXa+6xfHKXPck1vbTw7jhNNDjwh1ePotNztP0++Lfteb4zPKOvSHsztwgAaFAAAAABHM7ZrtMsYft1NVW8qQjuaGvlmjxjwlgrxcWmDSb3naIDO2a7TLGH7dTVVvKkI7mhr5Zo8Y8JYKH91c3Zg+PdX9xN5JYfZLA91c3Zg+PdX9xN5JYfZLBfGScqWmWMP2KeqreVIQ31fVyzR4Q4SwZr4usYv04VevP297PlMk5UtMsYfsU9VW8qQhvq+rlmjwhwlgkYNLhYVMGkUpG0QrAFgAAAAKs0m597X3uEYHV57lluLmSPccZZY8eMerx9DSbn3tfe4RgdXnuWW4uZI9xxlljx4x6vH0QvIWTrjM95vKu1Rw2lNztbrmj3svh9HmZ7UNQvi37JlOMzznr1lOI24yZCydcZnvN5V2qOG0pudrdc0e9l8Po8y/7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8A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C5NDfvYuvnk30JE8QPQ372Lr55N9CRPGA1P83ifddXkAPhegAAAAAAAAAAAAAAAAAAAAAMG9jD8PuE/1v6mo3kwb2MPw+4T/AFv6mo3kAAAAAAAAAAAAAAAAAAAAAAAAAAAAAAAAAAAAAAAAAAAAAAAAAAAAAAArXsgc/wA+j7R/XvbGaWGLXk8LWy1w17M8YRjGfV/uywjHhr2YR6VlMh9m9iU9TMeWcL2o7uhaVLnZ8NSfZ1/5YILoW0UYnpbxa/xPFcQr0MMo1f8A4q9m5yrXqzcsZZYx69UdcZo9GuHJHWvTEexWyfVsJqeH4pjVtdwh95WqVKdWXXxml2Ia/JGCYdjJhlPDNCuX9iWEKl1LUuqkYfGjNUm1R/VhLDyLSB884T5n0F6UZqcKmzd2k0IzyyzR3N7bx5eXjLNDywjDjBvzL2LWuPYFh+LYfNGa0vaElxSjHp2ZoQjCEfDy6osvdnDhdOS9ypisksN7Vp17WpNxhLGSaSH/AHzrQ7E/EZ7/AEL4ZTqTRmms69e21x4bcZ4Q8kJ4Q8gLhAAAAVj2THwHZo/N0fr6azlY9kx8B2aPzdH6+mCquwb/AALOP5y09FVqNlzsG/wLOP5y09FVqMAAAAAAAAAAAAAAAAAAAAAAAAGc81e+fGPnlb6cXlvUzV758Y+eVvpxeW/SMD+3X7QpkAWvAAAAAAAAAAAAAAAAAAAAAAAAAAAAAAAAAAAAAAAAAAAAAAAAAAAAAAAAAAAAAAAAAAAAAAAAAAAAAAAAAAAAAAAAAAAAAAAAAAAAAAAABPNDfvnuvmc305EDTzQ3757r5nN9OR8Gp/lMT7Pa81yAMCuAAAAAAAAAAAAAAAAAAAAAAAAGX2oGX2m/hz/J+3+0LgDTqwAAAAAAAAAAAAAAAAAAAAAAAAAAAAAAAAAAAAAAAAAAAAAAAAAAAAAAAAAAAAAAAAAAAAAAAAAAAAAAAAAAAAAAAAAAAAAAAAAAAAAAAAAFoaEv55/Q/wARaCr9CX88/of4i0GF1n85f9vaFteQA5iQAAAAAAAAAAAAAAAAAAAAAAADHmds12mWMP26mqreVIR3NDXyzR4x4SwUP7q5uzB8e6v7ibySw+yWB7q5uzB8e6v7ibySw+yWC+Mk5UtMsYfsU9VW8qQhvq+rlmjwhwlg0nxdYxfpwq9eft7w+UyTlS0yxh+xT1VbypCG+r6uWaPCHCWCRg0uFhUwaRSkbRCsAWAAAAAqzSbn3tfe4RgdXnuWW4uZI9xxlljx4x6vH0NJufe197hGB1ee5Zbi5kj3HGWWPHjHq8fRC8hZOuMz3m8q7VHDaU3O1uuaPey+H0eZntQ1C+LfsmU4zPOevWU4jbjJkLJ1xme83lXao4bSm52t1zR72Xw+jzL/ALCzt8Ps6VrZUpaNvSl2ZJJeiECws7fD7Ola2VKWjb0pdmSSXohB0Ojp+n0ydPG08567nkzuAOgiAAAAOe/vLfD7OrdXtWWjb0pdqeebohAv7y3w+zq3V7Vlo29KXannm6IQUBn3ONxme83dLao4bSm5qj1zR76bw+jzufqGoUydPG08o67kojcz7nG4zPebultUcNpTc1R65o99N4fR5000ZZC7X3WL45S57kmt7aeHccJpoceEOrx9DRlkLtfdYvjlLnuSa3tp4dxwmmhx4Q6vH0Wm52n6ffFv2vN8ZnlHXpD2Z24QANCgAAAAAjmds12mWMP26mqreVIR3NDXyzR4x4SwV4uLTBpN7ztEBnbNdpljD9upqq3lSEdzQ18s0eMeEsFD+6ubswfHur+4m8ksPslge6ubswfHur+4m8ksPslgvjJOVLTLGH7FPVVvKkIb6vq5Zo8IcJYM18XWMX6cKvXn7e9nymScqWmWMP2KeqreVIQ31fVyzR4Q4SwSMGlwsKmDSKUjaIVgCwAAAAFWaTc+9r73CMDq89yy3FzJHuOMssePGPV4+hpNz72vvcIwOrz3LLcXMke44yyx48Y9Xj6IXkLJ1xme83lXao4bSm52t1zR72Xw+jzM9qGoXxb9kynGZ5z16ynEbcZMhZOuMz3m8q7VHDaU3O1uuaPey+H0eZf9hZ2+H2dK1sqUtG3pS7MkkvRCBYWdvh9nStbKlLRt6UuzJJL0Qg6HR0/T6ZOnjaec9dzyZ3AHQRAAAAHPf3lvh9nVur2rLRt6Uu1PPN0QgX95b4fZ1bq9qy0belLtTzzdEIKAz7nG4zPebultUcNpTc1R65o99N4fR53P1DUKZOnjaeUddyURuZ9zjcZnvN3S2qOG0puao9c0e+m8Po86aaMshdr7rF8cpc9yTW9tPDuOE00OPCHV4+hoyyF2vusXxylz3JNb208O44TTQ48IdXj6LTc7T9Pvi37Xm+Mzyjr0h7M7cIAGhQAAAAARzO2a7TLGH7dTVVvKkI7mhr5Zo8Y8JYK8XFpg0m952iAztmu0yxh+3U1VbypCO5oa+WaPGPCWCh/dXN2YPj3V/cTeSWH2SwPdXN2YPj3V/cTeSWH2SwXxknKlpljD9inqq3lSEN9X1cs0eEOEsGa+LrGL9OFXrz9vez5TJOVLTLGH7FPVVvKkIb6vq5Zo8IcJYJGDS4WFTBpFKRtEKwBYAAAACrNJufe197hGB1ee5Zbi5kj3HGWWPHjHq8fQ0m597X3uEYHV57lluLmSPccZZY8eMerx9ELyFk64zPebyrtUcNpTc7W65o97L4fR5me1DUL4t+yZTjM8569ZT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bP0B2dvh9nilrZUpaNvSloSySS9EIc4q+ws7fD7Ola2VKWjb0pdmSSXohBbGhL+ef0P8RDM6fTJ5C/fadt5/ePQid5WgAyywAAAAAAAAAAAAAAAAAAAAAAAB5eavexjHzOt9CLObRmavexjHzOt9CLObV/w9/bv91dxVmk3Pva+9wjA6vPcstxcyR7jjLLHjxj1ePoaTc+9r73CMDq89yy3FzJHuOMssePGPV4+iF5CydcZnvN5V2qOG0pudrdc0e9l8Po8z3UNQvi37JlOMzznr1kiNuMmQsnXGZ7zeVdqjhtKbna3XNHvZfD6PMv+ws7fD7Ola2VKWjb0pdmSSXohAsLO3w+zpWtlSlo29KXZkkl6IQdDo6fp9MnTxtPOeu55M7gDoIgAAADnv7y3w+zq3V7Vlo29KXannm6IQL+8t8Ps6t1e1ZaNvSl2p55uiEFAZ9zjcZnvN3S2qOG0puao9c0e+m8Po87n6hqFMnTxtPKOu5KI3M+5xuMz3m7pbVHDaU3NUeuaPfTeH0edNNGWQu191i+OUue5Jre2nh3HCaaHHhDq8fQ0ZZC7X3WL45S57kmt7aeHccJpoceEOrx9Fpudp+n3xb9rzfGZ5R16Q9mduEADQoAAAAAI5nbNdpljD9upqq3lSEdzQ18s0eMeEsFeLi0waTe87RAZ2zXaZYw/bqaqt5UhHc0NfLNHjHhLBQ/urm7MHx7q/uJvJLD7JYHurm7MHx7q/uJvJLD7JYL4yTlS0yxh+xT1VbypCG+r6uWaPCHCWDNfF1jF+nCr15+3vZ8pknKlpljD9inqq3lSEN9X1cs0eEOEsEjBpcLCpg0ilI2iFYAsAAAABVmk3Pva+9wjA6vPcstxcyR7jjLLHjxj1ePoaTc+9r73CMDq89yy3FzJHuOMssePGPV4+iF5CydcZnvN5V2qOG0pudrdc0e9l8Po8zPahqF8W/ZMpxmec9espxG3GTIWTrjM95vKu1Rw2lNztbrmj3svh9HmX/YWdvh9nStbKlLRt6UuzJJL0QgWFnb4fZ0rWypS0belLsySS9EIOh0dP0+mTp42nnPXc8mdwB0EQAAABz395b4fZ1bq9qy0belLtTzzdEIF/eW+H2dW6vastG3pS7U883RCCgM+5xuMz3m7pbVHDaU3NUeuaPfTeH0edz9Q1CmTp42nlHXclEbmfc43GZ7zd0tqjhtKbmqPXNHvpvD6POmmjLIXa+6xfHKXPck1vbTw7jhNNDjwh1ePoaMshdr7rF8cpc9yTW9tPDuOE00OPCHV4+i03O0/T74t+15vjM8o69IezO3CABoUAAAAAEcztmu0yxh+3U1VbypCO5oa+WaPGPCWCvFxaYNJvedogM7ZrtMsYft1NVW8qQjuaGvlmjxjwlgof3VzdmD491f3E3klh9ksD3VzdmD491f3E3klh9ksF8ZJypaZYw/Yp6qt5UhDfV9XLNHhDhLBmvi6xi/ThV68/b3s+UyTlS0yxh+xT1VbypCG+r6uWaPCHCWCRg0uFhUwaRSkbRCsAWAAAAAqzSbn3tfe4RgdXnuWW4uZI9xxlljx4x6vH0NJufe197hGB1ee5Zbi5kj3HGWWPHjHq8fRC8hZOuMz3m8q7VHDaU3O1uuaPey+H0eZntQ1C+LfsmU4zPOevWU4jbjJkLJ1xme83lXao4bSm52t1zR72Xw+jzL/sLO3w+zpWtlSlo29KXZkkl6IQLCzt8Ps6VrZUpaNvSl2ZJJeiEHQ6On6fTJ08bTznrueTO4A6CIAAAA57+8t8Ps6t1e1ZaNvSl2p55uiEC/vLfD7OrdXtWWjb0pdqeebohBQGfc43GZ7zd0tqjhtKbmqPXNHvpvD6PO5+oahTJ08bTyjruSiNzPucbjM95u6W1Rw2lNzVHrmj303h9HnTTRlkLtfdYvjlLnuSa3tp4dxwmmhx4Q6vH0NGWQu191i+OUue5Jre2nh3HCaaHHhDq8fRabnafp98W/a83xmeUdekPZnbhAA0KAAAAACOZ2zXaZYw/bqaqt5UhHc0NfLNHjHhLBXi4tMGk3vO0QGds12mWMP26mqreVIR3NDXyzR4x4SwUP7q5uzB8e6v7ibySw+yWB7q5uzB8e6v7ibySw+yWC+Mk5UtMsYfsU9VW8qQhvq+rlmjwhwlgzXxdYxfpwq9eft72fKZJypaZYw/Yp6qt5UhDfV9XLNHhDhLBIwaXCwqYNIpSNohWALAAAAAVZpNz72vvcIwOrz3LLcXMke44yyx48Y9Xj6Gk3Pva+9wjA6vPcstxcyR7jjLLHjxj1ePoheQsnXGZ7zeVdqjhtKbna3XNHvZfD6PMz2oahfFv2TKcZnnPXrKcRtxkyFk64zPebyrtUcNpTc7W65o97L4fR5l/2Fnb4fZ0rWypS0belLsySS9EIFhZ2+H2dK1sqUtG3pS7MkkvRCDodHT9Ppk6eNp5z13PJncAdBEAAAAc9/eW+H2dW6vastG3pS7U883RCBf3lvh9nVur2rLRt6Uu1PPN0QgoDPucbjM95u6W1Rw2lNzVHrmj303h9Hnc/UNQpk6eNp5R13JRG7ZfYzZihmbJWLXlOluqFPFqlGlCPdRlhRox1x8MYzRW4o/sQMJvMI0XXcl/SjSqXGJ1K8ske6hLGlRhDXDqj97r1LwYfHte+JNsT5p5rYAFQAAAAAAAAAAAAAAAAAAAAAAwb2MPw+4T/AFv6mo3kwb2MPw+4T/W/qajeQAAAAAAAAAAAAAAAAAAAAAAAAAAAAAAAAAAAAAAAAAAAAAAAAAAAAAADFfZrR/8A3pYVDq+41L6+u2oxb2a0sYaUMJn1fexwenCHkr1v9QaW0DfA7lL5hJ9qeIDoEmhPocylGWOuHaMsPNGME+BmXs4f9gZV+c1/oSpJ2GkdeiS48GKVvoU0a7OGaH3CyrL1xua8f+2T/VJ+w3pxk0R1Zow5J8TrTQ/Vpw+wF6AAMY/yrc3/ACLgH9nW/wDI2cjfsDyh+SuAfs6j6oMq/wAq3N/yLgH9nW/8jwM+dkLmTOmU8Qy/iOF4PQtb2Eks9ShJVhPLszyzw1a54w6ZYdTZPsDyh+SuAfs6j6r+T5AydPLGWfKeX5pY9MI4bRjD6IMLaJdLWMaMqWJ08GssPuoYhNTmqdtyzx2dja1atmaHfxWB/Ktzf8i4B/Z1v/I1RT0fZMp693lHL0mvp2cNow//AAX+vYHlD8lcA/Z1H1QZV/lW5v8AkXAP7Ot/5D+Vbm/5FwD+zrf+Rqr2B5Q/JXAP2dR9U9geUPyVwD9nUfVBlX+Vbm/5FwD+zrf+Q/lW5v8AkXAP7Ot/5GqvYHlD8lcA/Z1H1T2B5Q/JXAP2dR9UGVf5Vub/AJFwD+zrf+Q/lW5v+RcA/s63/kaq9geUPyVwD9nUfVPYHlD8lcA/Z1H1QZV/lW5v+RcA/s63/kP5Vub/AJFwD+zrf+Rqr2B5Q/JXAP2dR9U9geUPyVwD9nUfVBlX+Vbm/wCRcA/s63/kP5Vub/kXAP7Ot/5GqvYHlD8lcA/Z1H1T2B5Q/JXAP2dR9UGVf5Vub/kXAP7Ot/5D+Vbm/wCRcA/s63/kaq9geUPyVwD9nUfVPYHlD8lcA/Z1H1QZV/lW5v8AkXAP7Ot/5D+Vbm/5FwD+zrf+Rqr2B5Q/JXAP2dR9U9geUPyVwD9nUfVBlX+Vbm/5FwD+zrf+Q/lW5v8AkXAP7Ot/5GqvYHlD8lcA/Z1H1T2B5Q/JXAP2dR9UGVf5Vub/AJFwD+zrf+Q/lW5v+RcA/s63/kaq9geUPyVwD9nUfVPYHlD8lcA/Z1H1QZV/lW5v+RcA/s63/kP5Vub/AJFwD+zrf+Rqr2B5Q/JXAP2dR9U9geUPyVwD9nUfVBlX+Vbm/wCRcA/s63/kP5Vub/kXAP7Ot/5GqvYHlD8lcA/Z1H1T2B5Q/JXAP2dR9UGVf5Vub/kXAP7Ot/5D+Vbm/wCRcA/s63/kaq9geUPyVwD9nUfVPYHlD8lcA/Z1H1QYexDTNjl9f3N3VsMNlqV6s1WaEss+qEZoxjHV994XP7bmM/iOH/qz+s3T7A8ofkrgH7Oo+qewPKH5K4B+zqPqvujU81WNovLz8MMLe25jP4jh/wCrP6x7bmM/iOH/AKs/rN0+wPKH5K4B+zqPqnsDyh+SuAfs6j6r3+aZv9ST8MMLe25jP4jh/wCrP6x7bmM/iOH/AKs/rN0+wPKH5K4B+zqPqnsDyh+SuAfs6j6p/NM3+pJ+GGFvbcxn8Rw/9Wf1j23MZ/EcP/Vn9Zun2B5Q/JXAP2dR9U9geUPyVwD9nUfVP5pm/wBST8MMLe25jP4jh/6s/rHtuYz+I4f+rP6zdPsDyh+SuAfs6j6p7A8ofkrgH7Oo+qfzTN/qSfhhhb23MZ/EcP8A1Z/WPbcxn8Rw/wDVn9Zun2B5Q/JXAP2dR9U9geUPyVwD9nUfVP5pm/1JPwwwt7bmM/iOH/qz+se25jP4jh/6s/rN0+wPKH5K4B+zqPqnsDyh+SuAfs6j6p/NM3+pJ+GGFvbcxn8Rw/8AVn9Y9tzGfxHD/wBWf1m6fYHlD8lcA/Z1H1T2B5Q/JXAP2dR9U/mmb/Uk/DDC3tuYz+I4f+rP6x7bmM/iOH/qz+s3T7A8ofkrgH7Oo+qewPKH5K4B+zqPqn80zf6kn4YYW9tzGfxHD/1Z/WPbcxn8Rw/9Wf1m6fYHlD8lcA/Z1H1T2B5Q/JXAP2dR9U/mmb/Uk/DDC3tuYz+I4f8Aqz+se25jP4jh/wCrP6zdPsDyh+SuAfs6j6p7A8ofkrgH7Oo+qfzTN/qSfhhhb23MZ/EcP/Vn9Y9tzGfxHD/1Z/Wbp9geUPyVwD9nUfVPYHlD8lcA/Z1H1T+aZv8AUk/DDC3tuYz+I4f+rP6x7bmM/iOH/qz+s3T7A8ofkrgH7Oo+qewPKH5K4B+zqPqn80zf6kn4YYW9tzGfxHD/ANWf1j23MZ/EcP8A1Z/Wbp9geUPyVwD9nUfVPYHlD8lcA/Z1H1T+aZv9ST8MMLe25jP4jh/6s/rHtuYz+I4f+rP6zdPsDyh+SuAfs6j6p7A8ofkrgH7Oo+qfzTN/qSfhhhb23MZ/EcP/AFZ/WPbcxn8Rw/8AVn9Zun2B5Q/JXAP2dR9U9geUPyVwD9nUfVP5pm/1JPwwwt7bmM/iOH/qz+se25jP4jh/6s/rN0+wPKH5K4B+zqPqnsDyh+SuAfs6j6p/NM3+pJ+GGFvbcxn8Rw/9Wf1j23MZ/EcP/Vn9Zun2B5Q/JXAP2dR9U9geUPyVwD9nUfVP5pm/1JPwwwt7bmM/iOH/AKs/rHtuYz+I4f8Aqz+s3T7A8ofkrgH7Oo+qewPKH5K4B+zqPqn80zf6kn4YYW9tzGfxHD/1Z/WPbcxn8Rw/9Wf1m6fYHlD8lcA/Z1H1T2B5Q/JXAP2dR9U/mmb/AFJPwwwt7bmM/iOH/qz+se25jP4jh/6s/rN0+wPKH5K4B+zqPqnsDyh+SuAfs6j6p/NM3+pJ+GGFvbcxn8Rw/wDVn9Y9tzGfxHD/ANWf1m6fYHlD8lcA/Z1H1T2B5Q/JXAP2dR9U/mmb/Uk/DDC3tuYz+I4f+rP6x7bmM/iOH/qz+s3T7A8ofkrgH7Oo+qewPKH5K4B+zqPqn80zf6kn4YYW9tzGfxHD/wBWf1j23MZ/EcP/AFZ/Wbp9geUPyVwD9nUfVPYHlD8lcA/Z1H1T+aZv9ST8MMLe25jP4jh/6s/rHtuYz+I4f+rP6zdPsDyh+SuAfs6j6p7A8ofkrgH7Oo+qfzTN/qSfhhhb23MZ/EcP/Vn9Y9tzGfxHD/1Z/Wbp9geUPyVwD9nUfVPYHlD8lcA/Z1H1T+aZv9ST8MMLe25jP4jh/wCrP6x7bmM/iOH/AKs/rN0+wPKH5K4B+zqPqnsDyh+SuAfs6j6p/NM3+pJ+GGFvbcxn8Rw/9Wf1j23MZ/EcP/Vn9Za/ZmYBg+CWmU44NhOH4fGrPdQqRtLaSlt6oUtWvZhDXq1x86zOx3yjlvEtDWW7vEcvYPd3VSStGetXsqdSebVWqQhrmjLrjyQhA/mmb/Uk/DDLntuYz+I4f+rP6x7bmM/iOH/qz+s3T7A8ofkrgH7Oo+qewPKH5K4B+zqPqn80zf6kn4YYW9tzGfxHD/1Z/WPbcxn8Rw/9Wf1m6fYHlD8lcA/Z1H1T2B5Q/JXAP2dR9U/mmb/Uk/DDC3tuYz+I4f8Aqz+se25jP4jh/wCrP6zdPsDyh+SuAfs6j6p7A8ofkrgH7Oo+qfzTN/qSfhhhb23MZ/EcP/Vn9Y9tzGfxHD/1Z/Wbp9geUPyVwD9nUfVPYHlD8lcA/Z1H1T+aZv8AUk/DDC3tuYz+I4f+rP6x7bmM/iOH/qz+s3T7A8ofkrgH7Oo+qewPKH5K4B+zqPqn80zf6kn4YYW9tzGfxHD/ANWf1j23MZ/EcP8A1Z/Wbp9geUPyVwD9nUfVPYHlD8lcA/Z1H1T+aZv9ST8MMLe25jP4jh/6s/rHtuYz+I4f+rP6zdPsDyh+SuAfs6j6p7A8ofkrgH7Oo+qfzTN/qSfhhhb23MZ/EcP/AFZ/WPbcxn8Rw/8AVn9Zun2B5Q/JXAP2dR9U9geUPyVwD9nUfVP5pm/1JPwwwt7bmM/iOH/qz+se25jP4jh/6s/rN0+wPKH5K4B+zqPqnsDyh+SuAfs6j6p/NM3+pJ+GGFvbcxn8Rw/9Wf1j23MZ/EcP/Vn9Zun2B5Q/JXAP2dR9U9geUPyVwD9nUfVP5pm/1JPwwwt7bmM/iOH/AKs/rHtuYz+I4f8Aqz+s3T7A8ofkrgH7Oo+qewPKH5K4B+zqPqn80zf6kn4YYW9tzGfxHD/1Z/WPbcxn8Rw/9Wf1m6fYHlD8lcA/Z1H1T2B5Q/JXAP2dR9U/mmb/AFJPwwwt7bmM/iOH/qz+se25jP4jh/6s/rN0+wPKH5K4B+zqPqnsDyh+SuAfs6j6p/NM3+pJ+GGFvbcxn8Rw/wDVn9Y9tzGfxHD/ANWf1m6fYHlD8lcA/Z1H1T2B5Q/JXAP2dR9U/mmb/Uk/DDC3tuYz+I4f+rP6x7bmM/iOH/qz+s3T7A8ofkrgH7Oo+qewPKH5K4B+zqPqn80zf6kn4YYW9tzGfxHD/wBWf1j23MZ/EcP/AFZ/Wbp9geUPyVwD9nUfVPYHlD8lcA/Z1H1T+aZv9ST8MMLe25jP4jh/6s/rHtuYz+I4f+rP6zdPsDyh+SuAfs6j6p7A8ofkrgH7Oo+qfzTN/qSfhhhb23MZ/EcP/Vn9Y9tzGfxHD/1Z/Wbp9geUPyVwD9nUfVPYHlD8lcA/Z1H1T+aZv9ST8MMLe25jP4jh/wCrP6x7bmM/iOH/AKs/rN0+wPKH5K4B+zqPqnsDyh+SuAfs6j6p/NM3+pJ+GGFvbcxn8Rw/9Wf1j23MZ/EcP/Vn9Zun2B5Q/JXAP2dR9U9geUPyVwD9nUfVP5pm/wBST8MMLe25jP4jh/6s/rHtuYz+I4f+rP6zdPsDyh+SuAfs6j6p7A8ofkrgH7Oo+qfzTN/qSfhhhb23MZ/EcP8A1Z/WPbcxn8Rw/wDVn9Zun2B5Q/JXAP2dR9U9geUPyVwD9nUfVP5pm/1JPwwwt7bmM/iOH/qz+se25jP4jh/6s/rN0+wPKH5K4B+zqPqnsDyh+SuAfs6j6p/NM3+pJ+GGFvbcxn8Rw/8AVn9Y9tzGfxHD/wBWf1m6fYHlD8lcA/Z1H1T2B5Q/JXAP2dR9U/mmb/Uk/DDC3tuYz+I4f+rP6x7bmM/iOH/qz+s3T7A8ofkrgH7Oo+qewPKH5K4B+zqPqn80zf6kn4YYW9tzGfxHD/1Z/WPbcxn8Rw/9Wf1m6fYHlD8lcA/Z1H1T2B5Q/JXAP2dR9U/mmb/Uk/DDC3tuYz+I4f8Aqz+s9jK+nrMOXb+pd2mG4TUqT0o0owqyVIw1RjCPVPDvYNo+wPKH5K4B+zqPqnsDyh+SuAfs6j6qGJqGZxKzS95mJNoZV/lW5v8AkXAP7Ot/5D+Vbm/5FwD+zrf+Rqr2B5Q/JXAP2dR9U9geUPyVwD9nUfVfG9ZV/lW5v+RcA/s63/kP5Vub/kXAP7Ot/wCRqr2B5Q/JXAP2dR9U9geUPyVwD9nUfVBlX+Vbm/5FwD+zrf8AkP5Vub/kXAP7Ot/5GqvYHlD8lcA/Z1H1T2B5Q/JXAP2dR9UGVf5Vub/kXAP7Ot/5D+Vbm/5FwD+zrf8Akaq9geUPyVwD9nUfVPYHlD8lcA/Z1H1QZV/lW5v+RcA/s63/AJD+Vbm/5FwD+zrf+Rqr2B5Q/JXAP2dR9U9geUPyVwD9nUfVBlX+Vbm/5FwD+zrf+Q/lW5v+RcA/s63/AJGqvYHlD8lcA/Z1H1T2B5Q/JXAP2dR9UGVf5Vub/kXAP7Ot/wCQ/lW5v+RcA/s63/kaq9geUPyVwD9nUfVPYHlD8lcA/Z1H1QZV/lW5v+RcA/s63/kP5Vub/kXAP7Ot/wCRqr2B5Q/JXAP2dR9U9geUPyVwD9nUfVBlX+Vbm/5FwD+zrf8AkP5Vub/kXAP7Ot/5GqvYHlD8lcA/Z1H1T2B5Q/JXAP2dR9UGVf5Vub/kXAP7Ot/5D+Vbm/5FwD+zrf8Akaq9geUPyVwD9nUfVPYHlD8lcA/Z1H1QZV/lW5v+RcA/s63/AJD+Vbm/5FwD+zrf+Rqr2B5Q/JXAP2dR9U9geUPyVwD9nUfVBlX+Vbm/5FwD+zrf+Q/lW5v+RcA/s63/AJGqvYHlD8lcA/Z1H1T2B5Q/JXAP2dR9UGVf5Vub/kXAP7Ot/wCQ/lW5v+RcA/s63/kaq9geUPyVwD9nUfVPYHlD8lcA/Z1H1QZV/lW5v+RcA/s63/kQD23MZ/EcP/Vn9Zun2B5Q/JXAP2dR9U9geUPyVwD9nUfVfRgZrFy+/wD5W23eTG7C3tuYz+I4f+rP6x7bmM/iOH/qz+s3T7A8ofkrgH7Oo+qewPKH5K4B+zqPqr/5pm/1JPwwwt7bmM/iOH/qz+se25jP4jh/6s/rN0+wPKH5K4B+zqPqnsDyh+SuAfs6j6p/NM3+pJ+GGFvbcxn8Rw/9Wf1j23MZ/EcP/Vn9Zun2B5Q/JXAP2dR9U9geUPyVwD9nUfVP5pm/1JPwwwt7bmM/iOH/AKs/rHtuYz+I4f8Aqz+s3T7A8ofkrgH7Oo+qewPKH5K4B+zqPqn80zf6kn4YYW9tzGfxHD/1Z/WPbcxn8Rw/9Wf1m6fYHlD8lcA/Z1H1T2B5Q/JXAP2dR9U/mmb/AFJPwwwt7bmM/iOH/qz+se25jP4jh/6s/rN0+wPKH5K4B+zqPqnsDyh+SuAfs6j6p/NM3+pJ+GGFvbcxn8Rw/wDVn9Y9tzGfxHD/ANWf1m6fYHlD8lcA/Z1H1T2B5Q/JXAP2dR9U/mmb/Uk/DDC3tuYz+I4f+rP6x7bmM/iOH/qz+s3T7A8ofkrgH7Oo+qewPKH5K4B+zqPqn80zf6kn4YYW9tzGfxHD/wBWf1j23MZ/EcP/AFZ/Wbp9geUPyVwD9nUfVPYHlD8lcA/Z1H1T+aZv9ST8MMLe25jP4jh/6s/rHtuYz+I4f+rP6zdPsDyh+SuAfs6j6p7A8ofkrgH7Oo+qfzTN/qSfhhhb23MZ/EcP/Vn9Y9tzGfxHD/1Z/Wbp9geUPyVwD9nUfVPYHlD8lcA/Z1H1T+aZv9ST8MMLe25jP4jh/wCrP6x7bmM/iOH/AKs/rN0+wPKH5K4B+zqPqnsDyh+SuAfs6j6p/NM3+pJ+GGFvbcxn8Rw/9Wf1j23MZ/EcP/Vn9Zun2B5Q/JXAP2dR9U9geUPyVwD9nUfVP5pm/wBST8MMLe25jP4jh/6s/rHtuYz+I4f+rP6zdPsDyh+SuAfs6j6p7A8ofkrgH7Oo+qfzTN/qSfhhhb23MZ/EcP8A1Z/WPbcxn8Rw/wDVn9Zun2B5Q/JXAP2dR9U9geUPyVwD9nUfVP5pm/1JPwwwt7bmM/iOH/qz+se25jP4jh/6s/rN0+wPKH5K4B+zqPqnsDyh+SuAfs6j6p/NM3+pJ+GGFvbcxn8Rw/8AVn9Y9tzGfxHD/wBWf1m6fYHlD8lcA/Z1H1T2B5Q/JXAP2dR9U/mmb/Uk/DDC3tuYz+I4f+rP6x7bmM/iOH/qz+s3T7A8ofkrgH7Oo+qewPKH5K4B+zqPqn80zf6kn4YYW9tzGfxHD/1Z/WPbcxn8Rw/9Wf1m6fYHlD8lcA/Z1H1T2B5Q/JXAP2dR9U/mmb/Uk/DDC3tuYz+I4f8Aqz+se25jP4jh/wCrP6zdPsDyh+SuAfs6j6p7A8ofkrgH7Oo+qfzTN/qSfhhhb23MZ/EcP/Vn9Y9tzGfxHD/1Z/Wbp9geUPyVwD9nUfVPYHlD8lcA/Z1H1T+aZv8AUk/DDC3tuYz+I4f+rP6x7bmM/iOH/qz+s3T7A8ofkrgH7Oo+qewPKH5K4B+zqPqn80zf6kn4YYW9tzGfxHD/ANWf1j23MZ/EcP8A1Z/Wbp9geUPyVwD9nUfVPYHlD8lcA/Z1H1T+aZv9ST8MMLe25jP4jh/6s/rHtuYz+I4f+rP6zdPsDyh+SuAfs6j6p7A8ofkrgH7Oo+qfzTN/qSfhhhb23MZ/EcP/AFZ/WPbcxn8Rw/8AVn9Zun2B5Q/JXAP2dR9U9geUPyVwD9nUfVP5pm/1JPwwwt7bmM/iOH/qz+se25jP4jh/6s/rN0+wPKH5K4B+zqPqnsDyh+SuAfs6j6p/NM3+pJ+GGFvbcxn8Rw/9Wf1j23MZ/EcP/Vn9Zun2B5Q/JXAP2dR9VkfswcHwzBs/4RQwfDrOwoT4ZLPNTtaEtKWabe1Ia4wlhCGvVCHL4D+aZv8AUk/DCHe25jP4jh/6s/rHtuYz+I4f+rP6zZOjzJOVbnIGWa9xlnA6terhltPUqVLClNNPNGlLGMYxjLrjGMetIPYHlD8lcA/Z1H1T+aZv9ST8MMLe25jP4jh/6s/rHtuYz+I4f+rP6zdPsDyh+SuAfs6j6p7A8ofkrgH7Oo+qfzTN/qSfhhhb23MZ/EcP/Vn9Y9tzGfxHD/1Z/Wbp9geUPyVwD9nUfVPYHlD8lcA/Z1H1T+aZv9ST8MMLe25jP4jh/wCrP6x7bmM/iOH/AKs/rN0+wPKH5K4B+zqPqnsDyh+SuAfs6j6p/NM3+pJ+GGFvbcxn8Rw/9Wf1j23MZ/EcP/Vn9Zun2B5Q/JXAP2dR9U9geUPyVwD9nUfVP5pm/wBST8MMLe25jP4jh/6s/rHtuYz+I4f+rP6zdPsDyh+SuAfs6j6p7A8ofkrgH7Oo+qfzTN/qSfhhhb23MZ/EcP8A1Z/WPbcxn8Rw/wDVn9Zun2B5Q/JXAP2dR9U9geUPyVwD9nUfVP5pm/1JPwwwt7bmM/iOH/qz+se25jP4jh/6s/rN0+wPKH5K4B+zqPqnsDyh+SuAfs6j6p/NM3+pJ+GGFvbcxn8Rw/8AVn9Y9tzGfxHD/wBWf1m6fYHlD8lcA/Z1H1T2B5Q/JXAP2dR9U/mmb/Uk/DDC3tuYz+I4f+rP6x7bmM/iOH/qz+s3T7A8ofkrgH7Oo+qewPKH5K4B+zqPqn80zf6kn4YYW9tzGfxHD/1Z/WPbcxn8Rw/9Wf1m6fYHlD8lcA/Z1H1T2B5Q/JXAP2dR9U/mmb/Uk/DDC3tuYz+I4f8Aqz+se25jP4jh/wCrP6zdPsDyh+SuAfs6j6p7A8ofkrgH7Oo+qfzTN/qSfhhhb23MZ/EcP/Vn9Y9tzGfxHD/1Z/Wbp9geUPyVwD9nUfVPYHlD8lcA/Z1H1T+aZv8AUk/DDC3tuYz+I4f+rP6x7bmM/iOH/qz+s3T7A8ofkrgH7Oo+qewPKH5K4B+zqPqn80zf6kn4YYW9tzGfxHD/ANWf1j23MZ/EcP8A1Z/Wbp9geUPyVwD9nUfVPYHlD8lcA/Z1H1T+aZv9ST8MMLe25jP4jh/6s/rHtuYz+I4f+rP6zdPsDyh+SuAfs6j6p7A8ofkrgH7Oo+qfzTN/qSfhhhb23MZ/EcP/AFZ/WPbcxn8Rw/8AVn9Zun2B5Q/JXAP2dR9U9geUPyVwD9nUfVP5pm/1JPwwwt7bmM/iOH/qz+se25jP4jh/6s/rN0+wPKH5K4B+zqPqnsDyh+SuAfs6j6p/NM3+pJ+GGFvbcxn8Rw/9Wf1j23MZ/EcP/Vn9Zun2B5Q/JXAP2dR9U9geUPyVwD9nUfVP5pm/1JPwwwt7bmM/iOH/AKs/rHtuYz+I4f8Aqz+s3T7A8ofkrgH7Oo+qewPKH5K4B+zqPqn80zf6kn4YYW9tzGfxHD/1Z/WPbcxn8Rw/9Wf1m6fYHlD8lcA/Z1H1T2B5Q/JXAP2dR9U/mmb/AFJPwwwt7bmM/iOH/qz+se25jP4jh/6s/rN0+wPKH5K4B+zqPqnsDyh+SuAfs6j6p/NM3+pJ+GGFvbcxn8Rw/wDVn9Y9tzGfxHD/ANWf1m6fYHlD8lcA/Z1H1T2B5Q/JXAP2dR9U/mmb/Uk/DDC3tuYz+I4f+rP6x7bmM/iOH/qz+s3T7A8ofkrgH7Oo+qewPKH5K4B+zqPqn80zf6kn4YYW9tzGfxHD/wBWf1j23MZ/EcP/AFZ/Wbp9geUPyVwD9nUfVPYHlD8lcA/Z1H1T+aZv9ST8MMLe25jP4jh/6s/rHtuYz+I4f+rP6zdPsDyh+SuAfs6j6p7A8ofkrgH7Oo+qfzTN/qSfhhhb23MZ/EcP/Vn9Y9tzGfxHD/1Z/Wbp9geUPyVwD9nUfVPYHlD8lcA/Z1H1T+aZv9ST8MMbZU7ITMmWu2u08Lwer2xsbW9kqR1bOvVq1Tw76L3/AOVbm/5FwD+zrf8Akaq9geUPyVwD9nUfVPYHlD8lcA/Z1H1XyYuLfGtN7zvMveTKv8q3N/yLgH9nW/8AIfyrc3/IuAf2db/yNVewPKH5K4B+zqPqnsDyh+SuAfs6j6qsZV/lW5v+RcA/s63/AJD+Vbm/5FwD+zrf+Rqr2B5Q/JXAP2dR9U9geUPyVwD9nUfVBlX+Vbm/5FwD+zrf+Q/lW5v+RcA/s63/AJGqvYHlD8lcA/Z1H1T2B5Q/JXAP2dR9UGVf5Vub/kXAP7Ot/wCQ/lW5v+RcA/s63/kaq9geUPyVwD9nUfVPYHlD8lcA/Z1H1QZV/lW5v+RcA/s63/kP5Vub/kXAP7Ot/wCRqr2B5Q/JXAP2dR9U9geUPyVwD9nUfVBlX+Vbm/5FwD+zrf8AkP5Vub/kXAP7Ot/5GqvYHlD8lcA/Z1H1T2B5Q/JXAP2dR9UGVf5Vub/kXAP7Ot/5D+Vbm/5FwD+zrf8Akaq9geUPyVwD9nUfVPYHlD8lcA/Z1H1QZV/lW5v+RcA/s63/AJD+Vbm/5FwD+zrf+Rqr2B5Q/JXAP2dR9U9geUPyVwD9nUfVBlX+Vbm/5FwD+zrf+Q/lW5v+RcA/s63/AJGqvYHlD8lcA/Z1H1T2B5Q/JXAP2dR9UGVf5Vub/kXAP7Ot/wCQ/lW5v+RcA/s63/kaq9geUPyVwD9nUfVPYHlD8lcA/Z1H1QZV/lW5v+RcA/s63/kP5Vub/kXAP7Ot/wCRqr2B5Q/JXAP2dR9U9geUPyVwD9nUfVBlX+Vbm/5FwD+zrf8AkP5Vub/kXAP7Ot/5GqvYHlD8lcA/Z1H1T2B5Q/JXAP2dR9UGVf5Vub/kXAP7Ot/5D+Vbm/5FwD+zrf8Akaq9geUPyVwD9nUfVPYHlD8lcA/Z1H1QfPjKmcbjLNCpJYYfZT1akfv61WE0Z5odUNcIw1Q8D3vbcxn8Rw/9Wf1m6fYHlD8lcA/Z1H1T2B5Q/JXAP2dR9V9mHn8xhVilL7RDzaGFvbcxn8Rw/wDVn9Y9tzGfxHD/ANWf1m6fYHlD8lcA/Z1H1T2B5Q/JXAP2dR9VP+aZv9ST8MMLe25jP4jh/wCrP6x7bmM/iOH/AKs/rN0+wPKH5K4B+zqPqnsDyh+SuAfs6j6p/NM3+pJ+GGFvbcxn8Rw/9Wf1j23MZ/EcP/Vn9Zun2B5Q/JXAP2dR9U9geUPyVwD9nUfVP5pm/wBST8MMLe25jP4jh/6s/rOTFtJ+N4hYVbWSna2u8hsxq0YTQnhDr1RjNHV429PYHlD8lcA/Z1H1T2B5Q/JXAP2dR9V5bUs1aNpvJ+GHzQljCE0IzQ2oa+WHFPrDSfiOH2dK1ssMwyjb0pdmSSWWfVCH6zePsDyh+SuAfs6j6p7A8ofkrgH7Oo+qowMzi4EzOFO25MbsLe25jP4jh/6s/rHtuYz+I4f+rP6zdPsDyh+SuAfs6j6p7A8ofkrgH7Oo+q+j+aZv9ST8MMLe25jP4jh/6s/rHtuYz+I4f+rP6zdPsDyh+SuAfs6j6p7A8ofkrgH7Oo+qfzTN/qSfhhhb23MZ/EcP/Vn9Y9tzGfxHD/1Z/Wbp9geUPyVwD9nUfVPYHlD8lcA/Z1H1T+aZv9ST8MMLe25jP4jh/wCrP6x7bmM/iOH/AKs/rN0+wPKH5K4B+zqPqnsDyh+SuAfs6j6p/NM3+pJ+GHzzzZnHE8zQpSXsadK3p8sKNGEYSxm76OuMdcXmYDicMIxKnewtLe6qU+WSWvCMZZZu+1QjDXGD6P8AsDyh+SuAfs6j6p7A8ofkrgH7Oo+q+a2PiXxP/W0728XuzC3tuYz+I4f+rP6x7bmM/iOH/qz+s3T7A8ofkrgH7Oo+qewPKH5K4B+zqPqvp/mmb/Ul5+GGFvbcxn8Rw/8AVn9Y9tzGfxHD/wBWf1m6fYHlD8lcA/Z1H1T2B5Q/JXAP2dR9U/mmb/Uk/DDC3tuYz+I4f+rP6x7bmM/iOH/qz+s3T7A8ofkrgH7Oo+qewPKH5K4B+zqPqn80zf6kn4YYW9tzGfxHD/1Z/WPbcxn8Rw/9Wf1m6fYHlD8lcA/Z1H1T2B5Q/JXAP2dR9U/mmb/Uk/DDC0dLeM6uSyw79Wf1kFxfE7vF8Qq3t/VjVr1I64xj0Qh1QhDqhDg+kfsDyh+SuAfs6j6p7A8ofkrgH7Oo+qpxs5j48fhxbTMEREPnxlTONxlmhUksMPsp6tSP39arCaM80OqGuEYaoeB73tuYz+I4f+rP6zdPsDyh+SuAfs6j6p7A8ofkrgH7Oo+qnh5/MYVYpS+0QbQwt7bmM/iOH/qz+se25jP4jh/6s/rN0+wPKH5K4B+zqPqnsDyh+SuAfs6j6qf80zf6kn4YYW9tzGfxHD/1Z/WPbcxn8Rw/9Wf1m6fYHlD8lcA/Z1H1T2B5Q/JXAP2dR9U/mmb/AFJPwwwt7bmM/iOH/qz+se25jP4jh/6s/rN0+wPKH5K4B+zqPqnsDyh+SuAfs6j6p/NM3+pJ+GGFvbcxn8Rw/wDVn9ZyYtpPxvELCrayU7W13kNmNWjCaE8IdeqMZo6vG3p7A8ofkrgH7Oo+qewPKH5K4B+zqPqvLalmrRtN5Pww+aEsYQmhGaG1DXyw4p9YaT8Rw+zpWtlhmGUbelLsySSyz6oQ/Wbx9geUPyVwD9nUfVPYHlD8lcA/Z1H1VGBmcXAmZwp23Jjdhb23MZ/EcP8A1Z/WPbcxn8Rw/wDVn9Zun2B5Q/JXAP2dR9U9geUPyVwD9nUfVfR/NM3+pJ+GGFvbcxn8Rw/9Wf1j23MZ/EcP/Vn9Zun2B5Q/JXAP2dR9U9geUPyVwD9nUfVP5pm/1JPwwwt7bmM/iOH/AKs/rHtuYz+I4f8Aqz+s3T7A8ofkrgH7Oo+qewPKH5K4B+zqPqn80zf6kn4YYW9tzGfxHD/1Z/WPbcxn8Rw/9Wf1m6fYHlD8lcA/Z1H1T2B5Q/JXAP2dR9U/mmb/AFJPww+eebM44nmaFKS9jTpW9PlhRowjCWM3fR1xjri8zAcThhGJU72Fpb3VSnyyS14RjLLN32qEYa4wfR/2B5Q/JXAP2dR9U9geUPyVwD9nUfVfNbHxL4n/AK2ne3i92YW9tzGfxHD/ANWf1j23MZ/EcP8A1Z/WTHswcHwzBs/4RQwfDrOwoT4ZLPNTtaEtKWabe1Ia4wlhCGvVCHL4GmNHmScq3OQMs17jLOB1a9XDLaepUqWFKaaeaNKWMYxjGXXGMY9b6f5pm/1Jefhhjb23MZ/EcP8A1Z/WPbcxn8Rw/wDVn9Zun2B5Q/JXAP2dR9U9geUPyVwD9nUfVP5pm/1JPwwwt7bmM/iOH/qz+se25jP4jh/6s/rN0+wPKH5K4B+zqPqnsDyh+SuAfs6j6p/NM3+pJ+GGFvbcxn8Rw/8AVn9Y9tzGfxHD/wBWf1m6fYHlD8lcA/Z1H1T2B5Q/JXAP2dR9U/mmb/Uk/DDC0dLeM6uSyw79Wf1kFxfE7vF8Qq3t/VjVr1I64xj0Qh1QhDqhDg+kfsDyh+SuAfs6j6p7A8ofkrgH7Oo+qpxs5j48fhxbTMEREPnxlTONxlmhUksMPsp6tSP39arCaM80OqGuEYaoeB73tuYz+I4f+rP6zdPsDyh+SuAfs6j6p7A8ofkrgH7Oo+qnh5/MYVYpS+0QbQwt7bmM/iOH/qz+se25jP4jh/6s/rN0+wPKH5K4B+zqPqnsDyh+SuAfs6j6qf8ANM3+pJ+GGFvbcxn8Rw/9Wf1j23MZ/EcP/Vn9Zun2B5Q/JXAP2dR9U9geUPyVwD9nUfVP5pm/1JPwwwt7bmM/iOH/AKs/rHtuYz+I4f8Aqz+s3T7A8ofkrgH7Oo+qewPKH5K4B+zqPqn80zf6kn4YYW9tzGfxHD/1Z/WcmLaT8bxCwq2slO1td5DZjVowmhPCHXqjGaOrxt6ewPKH5K4B+zqPqnsDyh+SuAfs6j6ry2pZq0bTeT8MPmhLGEJoRmhtQ18sOKfWGk/EcPs6VrZYZhlG3pS7Mkkss+qEP1m8fYHlD8lcA/Z1H1T2B5Q/JXAP2dR9VRgZnFwJmcKdtyY3YW9tzGfxHD/1Z/WPbcxn8Rw/9Wf1m6fYHlD8lcA/Z1H1T2B5Q/JXAP2dR9V9H80zf6kn4YYW9tzGfxHD/wBWf1j23MZ/EcP/AFZ/Wbp9geUPyVwD9nUfVPYHlD8lcA/Z1H1T+aZv9ST8MMLe25jP4jh/6s/rHtuYz+I4f+rP6zdPsDyh+SuAfs6j6p7A8ofkrgH7Oo+qfzTN/qSfhhhb23MZ/EcP/Vn9Y9tzGfxHD/1Z/Wbp9geUPyVwD9nUfVPYHlD8lcA/Z1H1T+aZv9ST8MPnnmzOOJ5mhSkvY06VvT5YUaMIwljN30dcY64vMwHE4YRiVO9haW91Up8skteEYyyzd9qhGGuMH0f9geUPyVwD9nUfVPYHlD8lcA/Z1H1XzWx8S+J/62ne3i92YW9tzGfxHD/1Z/WPbcxn8Rw/9Wf1m6fYHlD8lcA/Z1H1T2B5Q/JXAP2dR9V9P80zf6kvPwwwt7bmM/iOH/qz+se25jP4jh/6s/rN0+wPKH5K4B+zqPqnsDyh+SuAfs6j6p/NM3+pJ+GGFvbcxn8Rw/8AVn9Y9tzGfxHD/wBWf1m6fYHlD8lcA/Z1H1T2B5Q/JXAP2dR9U/mmb/Uk/DDC3tuYz+I4f+rP6x7bmM/iOH/qz+s3T7A8ofkrgH7Oo+qewPKH5K4B+zqPqn80zf6kn4YYWjpbxnVyWWHfqz+sguL4nd4viFW9v6satepHXGMeiEOqEIdUIcH0j9geUPyVwD9nUfVPYHlD8lcA/Z1H1VONnMfHj8OLaZgiIh8+MqZxuMs0Kklhh9lPVqR+/rVYTRnmh1Q1wjDVDwPe9tzGfxHD/wBWf1m6fYHlD8lcA/Z1H1T2B5Q/JXAP2dR9VPDz+YwqxSl9og2hhb23MZ/EcP8A1Z/WPbcxn8Rw/wDVn9Zun2B5Q/JXAP2dR9U9geUPyVwD9nUfVT/mmb/Uk/DDC3tuYz+I4f8Aqz+se25jP4jh/wCrP6zdPsDyh+SuAfs6j6p7A8ofkrgH7Oo+qfzTN/qSfhhhb23MZ/EcP/Vn9Y9tzGfxHD/1Z/Wbp9geUPyVwD9nUfVPYHlD8lcA/Z1H1T+aZv8AUk/DDC3tuYz+I4f+rP6zkxbSfjeIWFW1kp2trvIbMatGE0J4Q69UYzR1eNvT2B5Q/JXAP2dR9U9geUPyVwD9nUfVeW1LNWjabyfhh80JYwhNCM0NqGvlhxT6w0n4jh9nStbLDMMo29KXZkklln1Qh+s3j7A8ofkrgH7Oo+qewPKH5K4B+zqPqqMDM4uBMzhTtuTG7C3tuYz+I4f+rP6yQZU7ITMmWu2u08Lwer2xsbW9kqR1bOvVq1Tw76LZPsDyh+SuAfs6j6p7A8ofkrgH7Oo+qsxc/mMas0veZiTaIZV/lW5v+RcA/s63/kP5Vub/AJFwD+zrf+Rqr2B5Q/JXAP2dR9U9geUPyVwD9nUfVfI9ZV/lW5v+RcA/s63/AJD+Vbm/5FwD+zrf+Rqr2B5Q/JXAP2dR9U9geUPyVwD9nUfVBlX+Vbm/5FwD+zrf+Q/lW5v+RcA/s63/AJGqvYHlD8lcA/Z1H1T2B5Q/JXAP2dR9UGVf5Vub/kXAP7Ot/wCQ/lW5v+RcA/s63/kaq9geUPyVwD9nUfVPYHlD8lcA/Z1H1QZV/lW5v+RcA/s63/kP5Vub/kXAP7Ot/wCRqr2B5Q/JXAP2dR9U9geUPyVwD9nUfVBlX+Vbm/5FwD+zrf8AkP5Vub/kXAP7Ot/5GqvYHlD8lcA/Z1H1T2B5Q/JXAP2dR9UGVf5Vub/kXAP7Ot/5D+Vbm/5FwD+zrf8Akaq9geUPyVwD9nUfVPYHlD8lcA/Z1H1QZV/lW5v+RcA/s63/AJD+Vbm/5FwD+zrf+Rqr2B5Q/JXAP2dR9U9geUPyVwD9nUfVBlX+Vbm/5FwD+zrf+Q/lW5v+RcA/s63/AJGqvYHlD8lcA/Z1H1T2B5Q/JXAP2dR9UGVf5Vub/kXAP7Ot/wCQ/lW5v+RcA/s63/kaq9geUPyVwD9nUfVPYHlD8lcA/Z1H1QZV/lW5v+RcA/s63/kP5Vub/kXAP7Ot/wCRqr2B5Q/JXAP2dR9U9geUPyVwD9nUfVBlX+Vbm/5FwD+zrf8AkP5Vub/kXAP7Ot/5GqvYHlD8lcA/Z1H1T2B5Q/JXAP2dR9UGVf5Vub/kXAP7Ot/5D+Vbm/5FwD+zrf8Akaq9geUPyVwD9nUfVPYHlD8lcA/Z1H1QZNxDso82X1hc2lXB8Clp16U1KaMslbXCE0Iwjq5zwq9xbSfjeIWFW1kp2trvIbMatGE0J4Q69UYzR1eNvT2B5Q/JXAP2dR9U9geUPyVwD9nUfVX4WaxcGs1w7bRLzZ80JYwhNCM0NqGvlhxT6w0n4jh9nStbLDMMo29KXZkklln1Qh+s3j7A8ofkrgH7Oo+qewPKH5K4B+zqPqmBmcXAmZwp23Jjdhb23MZ/EcP/AFZ/WPbcxn8Rw/8AVn9Zun2B5Q/JXAP2dR9U9geUPyVwD9nUfVfR/NM3+pJ+GGFvbcxn8Rw/9Wf1j23MZ/EcP/Vn9Zun2B5Q/JXAP2dR9U9geUPyVwD9nUfVP5pm/wBST8MMLe25jP4jh/6s/rHtuYz+I4f+rP6zdPsDyh+SuAfs6j6p7A8ofkrgH7Oo+qfzTN/qSfhhhb23MZ/EcP8A1Z/WPbcxn8Rw/wDVn9Zun2B5Q/JXAP2dR9U9geUPyVwD9nUfVP5pm/1JPww+eebM44nmaFKS9jTpW9PlhRowjCWM3fR1xjri8zAcThhGJU72Fpb3VSnyyS14RjLLN32qEYa4wfR/2B5Q/JXAP2dR9U9geUPyVwD9nUfVfNbHxL4n/rad7eL3Zhb23MZ/EcP/AFZ/WPbcxn8Rw/8AVn9Zun2B5Q/JXAP2dR9U9geUPyVwD9nUfVfT/NM3+pLz8MMLe25jP4jh/wCrP6x7bmM/iOH/AKs/rN0+wPKH5K4B+zqPqnsDyh+SuAfs6j6p/NM3+pJ+GGFvbcxn8Rw/9Wf1j23MZ/EcP/Vn9Zun2B5Q/JXAP2dR9U9geUPyVwD9nUfVP5pm/wBST8MMLe25jP4jh/6s/rHtuYz+I4f+rP6zdPsDyh+SuAfs6j6p7A8ofkrgH7Oo+qfzTN/qSfhhhaOlvGdXJZYd+rP6yC4vid3i+IVb2/qxq16kdcYx6IQ6oQh1QhwfSP2B5Q/JXAP2dR9U9geUPyVwD9nUfVU42cx8ePw4tpmCIiHz4ypnG4yzQqSWGH2U9WpH7+tVhNGeaHVDXCMNUPA9723MZ/EcP/Vn9Zun2B5Q/JXAP2dR9U9geUPyVwD9nUfVTw8/mMKsUpfaINoYW9tzGfxHD/1Z/WPbcxn8Rw/9Wf1m6fYHlD8lcA/Z1H1T2B5Q/JXAP2dR9VP+aZv9ST8MMLe25jP4jh/6s/rHtuYz+I4f+rP6zdPsDyh+SuAfs6j6p7A8ofkrgH7Oo+qfzTN/qSfhhhb23MZ/EcP/AFZ/WPbcxn8Rw/8AVn9Zun2B5Q/JXAP2dR9U9geUPyVwD9nUfVP5pm/1JPwwwt7bmM/iOH/qz+s5MW0n43iFhVtZKdra7yGzGrRhNCeEOvVGM0dXjb09geUPyVwD9nUfVPYHlD8lcA/Z1H1XltSzVo2m8n4YfNCWMITQjNDahr5YcU+sNJ+I4fZ0rWywzDKNvSl2ZJJZZ9UIfrN4+wPKH5K4B+zqPqnsDyh+SuAfs6j6qjAzOLgTM4U7bkxuwt7bmM/iOH/qz+se25jP4jh/6s/rN0+wPKH5K4B+zqPqnsDyh+SuAfs6j6r6P5pm/wBST8MMLe25jP4jh/6s/rHtuYz+I4f+rP6zdPsDyh+SuAfs6j6p7A8ofkrgH7Oo+qfzTN/qSfhhhb23MZ/EcP8A1Z/WPbcxn8Rw/wDVn9Zun2B5Q/JXAP2dR9U9geUPyVwD9nUfVP5pm/1JPwwwt7bmM/iOH/qz+se25jP4jh/6s/rN0+wPKH5K4B+zqPqnsDyh+SuAfs6j6p/NM3+pJ+GHzzzZnHE8zQpSXsadK3p8sKNGEYSxm76OuMdcXmYDicMIxKnewtLe6qU+WSWvCMZZZu+1QjDXGD6P+wPKH5K4B+zqPqnsDyh+SuAfs6j6r5rY+JfE/wDW0728XuzC3tuYz+I4f+rP6x7bmM/iOH/qz+s3T7A8ofkrgH7Oo+qewPKH5K4B+zqPqvp/mmb/AFJefhhhb23MZ/EcP/Vn9Y9tzGfxHD/1Z/Wbp9geUPyVwD9nUfVPYHlD8lcA/Z1H1T+aZv8AUk/DDC3tuYz+I4f+rP6x7bmM/iOH/qz+s3T7A8ofkrgH7Oo+qewPKH5K4B+zqPqn80zf6kn4YYW9tzGfxHD/ANWf1j23MZ/EcP8A1Z/Wbp9geUPyVwD9nUfVPYHlD8lcA/Z1H1T+aZv9ST8MMLR0t4zq5LLDv1Z/WQXF8Tu8XxCre39WNWvUjrjGPRCHVCEOqEOD6R+wPKH5K4B+zqPqsT9kbh1jhmnDE7PDrO2tLOXtXZoUKUtOnDXRpxjqlhDVyxjFTjZzHx4/Di2mYIiIRDKmcbjLNCpJYYfZT1akfv61WE0Z5odUNcIw1Q8D3vbcxn8Rw/8AVn9Zun2B5Q/JXAP2dR9U9geUPyVwD9nUfVTw8/mMKsUpfaINoYW9tzGfxHD/ANWf1j23MZ/EcP8A1Z/Wbp9geUPyVwD9nUfVPYHlD8lcA/Z1H1U/5pm/1JPwwwt7bmM/iOH/AKs/rHtuYz+I4f8Aqz+s3T7A8ofkrgH7Oo+qewPKH5K4B+zqPqn80zf6kn4YYW9tzGfxHD/1Z/WPbcxn8Rw/9Wf1m6fYHlD8lcA/Z1H1T2B5Q/JXAP2dR9U/mmb/AFJPwwwt7bmM/iOH/qz+s5MW0n43iFhVtZKdra7yGzGrRhNCeEOvVGM0dXjb09geUPyVwD9nUfVPYHlD8lcA/Z1H1XltSzVo2m8n4YfNCWMITQjNDahr5YcU+sNJ+I4fZ0rWywzDKNvSl2ZJJZZ9UIfrN4+wPKH5K4B+zqPqnsDyh+SuAfs6j6qjAzOLgTM4U7bkxuwt7bmM/iOH/qz+se25jP4jh/6s/rN0+wPKH5K4B+zqPqnsDyh+SuAfs6j6r6P5pm/1JPwwwt7bmM/iOH/qz+se25jP4jh/6s/rN0+wPKH5K4B+zqPqnsDyh+SuAfs6j6p/NM3+pJ+GGFvbcxn8Rw/9Wf1j23MZ/EcP/Vn9Zun2B5Q/JXAP2dR9U9geUPyVwD9nUfVP5pm/1JPwwwt7bmM/iOH/AKs/rHtuYz+I4f8Aqz+s3T7A8ofkrgH7Oo+qewPKH5K4B+zqPqn80zf6kn4YfPPNmccTzNClJexp0renywo0YRhLGbvo64x1xeZgOJwwjEqd7C0t7qpT5ZJa8Ixllm77VCMNcYPo/wCwPKH5K4B+zqPqnsDyh+SuAfs6j6r5rY+JfE/9bTvbxe7MLe25jP4jh/6s/rHtuYz+I4f+rP6zdPsDyh+SuAfs6j6p7A8ofkrgH7Oo+q+n+aZv9SXn4YYW9tzGfxHD/wBWf1j23MZ/EcP/AFZ/Wbp9geUPyVwD9nUfVPYHlD8lcA/Z1H1T+aZv9ST8MMLe25jP4jh/6s/rHtuYz+I4f+rP6zdPsDyh+SuAfs6j6p7A8ofkrgH7Oo+qfzTN/qSfhhhb23MZ/EcP/Vn9Y9tzGfxHD/1Z/Wbp9geUPyVwD9nUfVPYHlD8lcA/Z1H1T+aZv9ST8MMLR0t4zq5LLDv1Z/WQXF8Tu8XxCre39WNWvUjrjGPRCHVCEOqEOD6R+wPKH5K4B+zqPqnsDyh+SuAfs6j6qnGzmPjx+HFtMwREQ+fGVM43GWaFSSww+ynq1I/f1qsJozzQ6oa4Rhqh4Hve25jP4jh/6s/rN0+wPKH5K4B+zqPqnsDyh+SuAfs6j6qeHn8xhVilL7RBtDC3tuYz+I4f+rP6x7bmM/iOH/qz+s3T7A8ofkrgH7Oo+qewPKH5K4B+zqPqp/zTN/qSfhhhb23MZ/EcP/Vn9Y9tzGfxHD/1Z/Wbp9geUPyVwD9nUfVPYHlD8lcA/Z1H1T+aZv8AUk/DDC3tuYz+I4f+rP6x7bmM/iOH/qz+s3T7A8ofkrgH7Oo+qewPKH5K4B+zqPqn80zf6kn4YYW9tzGfxHD/ANWf1nJi2k/G8QsKtrJTtbXeQ2Y1aMJoTwh16oxmjq8bensDyh+SuAfs6j6p7A8ofkrgH7Oo+q8tqWatG03k/DD5oSxhCaEZobUNfLDin1hpPxHD7Ola2WGYZRt6UuzJJLLPqhD9ZvH2B5Q/JXAP2dR9U9geUPyVwD9nUfVUYGZxcCZnCnbcmN2Fvbcxn8Rw/wDVn9Y9tzGfxHD/ANWf1m6fYHlD8lcA/Z1H1T2B5Q/JXAP2dR9V9H80zf6kn4YYW9tzGfxHD/1Z/WPbcxn8Rw/9Wf1m6fYHlD8lcA/Z1H1T2B5Q/JXAP2dR9U/mmb/Uk/DDC3tuYz+I4f8Aqz+se25jP4jh/wCrP6zdPsDyh+SuAfs6j6p7A8ofkrgH7Oo+qfzTN/qSfhhhb23MZ/EcP/Vn9Y9tzGfxHD/1Z/Wbp9geUPyVwD9nUfVPYHlD8lcA/Z1H1T+aZv8AUk/DD555szjieZoUpL2NOlb0+WFGjCMJYzd9HXGOuLzMBxOGEYlTvYWlvdVKfLJLXhGMss3faoRhrjB9H/YHlD8lcA/Z1H1T2B5Q/JXAP2dR9V81sfEvif8Arad7eL3Zj7K/ZHZny7YVLS0wrBqlOerGrGNWSrGOuMIQ6p4d7B6/8q3N/wAi4B/Z1v8AyNVewPKH5K4B+zqPqnsDyh+SuAfs6j6qGJiWxLTe87zIyr/Ktzf8i4B/Z1v/ACH8q3N/yLgH9nW/8jVXsDyh+SuAfs6j6p7A8ofkrgH7Oo+qgMq/yrc3/IuAf2db/wAh/Ktzf8i4B/Z1v/I1V7A8ofkrgH7Oo+qewPKH5K4B+zqPqgyr/Ktzf8i4B/Z1v/Ifyrc3/IuAf2db/wAjVXsDyh+SuAfs6j6p7A8ofkrgH7Oo+qDKv8q3N/yLgH9nW/8AIfyrc3/IuAf2db/yNVewPKH5K4B+zqPqnsDyh+SuAfs6j6oMq/yrc3/IuAf2db/yH8q3N/yLgH9nW/8AI1V7A8ofkrgH7Oo+qewPKH5K4B+zqPqgyr/Ktzf8i4B/Z1v/ACH8q3N/yLgH9nW/8jVXsDyh+SuAfs6j6p7A8ofkrgH7Oo+qDKv8q3N/yLgH9nW/8h/Ktzf8i4B/Z1v/ACNVewPKH5K4B+zqPqnsDyh+SuAfs6j6oMq/yrc3/IuAf2db/wAh/Ktzf8i4B/Z1v/I1V7A8ofkrgH7Oo+qewPKH5K4B+zqPqgyr/Ktzf8i4B/Z1v/Ifyrc3/IuAf2db/wAjVXsDyh+SuAfs6j6p7A8ofkrgH7Oo+qDKv8q3N/yLgH9nW/8AIfyrc3/IuAf2db/yNVewPKH5K4B+zqPqnsDyh+SuAfs6j6oMq/yrc3/IuAf2db/yH8q3N/yLgH9nW/8AI1V7A8ofkrgH7Oo+qewPKH5K4B+zqPqgyr/Ktzf8i4B/Z1v/ACH8q3N/yLgH9nW/8jVXsDyh+SuAfs6j6p7A8ofkrgH7Oo+qDFXYu1pptPGATRhDXV7a1+D/AOHqx+xvl4OF5MyvhN9TvcKy3gtle09excW1jSpVJdcIwjqmllhGGuEYw8UXvAAAAAAAAAAAAAAAAAAAAAAAAAAAAAAAAAAAAAAAAAAAAAAAAAAAAAAAMpdm/glTfZZx2SSMaUZatlVm4R1wnkh5ec8zVqL6Ssm2WfMnX2A4hHdy14Qmo1oQ1xo1ZeWWeHij0w64RjDrBXnYj5jo4xont8NhUhG7witUt6kmv77YmmjUkm8WqaMIf8MV1vn3UsNIGgvNc93TpV7OaGun2zLJGpaXcmvo16tUYR6dUdU0PBFLb/spc7XNhNQtrDBbS4mhq7Yp0ak00seMsJp4w1+OEQep2a+YKN7mvAsCoVITz4bbz1q0IR7merGXVLHw7MkI+KaC9+xvwSpgWhrLtGvJGWvc05ryeEeFWeM8v/ZGVmjRLofzLpHzTLjub6V5RwapW7Yurq7hGWreR164yyQjyxhHojN0Qh0cvI3DSpyUqUlOlJLJTkhCWWWWGqEsIdEIQB/oAAAAAAAAAAAAAAAAAAAAAAAAAAAAAAAAAAAAAAAAAAAAAAAAAAAAAAAAAAAAAAAAAAAAAAAAAAAAAAAAAAAAAGXOzk/AsnfnLv0Ulq9jP8B2V/zdb6+or7syMu43mC0ypDAcHxLE40Z7mNWFlaz1t3rhS1bWzCOrXqj08IrL7HrD73CtDuXLLFLO4srylJVhUoXFKanUk11qkYa5ZoQjDkjCPlBYgAAAAAAAAAAAAAAAAAAAAAAAAAAAAAAAAAAAAAAAAAAAAAAAAAAAAAAAAAAAAAAAAAAAAAAAAAAAAAAAAAAAAAAAAAAAAAAAAAAAAAAAAAAAAAAAAAAAAAAAAAAAAAAAAAAAAADGPZsfCPgv/KZfrqrZzJfZe5UzFj2fsIuMDwHFsSt5MMlpz1bOzqVpZZt7UjsxjLCMIR1RhHV4QaQ0afBxlX/lNp9TKkjwNHtvWtcg5at7qlUo3FHDLanUpVJYyzSTQpSwjLGEeWEYR5NT3wAAAAAAAAAAAAAAAAAAAAAAAAAAAAAAAAAAAAAAAAAAAAAAAAAAAAAAAAAAAAAAAAAAAAAAAAAAAAAAAAAAAAAAAAAAAAAAAAAAAAAAAAAAAAAAAAAAAAAAAAAAAAAAAAAAAAAAYx7Nj4R8F/5TL9dVaq0afBxlX/lNp9TKzf2XuVMxY9n7CLjA8BxbEreTDJac9Wzs6laWWbe1I7MYywjCEdUYR1eFpXR7b1rXIOWre6pVKNxRwy2p1KVSWMs0k0KUsIyxhHlhGEeTUD3wAAAAAAAAAAAAAAAAAAAAAAAAAAAAAAAAAAAAAAAAAAAAAAAAAAAAAAAAAAAAAAAAAAAAAAAAAAAAAAAAAAAAAAAAAAAAAAAAAAAAAAAAAAAAAAAAAAAAAAAAAAAAAAAAAAAAAGDeye+H3Fv6p9TTbyYs7IrJuaMW03YnfYVlvGr2xn7W2bi2satSnNqpSQjqmlljDkjCMPIDaYAAAAAAAAAAAAAAAAAAAAAAAAAAAAAAAAAAAAAAAAAAAAAAAAAAAAAAAAAAAAAAAAAAAAAAAAAAAAAAAAAAAAAAAAAAAAAAAAAAAAAAAAAAAAAAAAAAAAAAAAAAAAAAAAAAAAAAAAAP5PLLPJGWeWE0sYaowjDXCLioYPhlvWhWt8Os6VaEde3JQllm88IO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lnSxp/zpkjSHjGAUsNwGpa2lWWNGerQrRnmpzSwnljGMKsIRjqmhCMYQ6eoGphy4VfUcTwuzv7aOuhdUZK9OPGWaWE0P8IuoAUP2RWmnFdG+OYTheXrXDbm5r281zc9uyTz7MsZtmTZ2Z5dXcz69evqTbQVn2vpFyDSxi/pW1HEJK9S3uadtCaFOWaWOuGqE0Yxh95NJHljHl1gsIFcae9IF1o4yLDFsNpWtbEK11TtqNO5lmmkjGMJppoxhLNLHuZY9fTqBY4pbsctJ2ZdJkuN3GPWeF21nYxpU6UbOlUkjPPNtRjrjNPNyQhCH6y6QAAAAAAAAByYviVng+G3GIYncSW1lbyRqVa0/cySw64vCyvn/KuasQqWOXcctMQu6dKNaalRjGMYSQjCEZujo1zSw8oJQAAAAAAAAAAAAAAAAAAAAAAAAAAAAAAAAAAAAAAAAAAAAAAAAAAAAAAAAAAAAAAAAAAAAAAAAAAAAAAAAAAAAAAAAAAAAAAAAAAAAAAAAAAAAAAAAAAAAAAD/FeeNOhUnhq1yyxjDX4gf7GK/wCVXnj5Ky3/AHev/wCY/lV54+Sst/3ev/5gbUGK/wCVXnj5Ky3/AHev/wCZ1YV2UedbvE7O2qYXlyElatJTmjLb19cIRmhCOrnvCDZQAAAAAAAAAAj2a865cylPbS5kxe2w6a5hNGjCtGMNuEurXq1Q6tcPO78vY5hmY8Kp4lgd5SvbGpGaWStSjrlmjCOqPmjAHpAAAAAAAAAAAAAAAAAAAAAAAAAAAAAAAAAAAAAAAAAAAAAAAAAAAAAAAAAAAAAAAAAAAAAAAAAAAAAAAAAAAAAAAAAAAAAAAAAAAAAAAAAAAAAAAAAAA/G8urextK11eVqdC2oyRqVKtSaEssksIa4xjGPJCEAfsMzaQeymsrG6q2eScLlxGMkYy9vXkZpKU0f92SGqaaHhjGXxK6m7JLSRV13NOjhstCEeXYsZoyQ8sZox/wAQbeGUMldlZcRuqdDOmCUNxNGEJrrDozSxk8Mac0Y6/JNDxRafwDGcOzDhFtimC3dK8sLmXbpVqcdcIw9MIw6IwjywjyRB6AAAAAAAAAAA8vMmYMKyzhkcQx6+o2NlCeEka1WOqXaj0QcmVM45ezbLczZbxW2xGFtGWFaNGMY7G1r2deuHXsx8wPfAAAAAAAAB89uyR+G3NP56n9TID6Ej8LD8Btvzcvog/cAAAAAAAAAAAAAAAAAAAAAAAAAAAAAAAAAAAAAAAAAAAAAAAAAAAAAAAAAAAAAAAAAAAAAAAAAAAAAAAAAAAAAAAAAAAAAAAAAAAAAAAAAAAAAAAFT6XNOOXtHlabD4STYrjkIQjGyoTwlhS1w1w3k+qOzr4QhGPRyao6wWwMVX3ZO58xG5mlwrD8KtpPiyU7eerPq8MYzcvmg/bB+yjzlYXUJMbwrC72lCP38kKc9vU8k2uMIfqxBs8V5oo0tZd0kW88mGTz2uKUpdqtYXEYQqSw76WMOSeXX1w8GuENcFhgAAAAAAAAAACH49pMyZl/Fq+GYzmGxs7+hs72hUmjCaTXLCaGvk64RhHypbRqyV6NOrSmhNTnlhNLNDojCPLCIP9iIaYvgnzj/ym6+qmZN7Dj4Xp/8Altf6UgNwgAAAAAAAAAAAAAAAAAAAAAAAAAAAAAAAAAAAAAAAAAAAAAAAAAAAAAAAAAAAAAAAAAAAAAAAAAAAAAAAAAAAAAAAAAAAAAAAAAAAAAAAAAAAAAAAAAAAAAAAAAAAAAAAAAAAAAAAAAAAAAAAAAAAAAAAAAAAAAAAAAAAAAAAAAAAAAAAAAAAAAAAAAAAAAAAAAAAAAAAAAAAAAAAAAMc9mvgfamc8ExqnLqkv7OahPGHXPSm6Y/9NSWHkbGUZ2YeB/dPRTLiMkuurhV5TrRm64U59dOaHnmkj5ASPsacb+7mhrAJp5tqtZyTWNTwbuaMJYfqbC0GYOwhxvbwvMuBTzf/ACa1O9pS8duEZJ/NsSedoDSBj0uV8k45jc0YQmsrSpVkhHrn1feQ8s0YQ8oMNaasQuc96bcclw6Ea8Za8bO2lhHkjLRl2Yxh4Ixlmm8qzewkzDusYzDl2rP97cUZL2jLGPRNJHYn1eGMJ5P1Ua7EHL0cc0oXOL3cu9o4Xaz1YzT8uurV1yS6/HLGpHyPIydGOjDslKNnUjGna22KT2U0ZuiNCrGMks0fBszyzeQG82TezfxvaxDLOBSTf/LpVb2rLx2owkkj/wBlTztZMB9kritTMWm3GKNtrqwtp6eH0ZYcsdcssITQ/XjODTHYmYH9x9D1lczybNbE7ireTa+nVr2Jf+2nCPlXI8vKmEU8AyxhOEUdWxY2lK2hGHXsSwl1+XVrVx2QGlyjo2wijbYfJTucxXssY29KflloydEas8OuGvkhDrjCPCILXuK9G2pRq3NWnSpw6Z6k0JYQ8sX5WWIWV9CPaV3b3Gz07mrLPq80WFsuZB0kaa60+N3t5PUtIzRhLe4nWmkpRjr5ZaUksI8kP92WEuvk1urNegDPuSLKbG8OuLe+ltYbyaphlaeWvShDpmhCMJYx1f7sYxBugZn7GbTZfY/iNPKeb7jti+nljGxvp+7q7MNcadSPXNqhGMJumOqMI646ml5poSyxmmjCEsIa4xj1A/riuMWw62rbm4v7SlV6NipWllm80YsX6WdMWZtImaZsv5Lq3dvhFSt2tbULOMZat7HXq2p4w5dUe95IQh08XTYdiznW6s4V7vEcFtbieG1uKlapPNLHhNGWSMNfijEG05J5akkJ5JoTSzQ1wjCOuEYP6+ft17YmgrMtGlNcV7Hb+/pyy1I1bO7lh08nRN08uuEJoa+rXBsnRlnW30l6PZcWs6cKFzUlntrihGbXCjWhLyw18OWEYeCMOsH+NPHwO5t+YT/YzP2FPwp4r/yWr9fQeDmrsec5ZZy7iGNYjXweazsqUa1WFK4nmnjLDhCMkOXyoVo0yFi+kTHa+E4DPaSXVG2mupo3NSMkuxCaWWOqMIR5dc8P8QfScUj2NOi7HtGvsj9kNSwn+6Ha257VqzT6t3vdrXrlhq7uH+K7gAAAAAAAAAAAAAAAAAAAAAAAAAAAAAAAAAAAAAAAAAAAAAAAAAAAAAAAAAAAAAAAAAAAAAAAAAAAAAAAAAAAAAAAAAAAAAAAAAAAAAAAAAAAAAAAAAAAAH5Xf4LW/wCCb0P1fld/gtb/AIJvQD53aBJJammLKks8sJpY3kNcIw1wjyRfQ7tG0/FaH9nB889APwy5T+ey+iL6KA5+0bT8Vof2cCFjaQjrha0IRh/+zg6AAebmTGrLLmA3+MYpU3dlZUZq1WaENcdUIdEIdcY9EIdcYwYlzLpD0gaZ80xwbL3bVGzrRjucNs6m7klpw+NWn5Nrq1xmjs6+iEAberYxhlGvGjWxGzp1ocmxNXlhN5tbtlmhNLCaWMIyxhrhGHRFi+l2Kucp7SFSpiuBSV4w17qNWrHV4IzQpobb4rpA0GZtlsqtavaTS6qkbSepGpa3VOMemENeqMI6ow1w1TQ5eiIPoGI/o/zTaZ0yfhmP4fLGSjeU9qNOMdcac8IxlnkjHr1TQjDX16tbztLOebXR7kq7xy5p7+rLGFG2oa9W9rTa9mXX1Q5Ixj4IRBMJ55ack09SaEsksNcZpo6oQg47fFsOua26tr+0rVejYp1pZo+aEWEcPttIunrMNzquql1SoxhPUjVqxpWdpCPcwhLDXCEeTqhGaOrXHXyxSPFuxdztYWM1zY3uEX9enDa3FGtPJPNHhLGaWENfjjAG2Bh3RDpozHkHMcmCZvr3d1gstbte5oXkZpq1lGEdUZpYx++hs9cnRqhHVqi0d2RGRMV0j5GsMLy9Vs4V6eIU7uM1xUjLJGnClVl5IwhHXHXPKCouzk/Dsn/m7r00lpdif8CWEfnrj66ZkPShoxx3RtVw6nmCpYzzX0tSal2rVmn1bGzr165Yau6g93IOgrNeeMs2+O4NWwqSyrzTySwuK88s+uWaMsdcISR64cQb+Ed0c4Nc5dyHgGD38aU13Y2dK3qxpTRjLGaWWEI6oxhDXDyJEAAAAAAAAAAAAAAAAAAAAAAAAAAAAAAAAAAAAAAAAAAAAAAAAAAAAAAAAAAAAAAAAAAAAAAAAAAAAAAAAAAAAAAAAAAAAAAAAAAAAAAAAAAAAAAAAAyJ2YWkSvc4xJknDK8ZLO1llrYhsR/+bVjCE0kkfBLCMJtXGMO9a7fOC8mmzrpknhcTRm+7GOQpx19UtSvswh5IRhDyA0f2N2hLC7TL9lmjNtjTvcTvZIVrW2uJYTU7elHllmjLHkjPGGqPL0QjDojraPkklkkhJJLCWSWGqEsIaoQg/lOSSlTlp05YSSSwhLLLLDVCEIdEIP8AQKP7IfQ/hGZsrYhjeC2FG0zFZUpriE9vJCTtqWWGuaSeEOSM2qEdUenXCENepTfYhZ5uMGzt7F7qtNHDMXhNGnJNHkp3EsuuE0OG1LCMseMdng2pGEIwjCMIRhHkjCKksvdjdlLAMy4fjeH4nj0tzZXUl1SpzVqUZNcs0JoSxhu9ezyao8uvV1gu0f4uK1O3oVK1epLTo05Yzzzzx1QllhDXGMY9UNTF+lbTVmXSDmSOXMgTXlvhdSruKMtprluL2PfRjDlllj3sNXJyzcIBsa5xbDrWtubm/tKNbvKlaWWbzRi7JZoTywmljCaWMNcIwjrhFiqw7FvO95ZQuLzEMGtLmeG1uKtepPNCPCaaWSMNfijFGqd/pE0DZoo21epVt6U338LeapGrZ3cmvljCHR5Yapoa+rWDfYjejrN9hnrKNhj2Ga5KdxLqqUpo65qNSHJNJHxR6+uGqPWzz2c//wCJP9e//NwaqcdziuH2taFG6v7SjVj0SVK0ss3mjFhrIua8+ZkylhWjzR/Rr28tCFWpd3FvPsTzwnqTTa5qnJu5IQmhDkjrjHjrhBILnsWc6xtZriOK4JWu4wjNNS31XXNHhtRk1a/H5wbQkmlnkhNJNCaWMNcIwjrhGD+vnvkrOubdDmdJ7G6jdUqVtWhJf4TVn106kvJr1Q6ITauWWeHg6YR1R21nqwnzvowxSzwKrRmmxfD/AP4WpVjGWSMJ5YRljGMIRjCGqMOoEB7L/wCByt8+oemKD9g1+C5y/wCO09FZUGkPQhmnIWXJsaxuthc9nLVkoxhb15p59qbXq5IyQ5OTi8zRforx/STTxGfL9SwkhYRpwq9tVZpNe3tatWqWOvuIg+iwrDseMiYto9yNc4Rjs9rPdVL+pcwjbVIzy7M0lOWHLGEOXXLFl/stvhpxD5rb/VwBu2pPJTkmnqTSySSw1xmmjqhCDnssQsr6M3aV5b3Ox3W5qyz6vHqiwns6RtNcLe1wizuauC4bRp21OjLVhStaWxJCGuaaaMITTx1a49MeXkhCGpd/YzaK8z6PsxYxd5joW1OhdWktKnNRry1PvoTwjqjCHgBod+VzcULWlGrc1qdGnDpnqTQlh54qQ7JHTLWyDSo4Hl3dzZguqW9mrTywmltacYxhCOqPJGeMYR1QjyQ1a4wjrgoXK+inSNpbpwx7ELyMLWtrjTvMWuJ47yGv/wDVywhNHZ4ckJeANyWeI2N9GMLK8triMOWMKVWWfV5ouphfN3Y855yfh1TGLKtaYhTtYRqzxw+rPCtThDljNCWMsIx1f7sYx8Cf9jFpoxXEcdoZQzbdz3vbEsYWN7WjrqwnhCMd3PN8aEYQjqjHl1w1cuuGoNUvnt2SPw25p/PU/qZH0JfPbskfhtzT+ep/UyA+gVh+A235uX0Qfu/Cw/Abb83L6IP3AAAAAAAAAAAAAAAAAAAAAAAAAAAAAAAAAAAAAAAAAAAAAAAAAAAAAAAAAAAAAAAAAAAAAAAAAAAAAAAAAAAAAAAAAAAAAAAAAAAAAAAAAAAAAABHNI+PzZWyHjuN0oQmrWVpUqUoTQ1wjU1apNfg2owYZ0JZShpN0p0rXHa9atQm3l/fzxnjt1oQjDXDa6fvpppYRj06oxbm0jYBNmnImO4JSmhLWvbSpSpRm6IVNWuTX4NqEGC9F2bb3RZpHp4heWVWM1tNPaX1pNDZn2Ix1Ty8vRNCMIRh4ZQfQfA8FwzAbCnZYLYW1jaSQhCFK3pwkh446umPhjyuTNmVMDzbhtSxzDhltfUJpYwhGpJDbk8Mk3TLHwwjBxZIz9lnO1nLXy7i1vczxl2p7eM2zWp/8VOPLDx9HCMUoB87s5YXiOh7S7Wo4TdTwr4ZXluLOvHpqUpoQmlhNq6dcsYyzQ6I8rf2WMXo5gy5heMW0Nmjf2tO5kljHXGWE8sJtUfDDXqeTmLR7lLMmJRxDHsAsb69jJCSNatJrm2YdEHv4Xh9phWHW9hh1CS3s7eSFOlRkhqlklh0QgDqc15f2djLCN7d29vCPRGtUhJr88WZOyK083uG4rdZWyRcQoVbeMad7iMnLPLP106fDV0Rm6dfJDVq1xrzK+gHP+d7WXGsUr0bKFzCFSWpiteeavVhHomjCEJow/6tUQbitbq3u6W8ta9KvT76nPCaHng/VgnNui7SFoijLjltczS21OMNrEMJuJ9VPl5ITw1SzQhGPJyw2errX/2OWmqfPcs2A5ljTkzFRpxnp1pYQllvJIdMdXRCeHTGEOSMOWEIaogvcHzu0cfDzgX/AD6T64H0RB5uZfe5ivzSr9CIPSGAOxc+HbLP9a/+1qr47IzQ5mXSLnDD8TwCrhsltQsJbaeF1Wmkm2oVJ5uSEJY8mqaAKF7KD4dMz+O2/wDtqTeOXv8AYGGfNaX0IPmxnjK9/kzNN9gGLzUJr6z2N5GhNGaT76SWeGqMYQj0TQ6lzZP7HHOtDF8Exae4wbtWnXoXUYQuZ9rYhNLN0bHTqBqLTF8E+cf+U3X1UzJvYcfC9P8A8tr/AEpGstMXwT5x/wCU3X1UzBWi/OuIZEx+5xPBraSviVe0ntLfbhtQknnml++2fjRhq5IcYw8QPo9dXVvaUt7d16VCn0bdWeEsPPF/mzvbW9kjPZ3NC4kh0zUqkJ4Q8zHNLQNpOz7qxrNeK29vdV4bUsmJXE89aWEeWENiWWMJIf7uuGro1QQHPGQM6aH8Us724rzW28mjC3xLDa82xGaHLs69UJoR1dUYQ18vTqiD6GCq+x10jVtIeSJq2KRk+7OH1O17uMsIQhU1w1yVNUOSG1DXCMOMseiGpagAAAAAAAAAAAAAAAAAAAAAAAAAAAAAAAAAAAAAAAAAAAAAAAAAAAAAAAAAAAAAAAAAAAAAAAAAAAAAAAAAAAAAAAAAAAAAAAAAAAAAAAAAAAAAAAAAAAAAAAAAAAAAAAAAAAAAAAAAAAAAAAAAAAAAAAAAAAAAAAAAAAAAAAAAAAAAAAAAAAAAAAAAAAAAAAAAAAAAAAAAAAAAACPaQ8DhmTIuPYPs7U95ZVaVPwVNmOxHyTaopCAwj2JuNRwfTHZ21SbYp4lb1rObX0a9W8l8u1ThDyrv7MzMP3N0dWWDU59VXFruG3LxpUtU83/fGmzrnOlNo80/XtSlLGSTDcYlvKcsP6KM8KssPFsTQglvZb41VzDpbt8FstdWGHW9K2kkl5dqtV+/jq8cJpIeQFydh1l37laMq2LVZNVfGLqapCOrljSp/eSw/WhUj5VT9mZl+OGaQsNx2hLGSnilrCE08OutSjCWMdf/AAxp+ZrjJ2CUst5UwjBaGqMlha07fXD40ZZYQjN5Y64+VVHZe5e+6+imbEacmuvhFzJca4Q5d3Nzc0PF99LH/pBY2SM00ca0bYVmW4qQhTq4fLc3E0OiWaWXnPNNLNDyMR6GrOrnfTzhNxdy7ca+Iz4nca+WH3kZq0dfgjNCEPKn+jrPE1p2K2dcOjU/+JsKnalKGvopXU0JfTGtF0dhJgW/zNmDHakv3tpayWlOMe+qTbUdXhhCn/3A18+eelbF4Z103YnPfXktvZVMShYSV6k0ISUaEk+7hNrjyQhqhGaPji+hj5qyYL92dKH3EubntON7i8bOevGTb3UZ62xtRl1w16ox6NcAbswnSFo4wjC7TDsOzTgFCztaUtGjTlvKeqWWWGqEOl1+2nkP8r8C/vtP/VRH8kb/APLb90//AKY/kjf/AJbfun/9MCj83X9jlzTHfYnla4o1bCzxWF5Z1LaaE1PZ24TwlljDk1Q6PI+hmMW02J4FfW1vUhJNdW09OSfhGaWMIR/xZj/kjf8A5bfun/8ATNS2lHte1o0dra3cksm1q1a9UNWsHzv0XY5DRppasL/MVlWl+5terQu6OzzlOM0k1OaMIR64bWvw6m7crZ/ypmqnTmwHH8Pu55+ijCrCSrDx05tU0PM8TSZogyppCm7Yxa1qW2Jwl2YX9pNCSrGEOiE2uEYTQ8cIx4RgoTMfYo41bxnny5mCxvJIcstO8pzUJvFrl2oRj5gaN0n6PMG0kYLbYZj093SpW9eFxTq2k0stSE2zGXVrmlmhqjCblhq6ocH5aLdG2EaNcOvbLArrELihd1YVp+3Kkk8ZZoQ1cmzJL1avMyJDMelbQritC1xKve0baP8A8u3vJ+2bStLDphJHXGEOrXsxhGGuGvU1zof0h2WkjKUmLWtLta6pT7m7tozbW6qQhCPJHrljCMIwj5OmEQfnp4+B3NvzCf7GZ+wp+FPFf+S1fr6DTGnj4Hc2/MJ/sZn7Cn4U8V/5LV+voA2oAAAAAAAAAAAAAAAAAAAAAAAAAAAAAAAAAAAAAAAAAAAAAAAAAAAAAAAAAAAAAAAAAAAAAAAAAAAAAAAAAAAAAAAAAAAAAAAAAAAAAAAAAAAAAAAAAAAAAA/K7/Ba3/BN6H6vyu/wWt/wTegHzHynY4viWY7Czy3vfuxWqQltdzWhRn2/BPGMIS+PXBcHta6e++x39v0//MhGgH4Zcp/PZfRF9FAYi9rXT332O/t+n/5lx9jdlbSJl7GMaqaQY4hG2q0JJbbtrEZbqG3CaOvVCFSbVydfIvoB5WasvYZmrArnBsdt43OG3OzvaUKk1Pa2ZoTQ++ljCPTLCPSiWB5R0e6Ju2sTs5LLAoXMkKVSvdXs8YTywjr2YbyePX1Q6eR6elnOVPIWQ8Tx6anLVr0ZYU7elN0VKs0dUsI+DXHXHwQixXk7LGbtOuc7utdYjNVnpQhUur66jGMlvLNGOzLLLDjqjqlhqhyR6Aa1utPOjS1qRkqZoozRhHVzVtXqQ88skYKA7KnSBlDPdjl6OVsShfXdnUrQqx7Wq0oyyTQk1cs8kuvll6lg4b2KGWKdGWGJY/jVxV65reFKjLHyRln9Kq+yM0RYDo0wzBbnArvFLie9rVKdSF5VpzwhCWWEYatmSXj4QXb2G9WapoiqyzR1wp4nWll8ENmnH0xi/LsxsEvcU0Y2t5ZU56tPDb6WvcSyw17NOMk0u35IzQ8kYx6n97DT4Jbn/mlb6ukvWrTkrUp6VWSWpTnljLNJNDXCaEemEYdcAY+7FPSllzKGG4lgOZa8LCN1dQuaN5PLGNObXJLLGSaMO51bMIwjHk5Y8sOvWuEYzhmNW8LjB8Rs7+h/SWtaWrL55YxUpnrsZcqY9cVbrALm4wC5qRjGNOlLCrb6/BTjGEYeKE0IeBUON9jfn/LdWN9lu9tcQnpcsk1lcTW9xDwwhNqh5poxBfef9AWU875ousexO6xe2vbmEkKktpVpSSRjLLCWEdU1OaOvVCGvlWjhFhTwvCbLD6M9SpStKElCSerGEZ5oSywlhGaMIQhr5OXkgxto40/ZsybjkuEZ87axHD6VTc3Et3JGF3bcuqMdqPLNq65ZtcY9UYNn2lxRu7Wjc21SWrQrSS1KdSWOuE0sYa4Rh4IwiDKfZyfh2T/zd16aS0uxP+BLCPz1x9dMq3s5Pw7J/wCbuvTSWl2J/wACWEfnrj66YFvgAAAAAAAAAAAAAAAAAAAAAAAAAAAAAAAAAAAAAAAAAAAAAAAAAAAAAAAAAAAAAAAAAAAAAAAAAAAAAAAAAAAAAAAAAAAAAAAAAAAAAAAAAAAAAAAAAPnBoq+GLKu18tW3Tx30r6PvnBcwjkvTHNNcSxlhg+OQqR5OmWnX1wj4owhrB9Hx/mnPLUpyz05oTSTQhNLNCOuEYR64P9ABGMIQjGMYQhDpjFTGAdkZk7HsyWGC4fZ45NdXtzJa0p5renCTamm2YTRjvNezy69ero6gf67LHMVXAtEV1Qtp4yVsVuJLHXCPLCSMJp5/JGWSMsf+JTXYj3mUsAusax3M2M4ZY4hCEtraS3deWSaWSMNdSaEIx6/vYa/BGHXFP+zapzxyHgNSEI7uXEtmPjjSn1eiKnNCWhKTSfl++xKGY4YZUtbrteNDtLf64bEs0Jte8l1a9cYatXV0g137aeQ/ywwL++0/9VQdlHmbJeatGU8MMzBhF9itlc0q1vToXMk9SMIx2J4QhCOvVsza4/8ADDg8f+SN/wDlt+6f/wBMfyRv/wAtv3T/APpgfr2D+L1JrbNODTzRjRpz0bulLwjNCaWeP/bJ5n5dnP8A/iT/AF7/APN1l6ENC/tXYrid593/ALqdu0ZaOx2nuNjVNr1695Nr/wAFadnP/wDiT/Xv/wA3BOOw9w20tdE/btChJLd3l5VjXq6vvp9iOzLCMeEIdEPDHivJTHYjfAxZfO7j6a5wYn7NC1pUNKlhVpSwlnuMKpT1Iw+NNCrVl1x8kssPI07oJrT19D2Up6kYxjCwpycvCX72H+EIM09mv8JuEf8AJ6f11ZpLQD8DWU/mUPTEES7L/wCByt8+oemKD9g1+C5y/wCO09FZOOy/+Byt8+oemKD9g1+C5y/47T0VgakYQ7Lb4acQ+a2/1cG72EOy2+GnEPmtv9XAGwdEeG2mE6McsW2H0JKNGOHUKsYSw7qeeSE000fDGaMY+VLkd0cfB5lf/ldr9TKkQIDm3RBkjN2OVsYzBg013iFaWWWer23Xk1wlhCWENmWeEIckOqD/AHiGkXIGTLahhdzmHDLSSzpy0JLalVjWnpSyw2YSxlk2ow1QhDpUH2V2lbE5cwVsmYBd1LSztpJe36tGaMs9aeaWE272ofFhLGGuEOmMYwj0OTRv2MF5jWD2uJ5sxWfDJbiSFSSyt6UJqsJYw1w25o8ksfBqj4dUeQF3TdkDoxhGMI5mhH+oXMf4bHWRbi3hpxwGthU0O05sw0dxGEIywjSjcQ1ckeWH3sehpiTsVMlQl+/xbMcY8YV6EP4TMuTbKnhunDA7ChNPNRtcxUKEkZ4wjNGWW5llhr1deqAPo2+e3ZI/Dbmn89T+pkfQl89uyR+G3NP56n9TID6BWH4Dbfm5fRB+78LD8Btvzcvog/cAAAAAAAAAAAAAAAAAAAAAAAAAAAAAAAAAAAAAAAAAAAAAAAAAAAAAAAAAAAAAAAAAAAAAAAAAAAAAAAAAAAAAAAAAAAAAAAAAAAAAAAAAAAAAABVOl7Qjl/SJPNf7U2F47s6u3aMkJoVdUNUIVJOTa1cdcI9HLqhqT3NOaMEypZUrvMWJUMPtqtTdSVK0YwhNPqjHV49UI+Z/jKubcBzZQr1suYpb4jSoTQkqzUYxjsRjDXCEQYlzZoD0g5UuI3FlYTYpQpx2pLnC54zzw4feck8I+KEfG58s6a9IuS7vtW5xK4u5KMdU9li8kakYeCMZtVSXyRg38j2csl5ezlYzWuY8Ktr2XVqkqTS6qlPwyTw++l8kQQPQ5pzwPSFVkw24p/crH9nXC1qT7UlfVDljTn5NcevZjCEfHqjFOtI+OzZYyFj+M0owhWs7OpUpa+jebOqT/ujBgvSrlO50YaSrjDrC8q6rWend2N1COqpCWP30kdcPjSxhGGvjLray0i4vWzb2L19i8JYQr3uE0bmrLLDkhNCMk1TV4NcJgZr7GfLFLOOly0jikvbNvYyT4jXlqffbyaWMIS7XH7+eWMdfTqi3yxj2FFanJpFxmjNGEKtTC5oya+vVVp64f4w8zZwPxvbWhfWde0vKUla2ryTUqtKeGuWeWMNUYRhwjB88MapVtFmmmvLYzTw+4uJQqUeXlno64TQlj/xU5oQj44voq+fHZKXFO6035onoxhGWFWlTjq76WjTlj/jCIPoLTnlqU5Z5IwmkmhCaEYdcIvnho4+HnAv+fSfXPoLg1Ge3wexo1dcKlOhTkm18YSwhF8+tHHw84F/z6T64H0RebmX3uYr80q/Qi9J5uZfe5ivzSr9CIMJdi58O2Wf61/8Aa1W/2AOxc+HbLP8AWv8A7Wq3+D5/dlB8OmZ/Hbf/AG1JvHL3+wMM+a0voQYO7KD4dMz+O2/+2pN45e/2BhnzWl9CAPA0xfBPnH/lN19VMyF2JOG2mI6YLaa9oSVo2lpVuaMJ4a4S1IRlhCbVxhtR1cI6o9TXumL4J84/8puvqpmTew4+F6f/AJbX+lIDcKoeyutaVxoQxqpVlhNPbVbarTjGHczRrSSa4eSeaHlW8qjspvgLzJ47b/7mkCoewdrTwxbNtCEY7E9C3njDwwmqQh9KLWrIvYP/AO381fNaH05mugAAAAAAAAAAAAAAAAAAAAAAAAAAAAAAAAAAAAAAAAAAAAAAAAAAAAAAAAAAAAAAAAAAAAAAAAAAAAAAAAAAAAAAAAAAAAAAAAAAAAAAAAAAAAAAAAAAAAAAAAAAAAAAAAAAAAAAAAAAAAAAAAAAAAAAAAAAAAAAAAAAAAAAAAAAAAAAAAAAAAAAAAAAAAAAAAAAAAAAAAAAAAAAAAYx7NLA+0s/4VjFOXVTxKy2Jo8alKbVH/tmp+ZGtA1jc5+08YfiGJQ3u4qzYncR6YQ3cIbHk293Bpzsh9Gd9pLy1htrg9eyt8Rsrrey1LuaaWSNOaWMJpdcss0devYj0dTyOxz0PYlo0uMavMfucPub28kp0aMbOeeaElOEYxm1xmkl5Yx2f1QXc8vNWD0sw5ZxXB7jVur+1qW00Y/F2pYw1+TXr8j1AHzBje3+EWWL4FUhGnLXrSQuqcemE9GM2qHkjNFtPsRcD+5OiKheTy6quK3VW6jGPTswju5YeL7yMf8AqV9pP7G3MWYc/Y1jOX7/AAShh9/XjcS07mrVlqSzTQhGfXCWnNDu4zRhy9EWlMm4LJlvKWD4LTjLGFhaUreM0vRNGWWEIzeWOuPlB7DB/ZMZPvMmaU7nFrWWenY4rWjf2teXk2asY66kuvqmhP8AfeKaDeDw855UwfOeA1sIzBaS3NnU++h1TU5odE8k3TLNDj5I64RjAEM0M6XcF0gYJa06t1QtcxSSQlubKeaEs080OmenCPdSx6eTlhr1R8NjYliFnhlnUu8SuqFpa04a561epCSSWHhjHkgyRmzsVMctrqeplTGbK8tdeuWne7VGrLDqhrlhGWbx/e+J41r2M+kHEK0kmI3mF0KUvJt1ruepqh4IQlj9gLhtOyQwG90k0Mv2FhdXeEV55baliFGWM009aM2rkp6tcZOWENfT16orR0n0MZuMgY5Jli4rW+NS20alrPR7uM8sYTbMvhmhCMvlQvQ7oOwPR3VhiNWrHFce2Yywu6kmzLRhHphTk1x1a+iM0Yxj4oRjBbYMaaBdOOJ2mdprXSFj1zXwu7oxoyVbmb7y3q7UIyzTcnJCOqMIx6tcIx5NbY1rc0Ly3p3FpWpV6FSG1JUpTwmlmhxhGHJFRmlvsdMIzhiFfF8vXcuDYtXjGetJGntW9eePTNGEOWSaPXGGuEeGuMYqbqdjXpGs6k1G0ucMnpTR5ZqN7NLLHxwjLCP+ALN7MXNWAT5LoZelure5xua8krS0ac0JpreWWE2uabV3OvXq1R5Y6/A5ewgw66o4BmjEass0LS5uKFGlGPRGanLPGfV/aSvByb2KeI1LunVzjjVtQtYRhGa3w/XUqTw4bc0IQl8cITNTZdwTDsuYLa4TgtrTtLC1k2KVKTohDpjGMemMYx1xjGPLGMdYIxpwoz3GiHN0lKWM00MOqz6ocJYbUf8ACEWWOw3xG1sdLNxSu60lKe8wyrb0ITR1bdTeUp9mHh1STeZtu5oUrq2q29xTlqUKskadSSaGuE0sYaowj4IwZAzv2LmPW+MVq2Tr6yusMnnjNSpXNWNOtSh3sY6owm1cdcI+AGwxR/Y3aMcyZAr47dZoubSrPfyUZKUtGvNVml2Iz69qMZYQ+NDVqjHrXgAAAAAAAAAAAAAAAAAAAAAAAAAAAAAAAAAAAAAAAAAAAAAAAAAAAAAAAAAAAAAAAAAAAAAAAAAAAAAAAAAAAAAAAAAAAAAAAAAAAAAAAAAAAAAAAAAAAAA/K7/Ba3/BN6H6v8V5I1KFSSGrXNLGENfiB87NAk8tPTFlSaeaEssLyGuMY6oQ5Ivod29afjVD+0gxn/JUzx8q5b/vFf8A8J/JUzx8q5b/ALxX/wDCDZnb1p+NUP7SB29afjVD+0gxn/JUzx8q5b/vFf8A8J/JUzx8q5b/ALxX/wDCC6uy7w25xDQ9Xq2ss00tle0bmrCXvPvpIx8kZ4R8iq+w0zjhGD32N4DitzRtLnEJqVW1qVZoSy1ZpYTQjJrjybXLCMIdfK1xe2tC+s69peUade2ryTU6tKpLtSzyxhqjCMOuEYMraQOxYuZr+tdZGxO3ltZ4xmhZX800safglqQhHahw2oQ8cQapvbu2sbWpc3txRt7anDanq1p4SSSw4xjHkgxZ2VOk7Cc7YnhuEZdnhdWOGTVJ57yGvZq1JtUNUnGWEIdPXGPJyQ1x/wB4f2Mufr6tTo4lfYZa2ske6qXM9XZh/uywl+2Ce5k7F20lyTaWGWr+jPmCW5hVuL+/jNJJUp7M0IySyywm2Ya4yxh09euPRqCQ9hlNCbRNdwhHllxWtCP9nSj9rh7LPGs4ZXo4HjGWMWvbHDZ4z211ChHVCFTkmkjHk64bUP8ApSnsd9HOYNGuFYvh2O3mG3Vtc15Lih2pPPNGWfZ2Z9rall6YQk1auEVnY9g+H5gwe6wvGLWnd2FzJsVaNSHJND7IwjqjCMOWEYa4Ap3sbNLFpmrK9DCMw4tLNmi2nnlm7anhLPdSRmjGWaXvowhHZjCHL97r6123Neja0J61zVp0aMkNqepUmhLLLDjGMehlDOvYp3kLupWyZjVvPbTRjGW1xHalmkhwhUlhGE3lhBFZOxr0j3c0tG5uMMkowjyTVr2aaWHh1QljH/AEd7JbMWDZo0rXl5l2pTuLaSjSt57ilyy16kuuEZpY9cNUYS6+vZ5OTU21ozw+5wrR1liwv4TS3dthtvSqyzdMs0KcsIy+To8iptEvY4YXlPErfGMzXkmMYnQmhUo0ZJNm3ozw6JuXlnjCPLCMdUIcOiK/gZS7OSjPvsnV9mO72buSMeEeaj//AN4lh9iLiNrdaHrS0oVpJrmzua0lenCP30kZp4zy64cIwmh/jwTTS9o9sdJGUp8IvKsba4pzwrWt1LLtRo1IQjDlh1yxhGMIw+2EGWpuxm0hWd7PJZ3OFTU4/e7+ndzSQjDww2YR8moG2xGtGmA3WV8hYHgmIVKNW7sbaWjVnoxjGSM0OnVGMIRjDxwgkoAAAAAAAAAAAAAAAAAAAAAAAAAAAAAAAAAAAAAAAAAAAAAAAAAAAAAAAAAAAAAAAAAAAAAAAAAAAAAAAAAAAAAAAAAAAAAAAAAAAAAAAAAAAAAAAADIHZg6PK9njkmdcNoxnsbyElK/2Yf/ACq0IQllnjwhNCEIa+MP96DX78L+ztsRsq9nf0KVxa15I06tGrLCaWeWPTCMI9MAZ87GzTRheI5dsssZpvqVni9lJChbV7ieEsl1ShySw2o8kJ4Q1S6o9OqEYa469WiYTQjLCaEYRljDXr18mpmDSB2K9G6u6t3kfFadnJPGMe0b/amkk8EtSGubV4IwjHwoD/Ju0kwh2tCrh3a/R+HR2PNq+wF39kLphwfLWVcQwbBcQoXeYr2lNbwkt54T9qyzQ1TTzxhySzQhr1Q6dcYR1alOdiDkW4xjOkc03dGaGGYTCaFKeaHJVuJpdUIQ47MsYzR4R2eKT5J7FOeS6p186Y3Snoyx1xtMOhN9/wCCNSaENUPFL5YNO4FhGH4DhNthmD2lKzsLeXYpUaUNUJYfbGPTGMeWMeWIIXp5ybVzzozxPC7OTbxCls3VpL31WTl2fHNLGaX/AKmT+xy0l09G2bbu0x2WrTwbENmldfex2repLGOzPGXp1Q1zQmh06o6+XVqbyUrpf0AYJnu8q4thdf7j45U5atSSntUbiPGeTk1Tf70PLCILewnFLDGLGne4VeW97aVIa5K1vUhPLHywQnSvpXy/o8wqtPeXNK6xeMse18OpTwjUnm6trV3Evhj5NceRmat2NGkSwuJpbG5wurJHk3lC8mkhGHhhGWEUiyd2KmJ1rynWzjjVtQtYR2pqGH66lSeHDbmhCEvj1TAvrQzpJtdJmWZ8RoWVeyuraeFG5pTwjGnCfVr+8n6Joaurphr5YcsIxpTs5/8A8Sf69/8Am7S+WcAwzLOCW2E4HaU7Swt5dmnTk/xjGPTGMY8sYx5Yqo7JDRVjmk32O/cG6w23+53bG97dqTybW83Wzs7Mk2vuI69erqB/vsRvgYsvndx9Nc6v9BmS8RyDo+t8CxitaVrunXq1Yz2s800mqabXDlmlljr8iwAYu7Nf4TcI/wCT0/rqzSWgH4Gsp/MoemKvOyG0LZi0kZwscWwO9wmhb0LCW1mlvKtSWeM0KlSbXCEtOaGrVPDr4ra0YZfusq5AwPA8QqUKl3Y28KVSehNGMkY64x+9jGEI6uXrhAEA7LqjPV0MXk8ksYy0bu3nnjwhtbPpmgrfsHsQtadzmzD6laSW8rS21alSjHVGeWXeQmjCHXq2pdfjabzTgVjmfL2IYLitONSyvaUaVSEI6ow19EYR6owjqjDwwgyDjnYv5ysMUmjgN/h17aQm10q01aahUhD/AHpdWqEfFGINpMIdlt8NOIfNbf6uDT3Y85ExnR/k29w7Mde2r3t1fzXeu3qTVIQljTpy6pozQhy65I9GuHRyq705aB8z590hXWO4Pf4LRtKtGlTlkuq1WWpCMsuqOuEtOaH+ILz0cfB5lf8A5Xa/UypE8rKeHVsHyrg2GXM1OavZWVG2qTU4xjLGaSSEsYw1whHVrhwg9UHz47IvD7nCdNWYo3VOOqtXluqUZock8k8sIw1cYdMPJFubI2b8Izrl+2xXA7ulWp1JIRqUoTQjPQnjDlknh0wjD/HphyI3ph0T4NpMw6lLezzWWK20Iwtr+lLCaaWEfizS8m1Lr5dWuGqPRGGuOvNl52MmfsPvJvuZeYXcU+iWtSuZqU2rwwjLDV4oRiDUWkrSXl3R/hVa4xe9pT30JYxoWFKeEa1abqhs/FhxmjyQ/wAGE8iYhNf6YcvYjcQlknuMet7ieEvRLGa4lmjq8HKvXIXYs3Hb9O7z3itGehLNtTWdhNNNGr4Jqk0IaocdUIx8MH4Y32MuZKecrvFMsYngdpYS3sbmypVZ6sJqMu3tSSxhCSMPveSHT1A1o+e3ZI/Dbmn89T+pkfQeltxpSb6EsKmzDahLHXCEevVHgy3pa7HrNecNImNY9hmIYHSs72pJPTkuK1WWpCEJJZeWEtKMOmWPXEGn7D8Btvzcvog/d+drTjStqVObVGaSSEsdXgg/QAAAAAAAAAAAAAAAAAAAAAAAAAAAAAAAAAAAAAAAAAAAAAAAAAAAAAAAAAAAAAAAAAAAAAAAAAAAAAAAAAAAAAAAAAAAAAAAAAAAAAAAAAAAAAAFZdkTkq4zxoyvLLDqcamJWdSW9tacOmpPJCMIyQ8MZZpoQ8Opl3sbtJ1vo4zPe2mPQqSYNiMJZLieEsYzW9SSMdmeMvTq++mhGEOXoj1am71QaVdAuWs+XNXEaE0+D41U5Z7q3khNJVjxqU+SEY+GEYRj1xiC0MFxnDMcspLvBsQtb+2mhrhVtqstSXzwjyeJ/jH8dwrL1hPe45iNrYWskIxjUuKkJIR8ENfTHwQ5WPcR7GHPWHXMZsJxHCrqT4s8lxPRn1eGEZdUPJGL+WHYwZ6xC5hNiuIYTayfGnnuJ6s+rwQhLy+eAINpozZ7ZelG4vcFt61ShUjTsrGnsx3lWWHJCOrjNNGMYQ8MINwZXyhSstFdhlLEtU8n3LhY3WzHkjGans1NXljNqRPRJoMy7o9ryYjNPPi2OSwjCW8ryQllpa4ao7uTXHZ8cYxj4Ya4wW0D544Hd4voV0vyT31CaavhlealXpw5IXNCaGqMZfBNLHal8Org3jk/NmCZwwmliOXsQo3lCeWEZpZZobdOPezy9MsfBFHNLOinAdJVhTlxOWe1xOhLGW3v6EIbySHTszQ6JpdfVHw6ow1xZsxTsYM8YdeTTYNiOF3lLX95UlrT0Kmrwyxhqh5Jog03pS0lYFo9wOvdYldUqmIxkj2tYSzw3tafq5OmEvGaPJCHGOqEcbaG8s4hpP0u0rq/lmrUIXUcSxOtGH3urb2oy/8AVN97CHCMeCc5b7FjM17eS1My4xh9jbRjrn3E01etHzwhLDx64+JqHR9kfA8hYFLheXrbd04x2q1aeO1Vrz99PN1x8HJCHVCAJO+dWOxrZA043Na4pTRjhON9swk1ao1KctXbl1f8UmqPlfRVT+nDQjh2kieTE7O5hhuP0pIU9/GTap15YdEtSEOXXDqmhywhyao8moLPy/jeG5iwm3xPBbyjeWVeWE0lWlNrh4o8Iw64R5YIHpt0m4FknKuI0K93QuMZuKE9G3sKc8JqkZppYwhNPCHLLLDXrjGOrXq1Q5Wb49jVpFs689O0uMLjJNHVGpRvZpZYw8MIywj/AIJxkDsWo21zLeZ2xO3utiEZpbGzjNsTzdW3UjCEdXGEIeUFS9i58O2Wf61/9rVb/Zg0M9j/AJqyRpKwfMOK4hglays99vJLatVmqR26M8kNUJqcIdM0Ovo1tPgwH2U1GelpyzFNPLGEtWFtPJHjDtenD0wjDyNw5JxG1xXJ+DX1hWkrW1azpTSzyR1w7iGuHjhHkjDqjBWen/QrJpJmtsUwm7o2WPW1Pc7VaEd1Xp64xhLNGEIxljCMY6owhHp1Rh0aqWy52OGkC1xizjXuMLoWdK4kq1P/AIyaMs0JZoRjqlhLHXHk64A1Dpi+CfOP/Kbr6qZk3sOPhen/AOW1/pSNh59we4zDkjHsHsp6Ul1f2Na2pTVYxhJCaeSMsIzRhCMdWuPVCKkdAeg7MujzPU2NY1fYPXtY2lShsWlWrNPtTRljCOqanLDV97HrBoxVHZTfAXmTx23/ANzSWuhOmjKd9njRti2X8Jq21G9u40YyT3M00tOGxWknjrjLLGPRLHq6QZ77B/8A2/mr5rQ+nM10ovsc9EWPaNMUxq5x27wu4kvaNOnThZ1ak8YRlmjGOvakl4+Fe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+dlZpDzTkS4y1LlXFO0JbyW4jXh2vSq7ezGns93LNq1bUejiDQYwvhml3TZi1r2zhd5id7b7UZd7bYLRqSa4dMNctGMNbr9s/TvR+/qy41sQ6dvAacIfUwBt0Yyy12UGbsKvIUc0YbZYlRljqqQhTjbV4eWH3vk2fM1No9zxgmfsAlxXL9xGenCOxVo1IbNWhP3s8vVHww1wj1RBJwAAAAAAAAABnrss895ryfRwGhlm5q4faXe9jXu6UkIzTTy7OzT2owjs8kYx4x8kUw7GrNOYM36NZMQzTGardSXVShRuZqcJI3FKWEsYTx1QhCOqMZpdcOnZ46wW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h2cv4Vk3/gu/TRavZQ7OX8Kyb/wXfpogsDsPPgfh/wAwr+iVd6kOw8+B+H/MK/olXeCrdP8Ao5wvOmScTuprWlJjljbz3FrdyywhUjGSWM27mj1yzQhq1R6Ix1szdiXmO4wbS1aYdLUmhZ4vSqW9aTXyRmlkmnkm1cYRl1eKaLWWmnN9hk3R5i97e1pJbivb1Le0oxj99VrTSxhLCEOuENeuPCEIsh9irgdxi+mPC7mlJGNthslS7rz6uSWGxGSWHjjNNL/jwBvV+dzcUbW3qV7qrTo0KcNqepUmhLLLDjGMeSDizHjNll3Ar7F8Vq7mxs6U1arP16odUIdcY9EIdcYwYczBmPOmn3PMuF4bLPLZxmjPQsYTxloW1KEf/mVY9cYa4a5o64646pYcsIA17X0s5Bo3EaE+bsGjPCOrXLcyzS/rQ5P8UpwfF8Nxq0hdYPiFpf20eSFW1rS1ZNfjljGDMdt2JMY2MI3Wbtm9jDXGFOw2qcseGuNSEYw8PJ4lUY7g+dNAed7erQu91NUht0LijGMbe8pwjyyzyx6dWuGuWPLDXCMOqIPoCIxo1zfaZ6yXh2P2Uu7hcyaqtHXrjSqyx1TyeSMOSPXDVHrQ3si9J0+jrKdOTDIyRx7EozU7TahrhSlhCG3VjDr1a4QhCPXGHTCEYAnuY83ZdyzCX2QY3h+HTTQ1yyXFeWSeaHGEsY64+SDz8D0j5Nx26ltsKzNhVxczx1SUYXEss80eEJY6ox8jFOjLRhmjS/it7iNS8mp2sKn/AMVil5GapGapGGvZlh0zzatUdWuEIQ1a4w1w12rivYl1ZLGabCc2SVb2WH3slzZ7uSeP/FLPNGXzRBpfHcy4Fl+NGGPY1hmGRra40oXt1To7zVq17O1GGvVrhr1cYO3DcQs8UsaV7hl3b3lnVhGNOvb1JalOeEI6uSaWMYR5YRg+dGkq8zbb3NnljO09aa6wLbpUd/HanhJPsx1Qn+NL97CMseEdXRqhDa3Y3fAllb8zU+unBMMz43lzCqNGlmjE8IsqVxr3cmI3FOnLV2dWvZhPGGvVrhr1dGuDswTEsMxXD6dzgd7ZXtjyySVbOrLUp8nJGEIyxjDk4Mx9nP8A/iT/AF7/APN1h9iN8DFl87uPpgudzYliFlhdpPdYnd29nayd1WuKstOSXxzRjCEEf0mZzscg5PvcdxGG8hShCShQhHVGtVm7mSHpjHqhCMepie0o550+52nlmrxrxk+/mjPNGS1sacY8kIQ5dXCEIa5ptXXyxBsiOlvIEK+59l2D7evVr7Yhs/rdH+KXYXidji1pLdYVe217azdzWtqstSSPimljGDMH8kn/AOB99/8A8Zq16vufzevh/wDM16vD/gqbErLPOgTOtKNO4jbzz/f06tKaM1re04R5YRhHVr8MI6ow1wjDVyRB9A3DjOMYZgdpC7xrEbLDrWM0JIVruvLRk2o69UNqaMIa+SPJ4Ef0V54stIWTbTHLGXdVJoxpXNvr1xoVoatqXX1w5YRhHrhGCuOzJ+COj/zOj9CoC48Dx7B8fo1KuBYrh+J0qU2zPPZ3MlaWSPTqjGWMdUXh4zpKyXgt1NbYnmjCaFxLHVNS7ZlmmljwmhDXGHlYe0Y3Wc8csbjIuSZp6UuJ1u2LupTmjJHdwlhLHbn+LTh16unXCHL0RuWy7EqMbGWN9m7YvIw5YUbHapyx4a4zwjN49UAaQy7mvL+ZZZ45fxrD8R2Ia55bavLPNLDwywjrh5XtPnbn3J+ZNDmdbWXt2NO5lh2xY4haRjLCpLCOryRh0Rljr6euEeXceiTNvs40e4Pj08sslxcU4y3EkvJCWrJGMs+qHVCMYRjDwRgCX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odnL+FZN/4Lv00Wr2UOzl/Csm/8F36aIKq0d5y0pYHl3tPI8MTjhG+mn/+GwqS5k3kdW19/GnNHX0cmt79/pR05W1nWr3tbGre2pyxmqVZ8Ep05ZIcYzbmGqHhXt2HnwPw/wCYV/RKum9taF9Z17S8pS1ravTmpVac8NcJ5Joaowj4IwiD555TwjM2mfO8ljeY5CvfxpTVI18RrzRhJTljDahJLy8vLr2Yauvo5Ytt6J9HGEaNsvxw/CtqvdVownu7ypLCE9eeHRydUsNcdUvVrj0xjGMcU5swvFNDOmGPaM00J8OuIXVlUm6K1CbXqhHjCMuuSbw7Te+Usfss05aw7G8Mn2rS9owqycZdfTLHwwjrhHwwiCkOzSxurY5AwrCaM8ZYYle7VXVHupKUuvZ/Wmkj5FedjDpAyNkDAMWq5jv57fGb24hLqltalTVQklhs/fSyxhyzTT64eCCVdnFb1JsIylcQhHdU69xTmj4ZpacYfRiiegDQrlXSPkmti2LYhjFG+o3k9tUp2lalLJCEJZZoR1TU5o9E3EF2/wAovRr8tV/7jW9VUfZL6T8j59yNaWmAX9S5xW2vZK0kJrWpT1SbM0s0NqaWEOuXk8EE6/kqZH+Vcyf3ih/4T+Spkf5VzJ/eKH/hB4/YQYlUrZczPhk00Y0ra6o3EsOEakk0sfqoKv7L3Fal/pgr2c00d3h1pRoSy9UNqXeRj4+ch5oNUaKNFWB6Mvup9wbrErj7o7re9u1JJ9nd7ezs7Mkuru469evqZI7K21nt9N+N1J4RhLcUrarJ4YQoySemSINhaGcBo5c0XZbsKMkJJu0qdetqh01akNueMeP300fJCCaPEyNdU77JWAXVCMI0q+H29SWMOEacsXtgxv2bUksM94DPCWEJpsN1Rjq5Y6qs+r0r+7G74Esrfman106g+zb9/GX/APl0frZl+djd8CWVvzNT66cFP9nP/wDiT/Xv/wA3WH2I3wMWXzu4+mrzs5//AMSf69/+brD7Eb4GLL53cfTBWHZu43VnxjLeAyzxhQpUJ76eWHRNNNNsSxj4oST/AK0Vp9ijl2hguiKwvJacIXeLVKl1Wn1csYQmjJJDXwhLLCOrjNFS/Zs2tSTSFgd3GEd1VwuFKWPhkq1Ix+nBoTsdLyle6FsrVKMYRhJbzUZoQ6ppKk0sfQCx1SdlHlyhj2iHFbienLG7wvZvaE+rll1RhCeGvhGSM3JxhDgttXvZA31PD9DWa6taMIQntI0IeGapNCSH+MwKD7CPGqtLM+YcDjPGNC4tJbyWWMeSE1OeEkdXjhUh5ocFk9mT8EdH/mdH6FRUXYV2tSppMxS5hCO6o4VPLNH/AHpqtLVDzQm8y3ezJ+COj/zOj9CoCKdg7QpfczNlfdyb/fW8m81ffbOzPHVr4a2oGY+we/2Jmv5xQ+jO04DMHZxUpI4VlKrGWG8lrXMsI+CMtOMfRBLew5nmn0QzyzR5JMSryw8WzJH7Yor2cP8AsTKnziv9GRJ+w2+COt/zOt9CmC9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UOzl/Csm/wDBd+mi1eqjTlog9tOrg0/3c+5X3OlrQ1dqb/ebzY/35dWrY8PSDx+w8+B+H/MK/olXehGh7IXtcZPhgX3S+6X/AMRPX3+43PdauTZ2puHTrTcFEdlrkL2SZJlzBYUtrE8EhGpPsw5altHu4f8AT3XghCbigHYbZ+7Wv7rJWI1eauYzXWHxmj0VIQ5ynDxwhtQ/4ZuLWlWnJWpT06sks9OeEZZpZoa4TQj0wjBm2n2L0cPzRDGMv5ynw6NC67ZtKccO3kaGqball2t7Da1ckNeqGsFo6ecjT5+0c3uGWkJY4lQmhd2WuOqEaskI/e6/96WM0vjjCPUyXoG0m19Feab2zxq2uI4TdzQpX1DZ1VLepJGMITwlj1w1xhGXrh4YQb2pwmhJLCpGE0+qG1GWGqEY+CHLqVhpS0J5W0g1pr65p1MOxiMNUb201QjU1dG8ljyT+Pkj0cuoEjwnSVkrFrKW6ss04NGlNDXqqXclKeX/AIpZowml8sFaaX+yHwHLmG1rPJ13b4xjlSEZZKtKO3b2/wDvRmhyTx4Ql1w4x6owC57EvEpa8YWua7Oejr5JqlpNJN5oTR9KY5H7F3L2EXdO7zNiVfG55I7ULeWnuKMY/wC9CEYzTQ8sIcYRBZWhTO1/n7I1tjWKYTPh1eaeNPXCPN19nVrqU9fLCWMdcOXrhHlj0qd7M7I9e8tMNzhYUo1IWknad9sw1xlpxmjGnP4oTTTQjH/elaat6FK2t6dC2pSUaFKWElOnTlhLLJLCGqEIQhyQhCHU/l1b0bu2q211Sp1retJGnUp1JYTSzyxhqjCMI8kYRh1Ay72NGmzCMOy7QypnC8ksZrSMZbK8rR1UpqcY693PN8WMIxjqjHk1aocmrlvnFtJeSsKsZru8zTg25hDahCldyVZ5v+GWSMZpvJCKm879ixhOI31W6ypjFTCZJ4xmjaV6W+pyx4Sza4TQh4I7TxsD7EyaF1LNjuaIRt4R++p2dtqnmh4J5o6ofqxBT+nrSLLpIztHELShNQwy0pdrWks8NU80kIxjGebwxjGPJ1Q1eFsHsbvgSyt+ZqfXTsudlDl3AcoZowPL+WraS3oWuGwnrao7U8881Sf76ebpjNGEIeTVq1Q1NVdj1bVLTQvlSnVljLNNaxqwhHhPPNPD/CaAKY7Of/8AEn+vf/m6w+xG+Biy+d3H03padNEftqfcT3b+5X3N3/8A/Kb/AHm83f8Avy6tW78OvX4Ei0R5H9rzJdDAPuh90d1VqVd/uNzr2o69WztTdHjBDeyj0f3Gdsi07vCqMa2L4PPNXpUpYa5qtKMIbySWHXHklmhDr2dXWozsaNMVrkWpcZfzPNPJgdzV3tK4hLGbtWrGEITbUIcuxHVDo6Iw6OWLbCmtJ3Y+ZXzre1sSs6lXBMWrRjNUrW0kJqVWaPTNPTjq5fDCMuvr1gncNIuS42XbcM2YF2vq2trt+l5tW1r1+DpZW7JnTHZ52hQy7lepPUwW3q76vcxljL2zUhrhLCWEeXYhrj09MY9HJCMfa/kl4pv9Xsqstzr7vtSba1f8O1q/xWjoz7HnK2Tb2jiN/Uq45ilGMJqdS5khJSpzQ6JpacNfL4ZozaurVEH5diro/uMnZJrYli1GajiuMzS1pqU8NU1KjLCO7ljDqjHammjD/ehCPLBz9mT8EdH/AJnR+hUXqgumXR/7ZOUZMD+6f3N2bqS532433cwmhs7O1L33Tr6gU72D3+xM1/OKH0Z2nFY6DtFXtW2OLW/3Z+6nb9SnU2u1dxsbMIw1atubXr1+BZwMx9nD/sTKnziv9GRJ+w2+COt/zOt9Cmk+nHRV7aVjhNv92fuX2hUqVNrtXf7e1CENWrbl1atXhepoa0f+1tlGfA/un90tq6nud9uNz3UJYbOztTd706+sE6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VJ2S+G5yxPIE1HJM88ZYT7V/Qt9cLitSh0Qpxh1a+mWHLGGrV1wjbYDHuj/sncWwOzkw3OmF1MUmoc323Tn3dxDVyaqksYapo+H72PHXHlSXH+yxw6Wynhl/Ll3Uu4w1SzX1WWSSWPGMJIxjN4tcPGvPNWjzKWa6kauYMv2F5XjyRrxp7FWP/XLqm/xR6x0F6NrGvCtRytbTTwjr1Vq9atL+rPPGH+AMl5GyhmfTdpAr4jiM1aa2rV4VMRxGMuqSlLyfeSdW1swhCWWHRya+SDfFhaUMPsbazs6cKVtb05aNKnL0SySwhCEIeKEIP5YWVrh1pTtMPtqFra0oapKNCnCSSSHCEsOSD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//Z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04032" y="1444752"/>
            <a:ext cx="179070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and profit by segment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Consumer Segment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leads in both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(753,002.13)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profit (81,338.59)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outperforming other segments.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Sales-Profit Correlation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Higher sales correlate with higher profits across segments.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Performance Ranking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Segments ranked as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Consumer &gt; Corporate &gt; Home Office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both sales and profit.</a:t>
            </a:r>
            <a:endParaRPr lang="en-US" sz="3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QEBAQEBAQEBAAAAAAAAAAQIBwkFBgMCAf/EAFEQAQAABAEEDAkKBAYBBQACAwABAgMEBQYHEdIIEhMUFTdUVXSTlLIYITVSc5KztNEWIjEzNDZXcnWxQVOW0xcjMlFWlWEkQnGBkURig6HB/8QAHAEBAQACAwEBAAAAAAAAAAAAAAEEBwIDCAUG/8QAQhEBAAECAQUMCAYCAgICAwAAAAECERIDBAUx0QYHExYyNUFTcXOSsiEzUVRyorHBFBdSYZHiFaMiNIGhwtIjJWL/2gAMAwEAAhEDEQA/APV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+K1alb0p69erJTpU5YzzzzzQhLLLCGmMYxj9EIQfg6ufvM9RqTUp8vcOjGSMYRjLt5of8A1GEuiP8A9ItkncV7bMnlLUt6s1OaMltTjGWOiMZZrqlLND/4jLGMI/8AiLBbYG5Hcfm+6DNa86zjKVU2qwxFNuiIm83ifa6cplJom0N//wCP+Zz/AJ5YerU1T/H/ADOf88sPVqarAA/Wflno3ra/l/8Aq6+Hn2PSXJfLTJTLW1q3mSuPWmJUqE0JKsaM+manGP0baWPjhp0R0aYePRF9tjHYf3FennRuqElWaWnWwitukkI+KbRUpxhph/4//wCxdx2UWQ+RWVGZjLLGMpcj8Exa/wAHycxKth11fYfSr1rOpuE0dtRnnljNTjplljpljCOmWH+zWe6bQ1GgtITmmTqmqm0TEzr9Ptd+Tqxxd10Z8yMt5ckrrJbNnmNyOyKyUxPGclrfKLHMYq4HCalGlJCSlTljb21S3mr1Z6k80dvNVhCSEs0dE0ZoQfm86Oc/Ovi+R9zg2H5Q4Xk/lHkjnBwbJ/FruxtLmNDEZK9e1no1aUstzJPRpzSV4brQmnqbaG2khU0R278+5tTo4Yzg8cXjk/DFbOOKS28LyNju8u+IUIzbWFXc9O22m2+bttGjT4tLieeHPNlfm7pVcNwnK7Ji+x/BsEjieI4bb5H4tilS5mlhGMZp4WdabgujNtdElSvGtCO2mjp0U47b/uROUVDK7ZHWGVdtQjRpYzmssr+SlGbTGSFW928JYx0Q06Nto06IA7uOEZ/Mmr+fLXA8tcpM1VbOdkJh+GXFtfZP29Gne1rK7mnhNJf07CtGFO7m2kI0tENNWSE0YyQjtpoK8Tzq5G4Fm+yTjmjywwXDcPxmarSwehWwDEsbualOltoz0LfC7aendf5cdMs0NMstCEkJYyQhohKHX73GcHwy6srHEsWs7S5xOrGhZUa9eWnPdVYSRnjJTljHTPNCWWaaMJdMdEsY/RBay1a5zL3OpdZisrMYsqVpiFLLXGMOvZKVvXoU41rayvqM88tKvCFWlCbabbc6kNtJp2sYxjCMX0MndkrnAyoxDBsoMDyRvr7AcYxmWw4Ho5D43vihYzVo0YXscXjLvKfa6IVZqcJISwkjGWFWMZdtENKji2bXPJlBlbnKxjJDKfGcm8CvLK8u6NDJG7w65tcZjaU555aN7TuKtbc7ylUlpRn/AMmhCWWWeEI1Ixk0TdpB8TKrLTJTIewkxPK3HrPC7epPudOe4qaI1Jvp0Sw+maOjx+KEX5LwjcyX4h4d6lXVZ12clxXmzgYBaTVZo0aeD7pJJp8Us01epCaMIf7xhJL/APkGbm19z+9/melNHZLPM4ytUVVxe0WtHp/eJfiNKbqM4zLO683yVEWp9Hpvth6N+EbmS/EPDvUq6r/smyLzJzzwklzh4bCM0dENMKkIf/sZdEHnGPs/lho3rsp8v/1fP45Z51dP/va9XbS7tL+1pX1jdUrm2ryQqUq1GeE8lSSMNMJpZoeKMIw/jB/ZxjYi3Nxc5ksMlr1p6kKF3dUqe2jp2sm6xjCWH/jTGL8xndzQZpb7P5mtnvs12SNxNj15jlXFo1cEtp4388tnCeWavpk/zYwm+dCM+nRHx/S07pPM/wDHZ7lc0vfBVNN/babP32Z5x+LzejL2tiiJ/lo4Z3tc6OcPCc099njyTwXI3DcgMnpbmpZZLSYbWkvKuF2lSalNNJd068tGhPNLTnnkpQtppZYQlkjN44zS3YRjucbENlDiNGjl1h8mSfyPw/FoYZXw24jCWhUuK0PFHfcKclfTLpmr7nGEZNrJtPm7aOCyXekeEYzg+UFhTxXAcVs8Ssq0ZoU7m0ry1qU8ZZoyzQhPLGMI6JoRhHx+KMIwcHya2RGMYhnPyaydjjOC5Q5PZW3d7YW11heTOKWlC1r0aU9WTcsTrTTWmIyaKVSSM1GFOMY6JoQ0QjCH6PYk8QuT/SMS9+rg7CMP4Vk1kzlHgmXVjkZm2va+datnBxbgfKW1yZr0prCaXENMK02L7lLRlkp04Txmp7tGM0NNPaTRm2se54fnZy/nyqzl18UjgFvknmzr6K8KdjWq3+IycHSXM0ss+7y06M0s03+qMk8JoTQl2skZYzzB21+bxHOVm6wfGquTeL5fZOWOL0IUZqthc4rQpXMkKs8slKM1KaaE0NvPPJLLph86M0sIaYxg5jUzn53cl8EyVzg5bU8k6uAZU39hZVcIw+xuJL3CYX88slvPG7muJqd3tJp5JZ4QoUdtpjNLGG12s3K8CxbLDJPJ3OTjeUkuReU9CbOxbWU9pd5O1YS76qXlnSjcyxnuqkIbSSaEacuiM0k8ks23mhDag2MOHZrL3Ofd5/s6eH45lvh99gOF3GGwp4dwbcSxpS1bSM1OFCaa7mko6PFuminNuk0NtDc/odxAAAAAAAAAAAAAAAAAAAAAAAAAAAAAAAAAAAAAAAAAAAAAAAAAAAAAAAAAAAAAAAAAAAAAAAAAAAAAAAAAAAAAAAAAAAAAAAAAAAAAAAAAAAAAAAAAAAAAAAAAAAAAAAAAAAAAAAAAAAAAAAAAAAAAAAAAAAAAAAAAAAAAAAAAAAAAAAAAAAAAAAAAAAAAAAAAAAAAAAAAAAAAAAAAAAAAAAAAAAAAAAAAAAAAAAAAAAAAAB+Bz75OYvlZmnygwLArWNzfVqdGrSoy/wCqpuVenUmll/3mjLJHRD+MdEGBKlhfUak1GtZ15Kkk0ZZpZqcYRljD6YRh/CL05H7Tc1uxr3O5vXm3AxXTVVi12mJtET0TfVDqryeObvMTet1yar6kTet1yar6kXp2P0n5oz7r8/8ARw4D92RNiBkpj0ctb3Kqrh1alhlDD6ltvipJGWWpVnnkjCSWMf8AVGEJYxjo+jxafpg1Fllkth+XGSWM5G4tWuKVljlhXw+4qW80stWWnVkjJNGSM0IwhNomjo0wjDT/AAi+yPwOn9M16ez2c8rpw+iIiL39Efv6L/w7qKcEWfgsbzPYRiU2T+IYPlJjuTuN5NWMcLssZwye3jczWcZZYT0KslxRq0Ksk0ZJJvnUoxlmlhGWMvj0yX2YfJLEMh7zIy4xXGo18QxSjjt1jm70o4jVxOlVp1JLuM0acaO3hNSpwhJCluUJZYSwkhLCEIdIHxXJyfG9jzhWPXGNV7nOLllby5U4bRw3KOna1bKjDGIUqU1KWtVmlttvSqbSfRHe81KWO1hCMsYaYR+/knmhyayOx/Dco8MvsTq3OF5M2+SlGSvVpzSTWlGeE8s80JZIRjVjGHjjCMJdH/tg/cgPy+VmReKZRXlDEMGzjZUZK16dLcanBM1nVp15NOmG2pXlvXpyzQjGPz5JZZowjomjGEJYQ/KS7HjJbDYYBcZIZS5RZMYlk/RvaFPEsPq21W4u5LupLVut331QrU5o1KssKkZpZJZoTadrGWHidTActyY2OuRGSdvkza4ZimPVJMlcfxDKOyjc3claepc3ktaFWWrPNJtp5Ib4n0eOE+mEIzTTePTfktmZsci8R0ZOZc5V2mT0t7UxClk1LcW/B9KtPPuk0JJ9x31CnGpGM+5bvuemMZdrtI7V0MB+Bt80VnNlnh2WWOZaZS47Ngla5uMGw/EKlrvbDaleWMk80k1KhJXqaKc00kIVqtSEITf7whGH74AZC2bmSGUNzlDgmWFphle4wyTD941a1KSM0KNWWrPPCE+j/TCMJ/FGP06Isv7zu+S1vUi9XRsfQm+FlNEZjk8yqzeK8HoicVvRe+rDL8lpHcrTn2c1ZxGVw4ui1/vDyi3nd8lrepF/2Swvqk8tOnZ15ppowhLLCnGMYx/2g9XB9X81KvdPn/owuJUdf8v9nKdjDkvjWSeZ7CcPx+xqWd3Xq17uNvVl2tSnJPUjGSE0P4RjLojo+mGmEI6I6YP2WP5BYPlHldkxlnfXN5Je5Jz3c9lTpTywpVI3FLcp90hGWMY6JfHDaxl8f06fofpBq7P88r0hnWUzuuLTXVNVo6Lzd+zzXIU5rkaMhT6YpiI/hyyrse8m55L3BaOVmU1vkhiV5UvrzJKlWtoYZWqVJ90qy7aNCN1JSnqaZ5qUleWnGMZpdrtJppY/cxzNNguNZc0cvJMZxXD7mbCo4JiFna73ja4nY7eM8KNeWpSnnlhLNNPompT05vnRhpjDxP24xHe5Hk/sbsnsCxLI6/uMvMsMWp5A1Jo5P2l7c2sKFpSmoTUNxjLRt6cassJJoaJ6kZqkNpD5+iM0Jv3GbvILB82eSNnkZgNzeV7Kynrz06l3PLNVjGrVnqzaYyyyw/1TxhDxfRo+n6X6QB+ayFyCwfN9ZYnYYNc3lani2L3uNVo3U8s0Za9zVjUqSy7WWXRJCMfFCOmOj6Yx+l/DBc2mTeDYjljfw3zeS5cXct3ilvdTST0dMLaS3jJJLCWEYSRp04aYTRmjpjHx6PFD9YA5ngWYfBsGrYPbXeWmVWM4Fk3XluMEwHEbi2ns7CpT0woxhPJQkuK25QjGEkK9arCHij45pZZof7vcwuR9/guN4HWxLGIUMeyppZXXM0talt5LynWo1oSSR3PRCltqEkIwjCM2iM3zvojDpID8fYZtbHCs4+KZx8Kyhxe0rY5QoUsUwuSNvNZXk9GSaSlWm21KNaWeWWbR8yrLLHRDTLH+P7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47jWH5OYNfY/itXcrPDrepc154Q0xhJJLGMdEP4x0Q+gFw+BkNlnheX+TlDKXCba8tqVaerSnt7ynCnXoVKc8ZJ5KksIzQhNCMsfFpj/B98AAAAAfMwfKPBcfrYlb4RebvUwi8msLyG5zy7lXlllmjJ86ENt4ppY6YaYeP6X0wAAAAAAAAAAAAAAAAAAAAAAAAAAAAAAAAAAAAAAAAAAAAAAAAAAAAAAAAAAAAAAAAAAAAAAAAAAAAAAAAAAAAAAAAAAAAAAAAAAAAAAAAAAAAAAAAAAAAAAAAAAAAAAAAAAAAAAAAAAAAAAAAAAAAAAAAAAAAAAAAAAAAAAAAAAAAAAAAAAAAAAAAAAAAAAAAAAAAAAAAAAAAAAAAAAAAAAAAAAAAAAAAAAAAAAAAAAAAAAAAAAAAAAAAAAAAAAAAAAAAHLM+FzimOT5P5scnre1ub7KC8hd3dG4upqFONhaxlq1ZZ55ZJ5pZZ5oU6enaR/1RhodTFibekZ4xO6x/JW7zmZL5UYbhuGyZW4BeZQYdQsb2pdUoV6dvuV1LCpPRpR20dFOpo2v8Y+OJh+brIyGL5pKMmA28lHHcHr8MU5YfNxSElpSqyQu4f/yIQqQhNCFTbQ0wg0OLiSzNVtStLDC7jAMRpTUMg8HziX1pidvJp3rb2O5xnpU60PoltYV55dtCPzIQjDbeJ/rKjD8LvMLzhwzS29rXyO+T1vPUpYNLLNYT4lJV208beFP/AC4zwoSw3Tc/47TbfOaTDEWcNvss8lcss7WTV1krjtpitClkri8alW0qQqSSRm3CMJJpoeKE8IfTJp20umGmENMNP5bJTJvAsByCzMZW4RhlG2xq9xewtbnEJYabivQrUqstSlPUj86anGXRCEkY7WWEIbWENEGmwxFnGsy+D5E4Bl7nAwq1wvBMPx6njdaehQpUKNK6lw+elQmljJCEITbjGaOnxfN20f8Ad2UEmbq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G5zs5WL5O5RZU2t1nKtMl6uDYfb3eAYZuVrUji888sdO67rLNUmhGrLGntKUac0svzox8cJliLjuQ5fHGststcrbrJGxyhrZK1MFwSzvL6pZW9vcTz31zCaMKemvJPLGlJCSOnawhNNGb/VDR4/iZI5xsq86F1gGTVpjNTJ+54JucSxm8sLajPUnq0rma1lp0oV5akkskZ5J54xjLNHRCWEIw0xiYUu7WPwebzLfEMRyLxbEMp6stxf5MXt/h1/XpUoU4XEbWaP8AmwkhGMIRmk2sYwh4ttGOiEIeJ+Tw7LLLqwwXIrONi+Us91ZZW4ha215g0bShLb2dK807hGhPLLCttpI7SE0Z554TaZo6JfFoYS7tA4fe5fZbVci8Uzy2eUlSlhuG4rVp0sC3nQjb1sPo3O4TxnnjLu27TQhNUhGFSEsIwlhtIw06asTywy4xzCct8usnMp6mHWmR93XtrHDN50KlC+3pJLPXjcTTyxq/PjGaWXc56e1hCEfHHSuEu7MIsExSljmC4fjVvLGWliFrSupJY/TCWpJCaEI//UVrioAAAAAAAAAAAAAAAAAAAAAAAAAAAAAAAAAAAAAAAAAAAAAAAAAAAAAAAAAAAAAAAAAAAAAAAAAAAAAAAAAAAAAAAAAAAAAAAAAAAAAAAAAAAAAAAAAAAAAAAAAAAAAAAAAAAAAAAAAAAAAAAAAAAAAAAAAAAAAAAAAAAAAAAAAAAAAAAAAAAAAAAAAAAAAAAAAAAAAAAAAAAAAAAAAAAAAAAAAAAAAAAAAAAAAAAAAAAAAAAAAAAAAAAAAAAAAAAAAAAA5ZjOb3LGleZZ2uBWmTWI2GW8ZZri4xStVp17PTRhRmkjTlpTy3Mkssu2kljPS0Rmmhp8e2dTFibDltjm4ywyExSjimQVzheKzVcBtMFvKeMXNW201LWEYUbmWanTqbbxTTQmpxhD6JdE8H8MIzT5RZA3eAY3kVdYdil/YYXWwrEqOJ16lpTvJalaNeNaSpJJVjJNCtGb5sZZoRlm0aYRhpj1kMUpZzPJzJvKDJqNhkTc0KV9Ryh4VxXKW/lt6m4y1a0YaKVGaMdEumarohCfTGMlOMdEIx8UeB5s8tZbDJXI3KK8wibJ/I+8p3VC8tritG7xCFvphayVKM0kJKOiEYRnjCpU0xkhCEIQj4usBcs5DPmoyvhgeIZtKN1hHyQxHFp76a9jcVZb+la1K27z2stCFPc4x2+mSFTdYaJZtO0jGGiP8AbEs2eWtvRytyVybu8Ghk/lldVLqtdXNerJd4dGvLCS5lp0ZacZK2mEumSMalPRGaOnbQh4+sC4pLJ8PsbfDLC2w20hGFC0oyUKcIx0xhJLLCWGmP8fFB/GvSmrYlLTjcVpJdwjNoknjLDTtvp/8A9rkkfKsvR496BSScHy8ru+uicHy8ru+uirExSWhJwfLyu766JwfLyu766KsMUloScHy8ru+uicHy8ruuuirDFJaEnB8vK7vronB8vK7vroqwxSWhJwfLyu766JwfLyu766KsMUloScHy8ru+uicHy8ruuuirDFJaEnB8vK7vronB8vK7vroqwxSWhJwfLyu766JwfLyu766KsMUloScHy8ru+uicHy8ruuuirDFJaEnB8vK7vronB8vK7vroqwxSWhJwfLyu766JwfLyu766KsMUloScHy8ru+uicHy8ru+uirDFJaEnB8vK7vronB8vK7vroqwxSWhJwfLyu766JwfLyu766KsMUloScHy8ru+uicHy8ru+uirDFJaEnB8vK7vronB8vK7vroqwxSWhJwfLyu766JwfLyu766KsMUloScHy8ru+uicHy8ru+uirDFJaEnB8vK7vronB8vK7vroqwxSWhJwfLyu766JwfLyu766KsMUloScHy8ru+uicHy8ru+uirDFJaEnB8vK7vronB8vK7vroqwxSWhJwfLyu766JwfLyu766KsMUloScHy8ru+uicHy8ru+uirDFJaEnB8vK7vronB8vK7vroqwxSWhJwfLyu766JwfLyu766KsMUloScHy8ruuuicHy8ru+uirDFJaEnB8vK7vronB8vK7vroqwxSWhJwfLyu766JwfLyu766KsMUloScHy8ru+uicHy8ru+uirDFJaEnB8vK7vronB8vK7vroqwxSWhJwfLyu766JwfLyu766KsMUloScHy8ruuuicHy8ru+uirDFJaEnB8vK7vronB8vK7vroqwxSWhJwfLyu766JwfLyu766KsMUloScHy8ru+uicHy8ru+uirDFJaEnB8vK7vronB8vK7vroqwxSWhJwfLyu766JwfLyu766KsMUloScHy8ru+uicHy8ru+uirDFJaEnB8vK7vronB8vK7vroqwxSWhJwfLyu766JwfLyu766KsMUlofMvbWNGnTmkvLqEZq1OSP+dH6IzQhFRwfLyu766JiX1VHpFHvwVuUzNkt6UnB8vK7vronB8vK7vroqxxxStoScHy8ru+uicHy8ru+uirDFJaEnB8vK7vronB8vK7vroqwxSWhJwfLyu766JwfLyu766KsMUloScHy8ru+uicHy8ru+uirDFJaEnB8vK7vronB8vK7vroqwxSWhJwfLyu766JwfLyu766KsMUloScHy8ru+uicHy8ruuuirDFJaEnB8vK7vronB8vK7vroqwxSWhJwfLyu766JwfLyu766KsMUloScHy8ru+uicHy8ru+uirDFJaEnB8vK7vronB8vK7vroqwxSWhJwfLyu766JwfLyu766KsMUloScHy8ruuuicHy8ru+uirDFJaEnB8vK7vronB8vK7vroqwxSWhJwfLyu766JwfLyu766KsMUloScHy8ru+uicHy8ru+uirDFJaEnB8vK7vronB8vK7vroqwxSWhJwfLyu766JwfLyu766KsMUloScHy8ru+uicHy8ru+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HzMPtY3FjQrVLy6jNPJCaP+dH6VHB8vK7rromE+TLX0Uv7K3KqqbykRFknB8vK7rronB8vK7rroqxxxSt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cHy8ruuuirDFJaEnB8vK7rronB8vK7rroqwxSWhJwfLyu666JwfLyu666KsMUloScHy8ruuui/zZSzU7m6oxq1J5ZJpNrt5ozRhplWpLb7befmk7q3mYktZWA4qAAAAAAAAAAAAAAAAJI+VZejx70FaSPlWXo8e9BYSVYCKAAAAAAAAAAAAAAAAAAAAAAAAAAAAAAAAAAAAAAAAAAAAAAAAAAAAAAAAAAAAAAAAAAAAAAAAAAAAAAAAkxL6qj0ij34K0mJfVUekUe/BW5TqhOkAcVAAAAAAAAAAAAAAAAAAAAAAAAAAAAAAAAAAAAAAAAAAAAAAAAAAAAAAAAAAAAAAAAAAAAAAAAAAAAAAAASYT5MtfRS/srSYT5MtfRS/srWrXKRqAEUAAAAAAAAAAAAAAAAAAAAAAAAAAAAAAAAAAAAAAAAAAAAAAAAAAAAAAAAAAAAAAAAAAAAAAAAAAAAAASW3268/NJ3VaS2+23n5pO7BY1SkqwEUAAAAAAAAAAAAAAAASR8qy9Hj3oK0kfKsvR496CwkqwEUAAAAAAAAAAAAAAAAAAAAAAAAAAAAAAAAAAAAAAAAAAAAAAAAAAAAAAAAAAAAAAAAAAAAAAAAAAAAAAABJiX1VHpFHvwVpMS+qo9Io9+CtynVCdIA4qAAAAAAAAAAAAAAAAAAAAAAAAAAAAAAAAAAAAAAAAAAAAAAAAAAAAAAAAAAAAAAAAAAAAAAAAAAAAAAAAkwnyZa+il/ZWkwnyZa+il/ZWtWuUjUAIoAAAAAAAAAAAAAAAAAAAAAAAAAAAAAAAAAAAAAAAAAAAAAAAAAAAAAAAAAAAAAAAAAAAAAAAAAAAAAAktvt15+aTuq0lt9tvPzSd1Y1SkqwEUAAAAAAAAAAAAAAAASR8qy9Hj3oK0kfKsvR496CwkqwEUAAAAfgs+WVuN5D5s8UymyduJKF/az28Kc89OWeEIT1pJJvmzeKPimi/euVbKDiUx30lp7zTfU0HkqMtpPN8nlIvTNdETE6piaovEuNfoplnDwqM8vPln2Cl8DwqM8vPln2Cl8HIx6F4uaI92yfhjYw8dXtdc8KjPLz5Z9gpfA8KjPLz5Z9gpfByMOLmiPdsn4Y2GOr2uueFRnl58s+wUvgeFRnl58s+wUvg5GHFzRHu2T8MbDHV7XXPCozy8+WfYKXwPCozy8+WfYKXwcjDi5oj3bJ+GNhjq9rrnhUZ5efLPsFL4HhUZ5efLPsFL4ORhxc0R7tk/DGwx1e11zwqM8vPln2Cl8DwqM8vPln2Cl8HIw4uaI92yfhjYY6va654VGeXnyz7BS+B4VGeXnyz7BS+DkYcXNEe7ZPwxsMdXtdc8KjPLz5Z9gpfA8KjPLz5Z9gpfByMOLmiPdsn4Y2GOr2uueFRnl58s+wUvgeFRnl58s+wUvg5GHFzRHu2T8MbDHV7XXPCozy8+WfYKXwPCozy8+WfYKXwcjDi5oj3bJ+GNhjq9rrnhUZ5efLPsFL4HhUZ5efLPsFL4ORhxc0R7tk/DGwx1e11zwqM8vPln2Cl8DwqM8vPln2Cl8HIw4uaI92yfhjYY6va654VGeXnyz7BS+B4VGeXnyz7BS+DkYcXNEe7ZPwxsMdXtdc8KjPLz5Z9gpfA8KjPLz5Z9gpfByMOLmiPdsn4Y2GOr2tOZis/GcnLvOVh+TmUWLW9awrUriepTp2lOSM0ZaU0ZfnQhph44Qj4v9mpGGdizxzYV0e79jM3M07u+zPN8x0pTks2oiinBE2iIiL3q9PoZORmZp9IA/EO0AAAAAAAAAAAAAAAAAAAAAAAAAAAAAAAAAAAAAAAAABJiX1VHpFHvwVpMS+qo9Io9+CtynVCdIA4qAAAAAAAAAAAAAAAAAAAAAAAAAAAAAAAAAAAAAAAAAAAAAAAAAAAAAAAAAAAAAAAAAAAAAAAAAAAAAAAAkwnyZa+il/ZWkwnyZa+il/ZWtWuUjUAIoAAAAAAAAAAAAAAAAAAAAAAAAAAAAAAAAAAAAAAAAAAAAAAAAAAAAAAAAAAAAAAAAAAAAAAAAAAAAAAktvt15+aTuq0lt9uvPzSd1Y1SkqwEUAAAAAAAAAAAAAAAASR8qy9Hj3oK0kfKsvR496CwkqwEUAAAAcq2UHEpjvpLT3mm6q5VsoOJTHfSWnvNN9jc9ztmveUeaHGvkywoA9NsEAAAAAAAAAAAAAAAAAAAAAAAAAB1rYs8c2FdHu/YzNzMM7Fnjmwro937GZuZozfI53o7unzVMrI8kAa/dwAAAAAAAAAAAAAAAAAAAAAAAAAAAAAAAAAAAAAAAAACTEvqqPSKPfgrSYl9VR6RR78FblOqE6QBxUAAAAAAAAAAAAAAAAAAAAAAAAAAAAAAAAAAAAAAAAAAAAAAAAAAAAAAAAAAAAAAAAAAAAAAAAAAAAAAABJhPky19FL+ytJhPky19FL+ytatcpGoARQAAAAAAAAAAAAAAAAAAAAAAAAAAAAAAAAAAAAAAAAAAAAAAAAAAAAAAAAAAAAAAAAAAAAAAAAAAAAABJbfbrz80ndVpLb7defmk7qxqlJVgIoAAAAAAAAAAAAAAAAkj5Vl6PHvQVpI+VZejx70FhJVgIoAAAA5VsoOJTHfSWnvNN1VyrZQcSmO+ktPeab7G57nbNe8o80ONfJlhQB6bYIAAAAAAAAAAAAAAAAAAAAAAAAADrWxZ45sK6Pd+xmbmYZ2LPHNhXR7v2MzczRm+RzvR3dPmqZWR5IA1+7gAAAAAAAAAAAAAAAAAAAAAAAAAAAAAAAAAAAAAAAAAEmJfVUekUe/BWkxL6qj0ij34K3KdUJ0gDioAAAAAAAAAAAAAAAAAAAAAAAAAAAAAAAAAAAAAAAAAAAAAAAAAAAAAAAAAAAAAAAAAAAAAAAAAAAAAAACTCfJlr6KX9laTCfJlr6KX9la1a5SNQAigAAAAAAAAAAAAAAAAAAAAAAAAAAAAAAAAAAAAAAAAAAAAAAAAAAAAAAAAAAAAAAAAAAAAAAAAAAAAACS2+3Xn5pO6rSW3268/NJ3VjVKSrARQAAAAAAAAAAAAAAABJHyrL0ePegrSR8qy9Hj3oLCSrARQAAAByrZQcSmO+ktPeabqrlWyg4lMd9Jae8032Nz3O2a95R5oca+TLCgD02wQAAAAAAAAAAAAAAAAAAAAAAAAAHWtizxzYV0e79jM3MwzsWeObCuj3fsZm5mjN8jneju6fNUysjyQBr93AAAAAAAAAAAAAAAAAAAAAAAAAAAAAAAAAAAAAAAAAAJMS+qo9Io9+CtJiX1VHpFHvwVuU6oTpAHFQAAAAAAAAAAAAAAAAAAAAAAAAAAAAAAAAAAAAAAAAAAAAAAAAAAAAAAAAAAAAAAAAAAAAAAAAAAAAAAAEmE+TLX0Uv7K0mE+TLX0Uv7K1q1ykagBFAAAAAAAAAAAAAAAAAAAAAAAAAAAAAAAAAAAAAAAAAAAAAAAAAAAAAAAAAAAAAAAAAAAAAAAAAAAAAAElt9uvPzSd1Wktvt15+aTurGqUlWAigAAAAAAAAAAAAAAACSPlWXo8e9BWkj5Vl6PHvQWElWAigAAADlWyg4lMd9Jae803VXKtlBxKY76S095pvsbnuds17yjzQ418mWFAHptggAAAAAAAAAAAAAAAAAAAAAAAAAOtbFnjmwro937GZuZhnYs8c2FdHu/YzNzNGb5HO9Hd0+aplZHkgDX7uAAAAAAAAAAAAAAAAAAAAAAAAAAAAAAAAAAAAAAAAAASYl9VR6RR78FaTEvqqPSKPfgrcp1QnSAOKgAAAAAAAAAAAAAAAAAAAAAAAAAAAAAAAAAAAAAAAAAAAAAAAAAAAAAAAAAAAAAAAAAAAAAAAAAAAAAAAJMJ8mWvopf2VpMJ8mWvopf2VrVrlI1ACKAAAAAAAAAAAAAAAAAAAAAAAAAAAAAAAAAAAAAAAAAAAAAAAAAAAAAAAAAAAAAAAAAAAAAAAAAAAAAAJLb7defmk7qtJbfbrz80ndWNUpKsBFAAAAAAAAAAAAAAAAEkfKsvR496CtJHyrL0ePegsJKsBFAAAAHKtlBxKY76S095puquVbKDiUx30lp7zTfY3Pc7Zr3lHmhxr5MsKAPTbBAAAAAAAAAAAAAAAAAAAAAAAAAAda2LPHNhXR7v2MzczDOxZ45sK6Pd+xmbmaM3yOd6O7p81TKyPJAGv3cAAAAAAAAAAAAAAAAAAAAAAAAAAAAAAAAAAAAAAAAAAkxL6qj0ij34K0mJfVUekUe/BW5TqhOkAcVAAAAAAAAAAAAAAAAAAAAAAAAAAAAAAAAAAAAAAAAAAAAAAAAAAAAAAAAAAAAAAAAAAAAAAAAAAAAAAAASYT5MtfRS/srSYT5MtfRS/srWrXKRqAEUAAAAAAAAAAAAAAAAAAAAAAAAAAAAAAAAAAAAAAAAAAAAAAAAAAAAAAAAAAAAAAAAAAAAAAAAAAAAAASW3268/NJ3VaS2+3Xn5pO6sapSVYCKAAAAAAAAAAAAAAAAJI+VZejx70FaSPlWXo8e9BYSVYCKAAAAOVbKDiUx30lp7zTdVcq2UHEpjvpLT3mm+xue52zXvKPNDjXyZYUAem2CAAAAAAAAAAAAAAAAAAAAAAAAAA61sWeObCuj3fsZm5mGdizxzYV0e79jM3M0Zvkc70d3T5qmVkeSANfu4AAAAAAAAAAAAAAAAAAAAAAAAAAAAAAAAAAAAAAAAABJiX1VHpFHvwVpMS+qo9Io9+CtynVCdIA4qAAAAAAAAAAAAAAAAAAAAAAAAAAAAAAAAAAAAAAAAAAAAAAAAAAAAAAAAAAAAAAAAAAAAAAAAAAAAAAAAkwnyZa+il/ZWkwnyZa+il/ZWtWuUjUAIoAAAAAAAAAAAAAAAAAAAAAAAAAAAAAAAAAAAAAAAAAAAAAAAAAAAAAAAAAAAAAAAAAAAAAAAAAAAAAAktvt15+aTuq0lt9uvPzSd1Y1SkqwEUAAAAAAAAAAAAAAAASR8qy9Hj3oK0kfKsvR496CwkqwEUAAAAcq2UHEpjvpLT3mm6q5VsoOJTHfSWnvNN9jc9ztmveUeaHGvkywoA9NsEAAAAAAAAAAAAAAAAAAAAAAAAAB1rYs8c2FdHu/YzNzMM7Fnjmwro937GZuZozfI53o7unzVMrI8kAa/dwAAAAAAAAAAAAAAAAAAAAAAAAAAAAAAAAAAAAAAAAACTEvqqPSKPfgrSYl9VR6RR78FblOqE6QBxUAAAAAAAAAAAAAAAAAAAAAAAAAAAAAAAAAAAAAAAAAAAAAAAAAAAAAAAAAAAAAAAAAAAAAAAAAAAAAAABJhPky19FL+ytJhPky19FL+ytatcpGoARQAAAAAAAAAAAAAAAAAAAAAAAAAAAAAAAAAAAAAAAAAAAAAAAAAAAAAAAAAAAAAAAAAAAAAAAAAAAAABJbfbrz80ndVpLb7defmk7qxqlJVgIoAAAAAAAAAAAAAAAAkj5Vl6PHvQVpI+VZejx70FhJVgIoAAAA5VsoOJTHfSWnvNN1VyrZQcSmO+ktPeab7G57nbNe8o80ONfJlhQB6bYIAAAAAAAAAAAAAAAAAAAAAAAAADrWxZ45sK6Pd+xmbmYZ2LPHNhXR7v2MzczRm+RzvR3dPmqZWR5IA1+7gAAAAAAAAAAAAAAAAAAAAAAAAAAAAAAAAAAAAAAAAAEmJfVUekUe/BWkxL6qj0ij34K3KdUJ0gDioAAAAAAAAAAAAAAAAAAAAAAAAAAAAAAAAAAAAAAAAAAAAAAAAAAAAAAAAAAAAAAAAAAAAAAAAAAAAAAACTCfJlr6KX9laTCfJlr6KX9la1a5SNQAigAAAAAAAAAAAAAAAAAAAAAAAAAAAAAAAAAAAAAAAAAAAAAAAAAAAAAAAAAAAAAAAAAAAAAAAAAAAAACS2+3Xn5pO6rSW3268/NJ3VjVKSrARQAAAAAAAAHMMpM6m1yuvMlsNyyyRyZp4XGShWu8oP8ya7up5ZZ9xoUYV6EYwkknkjNPto+OeWWEvijFYi46ePwOL5U5ZYnlfd5EZE18EoXeD4ZSvsQvMRs61elPVrRmhSoyU6dWSMmnc5pozxnm0QjLCEs3jjD4uBZ2cfy/nwDBsjqGGYZil/htfE8Tq4hQq3dKylpVo0I0pack9KM801aE0IRjPLCEskY6IxjCBZLusD8fkJl1PlFkld41j1ChZ3uC3N3Y4rJQmmmpSVraaMKk0m28e1jCEJ4Qj44QmhDTHRpflsMznZZws8lcs8btsGkybyvvaVpRtKNCtLeWEtxpjbVKlaM8ZKu20QhNLCnJtYzw0Rm0eNZbusjkN7nXyulwLEM5djQwabJDDMUnsp7SehWje17WnX3CpdS14T7SXRPpmhT3KbTLL/rhGPi/vjGcvLOva5WZU5J2+C1MCyNuJ7avbXVCtNc4jNQllnuY06ss8stHayzbWXTTqbaaWMY6IRgYZS7q6SPlWXo8e9B/rDMQtsWw20xWzn21ve0KdxSm/3knlhNLH/8jB/mPlWXo8e9AglWAigAAADlWyg4lMd9Jae803VXKtlBxKY76S095pvsbnuds17yjzQ418mWFAHptggAAAAAAAAAAAAAAAAAAAAAAAAAOtbFnjmwro937GZuZhnYs8c2FdHu/YzNzNGb5HO9Hd0+aplZHkgDX7uAAAAAAAAAAAAAAAAAAAAAAAAAAAAAAAAAAAAAAAAAASYl9VR6RR78FaTEvqqPSKPfgrcp1QnSAOKgAAAAAAAAAAAAAAAAAAAAAAAAAAAAAAAAAAAAAAAAAAAAAAAAAAAAAAAAAAAAAAAAAAAAAAAAAAAAAAAJMJ8mWvopf2VpMJ8mWvopf2VrVrlI1ACKAAAAAAAAAAAAAAAAAAAAAAAAAAAAAAAAAAAAAAAAAAAAAAAAAAAAAAAAAAAAAAAAAAAAAAAAAAAAAAJLb7defmk7qtJbfbrz80ndWNUpKsBFAAAAAAAAHHsYyLx7BMVy/o4VkDDKCjl5LJPTu5Li2pyUJ40IUY07qFaeWfc5ZobpCNOWp4ppvm6YePsIsTYcgwXJLLTNfjsMUwrArnK6lfZO2GGXMba7oUa0l5ZyzSy1J98VJIRpTyz/AEyzRmljL/pjp0o8ls3WV2a7EsAyjssGnyjqcD3GGYxa4fXoUqslarczXUKtKNeanJPJCeeeSOmaWbRGWbRHxwh2sXElnJ8lbDEsAo0sgcaw+lNieXNTGcaxTcriEZcOp1Iw+bCMJf8ANjDdaVPTph44TRhGMIQfPwXI7LvEMCyKzeY7k1NY2uSN9bXN5i8bq3qW97Ts9MKEKEks0aumpHaTR3SSTawhN45o6NPaAxFnD58gcuJMjMUzNU8nJ5sOxDFq1Slj0Lqhvanh9W53xNCanGfdt2hCM1OEsKcZYx0R28IfRTe5H5d4NhuXOQeB5MzX1nlhe3F1Y4tLd0JLeylu5ISVoXEk88KumnommhuclSE0Iwh82OnR2cMRZHg2GUsFwixwehNGalYW1K2kmjCEIxlklhLCOiH/AIg/ncUqtXFJYUrmej/6ePjlllj/AO6H+8IvoJI+VZejx70CmSTel5zrW6unqm9LznWt1dPVVhiksk3pec61urp6pvS851rdXT1VYYpLJN6XnOtbq6eqb0vOda3V09VWGKSyTel5zrW6unquW7Jq3uaeZjHJql/VqywqWmmWaSSEI/8Aqaf+0NLrrlWyg4lMd9Jae80319z9U/5bNe8o80ONcf8AGWFAHpphAAAAAAAAAAAAAAAAAAAAAAAAAAOr7F6SepnjwqWnWmpTRt7r50sIRjD/ACZv9/E29vS851rdXT1WJNizxzYV0e79jM3M0bvkTbS9Hd0+aplZGP8Aik3pec61urp6pvS851rdXT1VY/AYpdt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nyr+2upadKM2JVZtNelDRGSTxR28PH4oKt6XnOtbq6eqYl9VR6RR78FazVNoS3pSb0vOda3V09U3pec61urp6qsTFK2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nysMtrqbD7eaTEqskI05YwlhJJGEPF/5gq3pec61urp6phPky19FL+ytaqpvKRHoSb0vOda3V09U3pec61urp6qsTFK2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U3pec61urp6qsMUlkm9LznWt1dPVN6XnOtbq6eqrDFJZJvS851rdXT1Tel5zrW6unqqwxSWSb0vOda3V09V/iwknp3V3LUrTVZoTSfOmhCEY/N/8Q0Lklt9uvPzSd0ibxJZWA4qAAAAAAAAAAAAAAAAJI+VZejx70FaSPlWXo8e9BYSVYCKAAAAOVbKDiUx30lp7zTdVcq2UHEpjvpLT3mm+xue52zXvKPNDjXyZYUAem2CAAAAAAAAAAAAAAAAAAAAAAAAAA61sWeObCuj3fsZm5mGdizxzYV0e79jM3M0Zvkc70d3T5qmVkeSANfu4AAAAAAAAAAAAAAAAAAAAAAAAAAAAAAAAAAAAAAAAABJiX1VHpFHvwVpMS+qo9Io9+CtynVCdIA4qAAAAAAAAAAAAAAAAAAAAAAAAAAAAAAAAAAAAAAAAAAAAAAAAAAAAAAAAAAAAAAAAAAAAAAAAAAAAAAAAkwnyZa+il/ZWkwnyZa+il/ZWtWuUjUAIoAAAAAAAAAAAAAAAAAAAAAAAAAAAAAAAAAAAAAAAAAAAAAAAAAAAAAAAAAAAAAAAAAAAAAAAAAAAAAAktvt15+aTuq0lt9uvPzSd1Y1SkqwEUAAAAAAAAAAAAAAAASR8qy9Hj3oK0kfKsvR496CwkqwEUAAAAcq2UHEpjvpLT3mm6q5VsoOJTHfSWnvNN9jc9ztmveUeaHGvkywoA9NsEAAAAAAAAAAAAAAAAAAAAAAAAAB1rYs8c2FdHu/YzNzMM7Fnjmwro937GZuZozfI53o7unzVMrI8kAa/dwAAAAAAAAAAAAAAAAAAAAAAAAAAAAAAAAAAAAAAAAACTEvqqPSKPfgrSYl9VR6RR78FblOqE6QBxUAAAAAAAAAAAAAAAAAAAAAAAAAAAAAAAAAAAAAAAAAAAAAAAAAAAAAAAAAAAAAAAAAAAAAAAAAAAAAAABJhPky19FL+ytJhPky19FL+ytatcpGoARQAAAAAAAAAAAAAAAAAAAAAAAAAAAAAAAAAAAAAAAAAAAAAAAAAAAAAAAAAAAAAAAAAAAAAAAAAAAAABJbfbrz80ndVpLb7defmk7qxqlJVgIoAAAAAAAAAAAAAAAAkj5Vl6PHvQVpI+VJejx70FhJVgIoAAAA5VsoOJTHfSWnvNN1VyrZQcSmO+ktPeab7G57nbNe8o80ONfJlhQB6bYIAAAAAAAAAAAAAAAAAAAAAAAAADrWxZ45sK6Pd+xmbmYZ2LPHNhXR7v2MzczRm+RzvR3dPmqZWR5IA1+7gAAAAAAAAAAAAAAAAAAAAAAAAAAAAAAAAAAAAAAAAAEmJfVUekUe/BWkxL6qj0ij34K3KdUJ0gDioAAAAAAAAAAAAAAAAAAAAAAAAAAAAAAAAAAAAAAAAAAAAAAAAAAAAAAAAAAAAAAAAAAAAAAAAAAAAAAACTCfJlr6KX9laTCfJlr6KX9la1a5SNQAigAAAAAAAAAAAAAAAAAAAAAAAAAAAAAAAAAAAAAAAAAAAAAAAAAAAAAAAAAAAAAAAAAAAAAAAAAAAAACS2+3Xn5pO6rSW3268/NJ3VjVKSrARQAAAAAAAAAAAAAAABJHyrL0ePegrSR8qy9Hj3oLCSrARQAAAByrZQcSmO+ktPeabqrlWyg4lMd9Jae8032Nz3O2a95R5oca+TLCgD02wQAAAAAAAAAAAAAAAAAAAAAAAAAHWtizxzYV0e79jM3MwzsWeObCuj3fsZm5mjN8jneju6fNUysjyQBr93AAAAAAAAAAAAAAAAAAAAAAAAAAAAAAAAAAAAAAAAAAJMS+qo9Io9+CtJiX1VHpFHvwVuU6oTpAHFQAAAAAAAAAAAAAAAAAAAAAAAAAAAAAAAAAAAAAAAAAAAAAAAAAAAAAAAAAAAAAAAAAAAAAAAAAAAAAAAEmE+TLX0Uv7K0mE+TLX0Uv7K1q1ykagBFAAAAAAAAAAAAAAAAAAAAAAAAAAAAAAAAAAAAAAAAAAAAAAAAAAAAAAAAAAAAAAAAAAAAAAAAAAAAAAElt9uvPzSd1Wktvt15+aTurGqUlWAigAAAAAAAAAAAAAAACSPlWXo8e9BWkj5Ul6PHvQWElWAigAAADlWyg4lMd9Jae803VXKtlBxKY76S095pvsbnuds17yjzQ418mWFAHptggAAAAAAAAAAAAAAAAAAAAAAAAAOtbFnjmwro937GZuZhnYs8c2FdHu/YzNzNGb5HO9Hd0+aplZHkgDX7uAAAAAAAAAAAAAAAAAAAAAAAAAAAAAAAAAAAAAAAAAASYl9VR6RR78FaTEvqqPSKPfgrcp1QnSAOKgAAAAAAAAAAAAAAAAAAAAAAAAAAAAAAAAAAAAAAAAAAAAAAAAAAAAAAAAAAAAAAAAAAAAAAAAAAAAAAAJMJ8mWvopf2VpMJ8mWvopf2VrVrlI1ACKAAAAAAAAAAAAAAAAAAAAAAAAAAAAAAAAAAAAAAAAAAAAAAAAAAAAAAAAAAAAAAAAAAAAAAAAAAAAAAJLb7defmk7qtJbfbrz80ndWNUpKsBFAAAAAAAAAAAAAAAAEkfKsvR496CtJHyrL0ePegsJKsBFAAAAHKtlBxKY76S095puquVbKDiUx30lp7zTfY3Pc7Zr3lHmhxr5MsKAPTbBAAAAAAAAAAAAAAAAAAAAAAAAAAda2LPHNhXR7v2MzczDOxZ45sK6Pd+xmbmaM3yOd6O7p81TKyPJAGv3cAAAAAAAAAAAAAAAAAAAAAAAAAAAAAAAAAAAAAAAAAAkxL6qj0ij34K0mJfVUekUe/BW5TqhOkAcVAAAAHmzlLf30mUeKySXteWWW9rwhCFSMIQhukf/AC9JnmllR95cW6dX9pM2nvYxE5XOb+yn61MfL9CThHEOX3HWzfE4RxDl9x1s3xTjbuCn2MdRwjiHL7jrZvicI4hy+462b4pwwU+wUcI4hy+462b4nCOIcvuOtm+KcMFPsFHCOIcvuOtm+JwjiHL7jrZvinDBT7BRwjiHL7jrZvicI4hy+462b4pwwU+wUcI4hy+462b4nCOIcvuOtm+KcMFPsFHCOIcvuOtm+JwjiHL7jrZvinDBT7BRwjiHL7jrZvicI4hy+462b4pwwU+wUcI4hy+462b4nCOIcvuOtm+KcMFPsFHCOIcvuOtm+JwjiHL7jrZvinDBT7BRwjiHL7jrZvicI4hy+462b4pwwU+wUcI4hy+462b4nCOIcvuOtm+KcMFPsFHCOIcvuOtm+JwjiHL7jrZvinDBT7BRwjiHL7jrZvicI4hy+462b4pwwU+wemWB+RcP6LS7kFyHA/IuH9FpdyC55TyvrKu2X0IAHWAAAAAAAAAAAAAAAAAAAAAAAAAAAAAAAAAAAAAAAAAAJMJ8mWvopf2VpMJ8mWvopf2VrVrlI1ACKAAAAAAAAAAAAAAAAAAAAAAAAAAAAAAAAAAAAAAAAAAAAAAAAAAAAAAAAAAAAAAAAAAAAAAAAAAAAAAJLb7defmk7qtJbfbrz80ndWNUpKsBFAAAAAAAAAAAAAAAAEkfKsvR496CtJHypL0ePegsJKsBFAAAAHKtlBxKY76S095puquVbKDiUx30lp7zTfY3Pc7Zr3lHmhxr5MsKAPTbBAAAAAAAAAAAAAAAAAAAAAAAAAAda2LPHNhXR7v2MzczDOxZ45sK6Pd+xmbmaM3yOd6O7p81TKyPJAGv3cAAAAAAAAAAAAAAAAAAAAAAAAAAAAAAAAAAAAAAAAAAkxL6qj0ij34K0mJfVUekUe/BW5TqhOkAcVAAAAHmllR95cW6dX9pM9LXmllR95cW6dX9pM2pvX+tznsp+tTHy/Q+YA2+xwAAAAAAAAAAAAAAAAAAAAAAAAAHplgfkXD+i0u5BchwPyLh/RaXcgueUMr6yrtl9CAB1gAAAAAAAAAAAAAAAAAAAAAAAAAAAAAAAAAAAAAAAAACTCfJlr6KX9laTCfJlr6KX9la1a5SNQAigAAAAAAAAAAAAAAAAAAAAAAAAAAAAAAAAAAAAAAAAAAAAAAAAAAAAAAAAAAAAAAAAAAAAAAAAAAAAACS2+3Xn5pO6rSW3268/NJ3VjVKSrARQAAAAAAAAAAAAAAABJHyrL0ePegrSR8qS9Hj3oLCSrARQAAAByrZQcSmO+ktPeabqrlWyg4lMd9Jae8032Nz3O2a95R5oca+TLCgD02wQAAAAAAAAAAAAAAAAAAAAAAAAAHWtizxzYV0e79jM3MwzsWeObCuj3fsZm5mjN8jneju6fNUysjyQBr93AAAAAAAAAAAAAAAAAAAAAAAAAAAAAAAAAAAAAAAAAAJMS+qo9Io9+CtJiX1VHpFHvwVuU6oTpAHFQAAAB5pZUfeXFunV/aTPS15pZUfeXFunV/aTNqb1/rc57KfrUx8v0PmANvscAAAAAAAAAAAAAAAAAAAAAAAAAB6ZYH5Fw/otLuQXIcD8i4f0Wl3ILnlDK+sq7ZfQgAdYAAAAAAAAAAAAAAAAAAAAAAAAAAAAAAAAAAAAAAAAAAkwnyZa+il/ZWkwnyZa+il/ZWtWuUjUAIoAAAAAAAAAAAAAAAAAAAAAAAAAAAAAAAAAAAAAAAAAAAAAAAAAAAAAAAAAAAAAAAAAAAAAAAAAAAAAAktvt15+aTuq0lt9uvPzSd1Y1SkqwEUAAAAAAAAAAAAAAAASR8qy9Hj3oK0kfKkvR496CwkqwEUAAAAcq2UHEpjvpLT3mm6q5VsoOJTHfSWnvNN9jc9ztmveUeaHGvkywoA9NsEAAAAAAAAAAAAAAAAAAAAAAAAAB1rYs8c2FdHu/YzNzMM7Fnjmwro937GZuZozfI53o7unzVMrI8kAa/dwAAAAAAAAAAAAAAAAAAAAAAAAAAAAAAAAAAAAAAAAACTEvqqPSKPfgrSYl9VR6RR78FblOqE6QBxUAAAAeaWVH3lxbp1f2kz0teaWVH3lxbp1f2kzam9f63Oeyn61MfL9D5gDb7HAAAAAAAAAAAAAAAAAAAAAAAAAAemWB+RcP6LS7kFyHA/IuH9FpdyC55QyvrKu2X0IAHWAAAAAAAAAAAAAAAAAAAAAAAAAAAAAAAAAAAAAAAAAAJMJ8mWvopf2VpMJ8mWvopf2VrVrlI1ACKAAAAAAAAAAAAAAAAAAAAAAAAAAAAAAAAAAAAAAAAAAAAAAAAAAAAAAAAAAAAAAAAAAAAAAAAAAAAAAJLb7defmk7qtJbfbrz80ndWNUpKsBFAAAAAAAAAAAAAAAAEkfKsvR496CtJHypL0ePegsJKsBFAAAAHKtlBxKY76S095puquVbKDiUx30lp7zTfY3Pc7Zr3lHmhxr5MsKAPTbBAAAAAAAAAAAAAAAAAAAAAAAAAAda2LPHNhXR7v2MzczDOxZ45sK6Pd+xmbmaM3yOd6O7p81TKyPJAGv3cAAAAAAAAAAAAAAAAAAAAAAAAAAAAAAAAAAAAAAAAAAkxL6qj0ij34K0mJfVUekUe/BW5TqhOkAcVAAAAHmllR95cW6dX9pM9LXmllR95cW6dX9pM2pvX+tznsp+tTHy/Q+YA2+xwAAAAAAAAAAAAAAAAAAAAAAAAAHplgfkXD+i0u5BchwPyLh/RaXcgueUMr6yrtl9CAB1gAAAAAAAAAAAAAAAAAAAAAAAAAAAAAAAAAAAAAAAAACTCfJlr6KX9laTCfJlr6KX9la1a5SNQAigAAAAAAAAAAAAAAAAAAAAAAAAAAAAAAAAAAAAAAAAAAAAAAAAAAAAAAAAAAAAAAAAAAAAAAAAAAAAACS2+3Xn5pO6rSW3268/NJ3VjVKSrARQAAAAAAAAAAAAAAABJHyrL0ePegrSR8qS9Hj3oLCSrARQAAAByrZQcSmO+ktPeabqrlWyg4lMd9Jae8032Nz3O2a95R5oca+TLCgD02wQAAAAAAAAAAAAAAAAAAAAAAAAAHWtizxzYV0e79jM3MwzsWeObCuj3fsZm5mjN8jneju6fNUysjyQBr93AAAAAAAAAAAAAAAAAAAAAAAAAAAAAAAAAAAAAAAAAAJMS+qo9Io9+CtJiX1VHpFHvwVuU6oTpAHFQAAAB5pZUfeXFunV/aTPS15pZUfeXFunV/aTNqb1/rc57KfrUx8v0PmANvscAAAAAAAAAAAAAAAAAAAAAAAAAB6ZYH5Fw/otLuQXIcD8i4f0Wl3ILnlDK+sq7ZfQgAdYAAAAAAAAAAAAAAAAAAAAAAAAAAAAAAAAAAAAAAAAAAkwnyZa+il/ZWkwnyZa+il/ZWtWuUjUAIoAAAAAAAAAAAAAAAAAAAAAAAAAAAAAAAAAAAAAAAAAAAAAAAAAAAAAAAAAAAAAAAAAAAAAAAAAAAAAAktvt15+aTuq0lt9uvPzSd1Y1SkqwEUAAAAAAAAB+DzsZ17HNdhdtc8GTYriF5WllpWNOtuc0KO2lhUrzTbWbaySbaWGnR45ppZf4kRcfvB+Myhy5xqhlJWyRyMyZtsbxOysIYjewusR3nSo055ppaUkJoUqkZqk8ZJ9EsZYSwhLpjNDTDT8y0zvfKWlgNvkJgNPEsTxyxq4lNbX99vSnZW9Kbc591qSSVY7fdf8ALhLLJNpjCaMYwhDStpLujD85kXlrZ5X5NRygqWs2HVLarXtr+2q1JZ42lxQmjJVkjNL4poQjLGMJvFpl0R0Q06H5jCs71/ezYBjGIZJyWeTOVN3vPC8RhiMJ7jbz6Y0Jq9vucIU5asJY7Xa1J4w0ywmhDTHQtJd0oczvc8d3bUbzKahkrTr5H4dikcKusU4RhLcQmlqQoz1pLfc9rNRlqx2sYxqwm0QmmhLGEIaf6Y7naxCwmygxPBMk6eKYDknWhQxe94RhSr7eWWE9eFvR3OaFXcpJoRm29SnpjphDToMMl3SEkfKsvR496D+1rdUL21o3lrUhUo16ctWnPD6JpZoaYRh/9Rfxj5Vl6PHvQISVYCKAAAAOVbKDiUx30lp7zTdVcq2UHEpjvpLT3mm+xue52zXvKPNDjXyZYUAem2CAAAAAAAAAAAAAAAAAAAAAAAAAA61sWeObCuj3fsZm5mGdizxzYV0e79jM3M0Zvkc70d3T5qmVkeSANfu4AAAAAAAAAAAAAAAAAAAAAAAAAAAAAAAAAAAAAAAAABJiX1VHpFHvwVpMS+qo9Io9+CtynVCdIA4qAAAAPNLKj7y4t06v7SZ6WvNLKj7y4t06v7SZtTev9bnPZT9amPl+h8wBt9jgAAAAAAAAAAAAAAAAAAAAAAAAAPTLA/IuH9FpdyC5DgfkXD+i0u5Bc8oZX1lXbL6EADrAAAAAAAAAAAAAAAAAAAAAAAAAAAAAAAAAAAAAAAAAAEmE+TLX0Uv7K0mE+TLX0Uv7K1q1ykagBFAAAAAAAAAAAAAAAAAAAAAAAAAAAAAAAAAAAAAAAAAAAAAAAAAAAAAAAAAAAAAAAAAAAAAAAAAAAAAAElt9uvPzSd1Wktvt15+aTurGqUlWAigAAAAAAADhOdfNpnCmwXLDHrHKGwxq4xqe2kp2sMn69S7o2sleSNO2ozyXW1hJLHTPNGFLTNHbRj/CMvdhYmw5NLUxzN7nIxjKXKPCsRxi2ygwazkhdYHg9xXljeW0akJqUaNONWejCeWpLGWM80ZfFNCM8ND83kLkxj+ajGsn8psosCxGvbX+B3VjiEuGWdW+qWN3UvJ7uWWenQhPPGWMJ5pNvLCaWE0vjjCEYRd9FxJZyLIuhXw7BLnJTGsMvLTFc4l7jWLUqEZZdtZUJ/ojcfO0yx2s1KEYQhHRNNojCGiL4uEWOP4/kpm/za3GS+L2WJZM4hY1sYrXNhVp2lGlY6fnU7iMIUq26TSybSFOaaOiaMYwhCEdHcJrCxnvaeJT2VCa8pU5qNO4jThGpJTmjCM0kJvphLGMssYw+iOiH+z+5iLM+z4JlBSza4xmO+TWLzYteYvcULe6hYVZrCayrXca++ZrqENyhCFOaaEZIzQn20NrCWMYwWXFlj2TGA5xM3VPJfGby/ymv7y4wWvbWFWraV6d7JCSEalxLDc6O5zbbbwqzSR0QhGG20wd2DEWfPyewvgPAMMwTbwn4Ps6NrtoadEdzkhLphp/+C4kuZ8Ulhb15Kcd7x/1U9t/7of+YPoJI+VZejx70CmSTccT5fR7PHWNxxPl9Hs8dZWGKSyTccT5fR7PHWNxxPl9Hs8dZWGKSyTccT5fR7PHWNxxPl9Hs8dZWGKSyTccT5fR7PHWct2TVK+lzMY5Gtd0p5N0tNMstHaxj/6mn/HbRddcq2UHEpjvpLT3mm+vufqn/LZr3lHmhxrj/jLCgD00wgAAAAAAAAAAAAAAAAAAAAAAAAAHV9i9LVmzx4VChUlpz73utE00u2h9TN/DTBt7ccT5fR7PHWYk2LPHNhXR7v2MzczRu+RNtL0d3T5qmVkY/wCKTccT5fR7PHWNxxPl9Hs8dZWPwGKXb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8q/pYhCnS297Smhu9KENFCMNEdvDRH/AFKtxxPl9Hs8dYxL6qj0ij34K1mqbQlvSk3HE+X0ezx1jccT5fR7PHWViYpWyTccT5fR7PHWNxxPl9Hs8dZWGKSyTccT5fR7PHWNxxPl9Hs8dZWGKSyTccT5fR7PHWebmU2mGUmLQmjpjv6vpj//AJJnpc80sqPvLi3Tq/tJm097Cb5XOeyn61OjLxqfMAbeY4AAAAAAAAAAAAAAAAAAAAAAAAAD0owSjiXA1hovqMIb1paP/Tx8yH/9lu44ny+j2eOs/wAYH5Fw/otLuQXPKOVqnhKu2WfZJuOJ8vo9njrG44ny+j2eOsrH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JuOJ8vo9njrG44ny+j2eOsrDFJZ8rDKWIRw+3jTvaUssacuiEaEYxhDR/vtlW44ny+j2eOsYT5MtfRS/srWqqbykR6Em44ny+j2eOsbjifL6PZ46ysTFK2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xuOJ8vo9njrKwxSWSbjifL6PZ46z/ABYS1Zbq7hXqSzz7aTTNLLtYf6f9tMVyS2+3Xn5pO6RN4ksrAcVAAAAAAAAAAAAAAAAEkfKsvR496CtJHyrL0ePegsJKsBFAAAAHKtlBxKY76S095puquVbKDiUx30lp7zTfY3Pc7Zr3lHmhxr5MsKAPTbBAAAAAAAAAAAAAAAAAAAAAAAAAAda2LPHNhXR7v2MzczDOxZ45sK6Pd+xmbmaM3yOd6O7p81TKyPJAGv3cAAAAAAAAAAAAAAAAAAAAAAAAAAAAAAAAAAAAAAAAAAkxL6qj0ij34K0mJfVUekUe/BW5TqhOkAcVAAAAHmllR95cW6dX9pM9LXmllR95cW6dX9pM2pvX+tznsp+tTHy/Q+YA2+xwAAAAAAAAAAAAAAAAAAAAAAAAAHplgfkXD+i0u5BchwPyLh/RaXcgueUMr6yrtl9CAB1gAAAAAAAAAAAAAAAAAAAAAAAAAAAAAAAAAAAAAAAAACTCfJlr6KX9laTCfJlr6KX9la1a5SNQAigAAAAAAAAAAAAAAAAAAAAAAAAAAAAAAAAAAAAAAAAAAAAAAAAAAAAAAAAAAAAAAAAAAAAAAAAAAAAACS2+3Xn5pO6rSW3268/NJ3VjVKSrARQAAAAAAAAAAAAAAABJHyrL0ePegrSR8qy9Hj3oLCSrARQAAAByrZQcSmO+ktPeabqrlWyg4lMd9Jae8032Nz3O2a95R5oca+TLCgD02wQAAAAAAAAAAAAAAAAAAAAAAAAAHWtizxzYV0e79jM3MwzsWeObCuj3fsZm5mjN8jneju6fNUysjyQBr93AAAAAAAAAAAAAAAAAAAAAAAAAAAAAAAAAAAAAAAAAAJMS+qo9Io9+CtJiX1VHpFHvwVuU6oTpAHFQAAAB5pZUfeXFunV/aTPS15pZUfeXFunV/aTNqb1/rc57KfrUx8v0PmANvscAAAAAAAAAAAAAAAAAAAAAAAAAB6ZYH5Fw/otLuQXIcD8i4f0Wl3ILnlDK+sq7ZfQgAdYAAAAAAAAAAAAAAAAAAAAAAAAAAAAAAAAAAAAAAAAAAkwnyZa+il/ZWkwnyZa+il/ZWtWuUjUAIoAAAAAAAAAAAAAAAAAAAAAAAAAAAAAAAAAAAAAAAAAAAAAAAAAAAAAAAAAAAAAAAAAAAAAAAAAAAAAAktvt15+aTuq0lt9uvPzSd1Y1SkqwEUAAAAAAAAAAAAAAAASR8qy9Hj3oK0kfKsvR496CwkqwEUAAAAcq2UHEpjvpLT3mm6q5VsoOJTHfSWnvNN9jc9ztmveUeaHGvkywoA9NsEAAAAAAAAAAAAAAAAAAAAAAAAAB1rYs8c2FdHu/YzNzMM7Fnjmwro937GZuZozfI53o7unzVMrI8kAa/dwAAAAAAAAAAAAAAAAAAAAAAAAAAAAAAAAAAAAAAAAACTEvqqPSKPfgrSYl9VR6RR78FblOqE6QBxUAAAAeaWVH3lxbp1f2kz0teaWVH3lxbp1f2kzam9f63Oeyn61MfL9D5gDb7HAAAAAAAAAAAAAAAAAAAAAAAAAAemWB+RcP6LS7kFyHA/IuH9FpdyC55QyvrKu2X0IAHWAAAAAAAAAAAAAAAAAAAAAAAAAAAAAAAAAAAAAAAAAAJMJ8mWvopf2VpMJ8mWvopf2VrVrlI1ACKAAAAAAAAAAAAAAAAAAAAAAAAAAAAAAAAAAAAAAAAAAAAAAAAAAAAAAAAAAAAAAAAAAAAAAAAAAAAAAJLb7defmk7qtJbfbrz80ndWNUpKsBFAAAAAAAAAAAAAAAAEkfKsvR496CtJHyrL0ePegsJKsBFAAAAHKtlBxKY76S095puquVbKDiUx30lp7zTfY3Pc7Zr3lHmhxr5MsKAPTbBAAAAAAAAAAAAAAAAAAAAAAAAAAda2LPHNhXR7v2MzczDOxZ45sK6Pd+xmbmaM3yOd6O7p81TKyPJAGv3cAAAAAAAAAAAAAAAAAAAAAAAAAAAAAAAAAAAAAAAAAAkxL6qj0ij34K0mJfVUekUe/BW5TqhOkAcVAAAAHmllR95cW6dX9pM9LXmllR95cW6dX9pM2pvX+tznsp+tTHy/Q+YA2+xwAAAAAAAAAAAAAAAAAAAAAAAAAHplgfkXD+i0u5BchwPyLh/RaXcgueUMr6yrtl9CAB1gAAAAAAAAAAAAAAAAAAAAAAAAAAAAAAAAAAAAAAAAACTCfJlr6KX9laTCfJlr6KX9la1a5SNQAigAAAAAAAAAAAAAAAAAAAAAAAAAAAAAAAAAAAAAAAAAAAAAAAAAAAAAAAAAAAAAAAAAAAAAAAAAAAAACS2+3Xn5pO6rSW3268/NJ3VjVKSrARQAAAAAAAAAAAAAAABJHyrL0ePegrSR8qy9Hj3oLCSrARQAAAByrZQcSmO+ktPeabqrlWyg4lMd9Jae8032Nz3O2a95R5oca+TLCgD02wQAAAAAAAAAAAAAAAAAAAAAAAAAHWtizxzYV0e79jM3MwzsWeObCuj3fsZm5mjN8jneju6fNUysjyQBr93AAAAAAAAAAAAAAAAAAAAAAAAAAAAAAAAAAAAAAAAAAJMS+qo9Io9+CtJiX1VHpFHvwVuU6oTpAHFQAAAB5pZUfeXFunV/aTPS15pZUfeXFunV/aTNqb1/rc57KfrUx8v0PmANvscAAAAAAAAAAAAAAAAAAAAAAAAAB6ZYH5Fw/otLuQXIcD8i4f0Wl3ILnlDK+sq7ZfQgAdYAAAAAAAAAAAAAAAAAAAAAAAAAAAAAAAAAAAAAAAAAAkwnyZa+il/ZWkwnyZa+il/ZWtWuUjUAIoAAAAAAAAAAAAAAAAAAAAAAAAAAAAAAAAAAAAAAAAAAAAAAAAAAAAAAAAAAAAAAAAAAAAAAAAAAAAAAktvt15+aTuq0lt9uvPzSd1Y1SkqwEUAAAAAAAAAAAAAAAASR8qy9Hj3oK0kfKsvR496CwkqwEUAAAAcq2UHEpjvpLT3mm6q5VsoOJTHfSWnvNN9jc9ztmveUeaHGvkywoA9NsEAAAAAAAAAAAAAAAAAAAAAAAAAB1rYs8c2FdHu/YzNzMM7Fnjmwro937GZuZozfI53o7unzVMrI8kAa/dwAAAAAAAAAAAAAAAAAAAAAAAAAAAAAAAAAAAAAAAAACTEvqqPSKPfgrSYl9VR6RR78FblOqE6QBxUAAAAeaWVH3lxbp1f2kz0teaWVH3lxbp1f2kzam9f63Oeyn61MfL9D5gDb7HAAAAAAAAAAAAAAAAAAAAAAAAAAemWB+RcP6LS7kFyHA/IuH9FpdyC55QyvrKu2X0IAHWAAAAAAAAAAAAAAAAAAAAAAAAAAAAAAAAAAAAAAAAAAJMJ8mWvopf2VpMJ8mWvopf2VrVrlI1ACKAAAA/zNPJLHRNPLCP/mL/AJu1L+bJ60GPNmVxk4T+h0veK7grZOiN76NKZlk88/EYccXtgvb/AM4o+jpqy2GbWenu7Uv5snrQN2pfzZPWg8wh9H8ro96+T+7jw/7PT3dqX82T1oG7Uv5snrQeYQfldHvXyf3OH/Z6e7tS/myetA3al/Nk9aDzCD8ro96+T+5w/wCz093al/Nk9aBu1L+bJ60HmEH5XR718n9zh/2enu7Uv5snrQN2pfzZPWg8wg/K6Pevk/ucP+z093al/Nk9aBu1L+bJ60HmEH5XR718n9zh/wBnp7u1L+bJ60DdqX82T1oPMIPyuj3r5P7nD/s9Pd2pfzZPWgbtS/myetB5hB+V0e9fJ/c4f9np7u1L+bJ60DdqX82T1oPMIPyuj3r5P7nD/s9Pd2pfzZPWgbtS/myetB5hB+V0e9fJ/c4f9np7u1L+bJ60DdqX82T1oPMIPyuj3r5P7nD/ALPT3dqX82T1oG7Uv5snrQeYQfldHvXyf3OH/Z6e7tS/myetA3al/Nk9aDzCD8ro96+T+5w/7PT3dqX82T1oP9SzSzQ0yzQjD/xF5gNl7Driuv8A9cr+woPhbotxH+BzKc84fH6Yi2G2v98U/RzoyuObWd1AfgnaAAAAAAAAAAAAAAAAAAAAAAAAAAAAAAAAAAAAAAAAAAJLb7defmk7qtJbfbrz80ndWNUpKsBFAAAAAAAAAAAAAAAAEkfKsvR496CtJHyrL0ePegsJKsBFAAAAHKtlBxKY76S095puquVbKDiUx30lp7zTfY3Pc7Zr3lHmhxr5MsKAPTbBAAAAAAAAAAAAAAAAAAAAAAAAAAda2LPHNhXR7v2MzczDOxZ45sK6Pd+xmbmaM3yOd6O7p81TKyPJAGv3cAAAAAAAAAAAAAAAAAAAAAAAAAAAAAAAAAAAAAAAAAAkxL6qj0ij34K0mJfVUekUe/BW5TqhOkAcVAAAAHmllR95cW6dX9pM9LXmllR95cW6dX9pM2pvX+tznsp+tTHy/Q+YA2+xwAAAAAAAAAAAAAAAAAAAAAAAAAHplgfkXD+i0u5BchwPyLh/RaXcgueUMr6yrtl9CAB1gAAAAAAAAAAAAAAAAAAAAAAAAAAAAAAAAAAAAAAAAACTCfJlr6KX9laTCfJlr6KX9la1a5SNQAigAAAMc7MrjJwn9Dpe8V3BXetmVxk4T+h0veK7gr0huS5kzb4fvLCynLkAfo3AAAAAAAAAAAAAAAAAAAAAAAAAbL2HXFdf/rlf2FBjRsvYdcV1/wDrlf2FB+G3w+ZZ+Kn7u3I8p3UBoVlgAAAAAAAAAAAAAAAAAAAAAAAAAAAAAAAAAAAAAAAAACS2+3Xn5pO6rSW3268/NJ3VjVKSrARQAAAAAAAAAAAAAAABJHyrL0ePegrSR8qy9Hj3oLCSrARQAAAByrZQcSmO+ktPeabqrlWyg4lMd9Jae8032Nz3O2a95R5oca+TLCgD02wQAAAAAAAAAAAAAAAAAAAAAAAAAHWtizxzYV0e79jM3MwzsWeObCuj3fsZm5mjN8jneju6fNUysjyQBr93AAAAAAAAAAAAAAAAAAAAAAAAAAAAAAAAAAAAAAAAAAJMS+qo9Io9+CtJiX1VHpFHvwVuU6oTpAHFQAAAB5pZUfeXFunV/aTPS15pZUfeXFunV/aTNqb1/rc57KfrUx8v0PmANvscAAAAAAAAAAAAAAAAAAAAAAAAAB6ZYH5Fw/otLuQXIcD8i4f0Wl3ILnlDK+sq7ZfQgAdYAAAAAAAAAAAAAAAAAAAAAAAAAAAAAAAAAAAAAAAAAAkwnyZa+il/ZWkwnyZa+il/ZWtWuUjUAIoAAADHOzK4ycJ/Q6XvFdwV3rZlcZOE/odL3iu4K9IbkuZM2+H7ywspy5AH6NwAAAAAAAAAAAAAAAAAAAAAAAAGy9h1xXX/AOuV/YUGNGy9h1xXX/65X9hQfht8PmWfip+7tyPKd1AaFZYAAAAAAAAAAAAAAAAAAAAAAAAAAAAAAAAAAAAAAAAAAktvt15+aTuq0lt9uvPzSd1Y1SkqwEUAAAAAAAAAAAAAAAASR8qy9Hj3oK0kfKsvR496CwkqwEUAAAAcq2UHEpjvpLT3mm6q5VsoOJTHfSWnvNN9jc9ztmveUeaHGvkywoA9NsEAAAAAAAAAAAAAAAAAAAAAAAAAB1rYs8c2FdHu/YzNzMM7Fnjmwro937GZuZozfI53o7unzVMrI8kAa/dwAAAAAAAAAAAAAAAAAAAAAAAAAAAAAAAAAAAAAAAAACTEvqqPSKPfgrSYl9VR6RR78FblOqE6QBxUAAAAeaWVH3lxbp1f2kz0teaWVH3lxbp1f2kzam9f63Oeyn61MfL9D5gDb7HAAAAAAAAAAAAAAAAAAAAAAAAAAemWB+RcP6LS7kFyHA/IuH9FpdyC55QyvrKu2X0IAHWAAAAAAAAAAAAAAAAAAAAAAAAAAAAAAAAAAAAAAAAAAJMJ8mWvopf2VpMJ8mWvopf2VrVrlI1ACKAAAAxzsyuMnCf0Ol7xXcFd62ZXGThP6HS94ruCvSG5LmTNvh+8sLKcuQB+jcAAAAAAAAAAAAAAAAAAAAAAAABsvYdcV1/+uV/YUGNGy9h1xXX/AOuV/YUH4bfD5ln4qfu7cjyndQGhWWAAAAAAAAAAAAAAAAAAAAAAAAAAAAAAAAAAAAAAAAAAJLb7defmk7qtJbfbrz80ndWNUpKsBFAAAAAAAAAAAAAAAAEkfKsvR496CtJHyrL0ePegsJKsBFAAAAHKtlBxKY76S095puquVbKDiUx30lp7zTfY3Pc7Zr3lHmhxr5MsKAPTbBAAAAAAAAAAAAAAAAAAAAAAAAAAda2LPHNhXR7v2MzczDOxZ45sK6Pd+xmbmaM3yOd6O7p81TKyPJAGv3cAAAAAAAAAAAAAAAAAAAAAAAAAAAAAAAAAAAAAAAAAAkxL6qj0ij34K0mJfVUekUe/BW5TqhOkAcVAAAAHmllR95cW6dX9pM9LXmllR95cW6dX9pM2pvX+tznsp+tTHy/Q+YA2+xwAAAAAAAAAAAAAAAAAAAAAAAAAHplgfkXD+i0u5BchwPyLh/RaXcgueUMr6yrtl9CAB1gAAAAAAAAAAAAAAAAAAAAAAAAAAAAAAAAAAAAAAAAACTCfJlr6KX9laTCfJlr6KX9la1a5SNQAigAAAMc7MrjJwn9Dpe8V3BXetmVxk4T+h0veK7gr0huS5kzb4fvLCynLkAfo3AAAAAAAAAAAAAAAAAAAAAAAAAbL2HXFdf8A65X9hQY0bL2HXFdf/rlf2FB+G3w+ZZ+Kn7u3I8p3UBoVlgAAAAAAAAAAAAAAAAAAAAAAAAAAAAAAAAAAAAAAAAACS2+3Xn5pO6rSW3268/NJ3VjVKSrARQAAAAAAAAAAAAAAABJHyrL0ePegrSR8qy9Hj3oLCSrARQAAAByrZQcSmO+ktPeabqrlWyg4lMd9Jae8032Nz3O2a95R5oca+TLCgD02wQAAAAAAAAAAAAAAAAAAAAAAAAAHWtizxzYV0e79jM3MwzsWeObCuj3fsZm5mjN8jneju6fNUysjyQBr93AAAAAAAAAAAAAAAAAAAAAAAAAAAAAAAAAAAAAAAAAAJMS+qo9Io9+CtJiX1VHpFHvwVuU6oTpAHFQAAAB5pZUfeXFunV/aTPS15pZUfeXFunV/aTNqb1/rc57KfrUx8v0PmANvscAAAAAAAAAAAAAAAAAAAAAAAAAB6ZYH5Fw/otLuQXIcD8i4f0Wl3ILnlDK+sq7ZfQgAdYAAAAAAAAAAAAAAAAAAAAAAAAAAAAAAAAAAAAAAAAAAkwnyZa+il/ZWkwnyZa+il/ZWtWuUjUAIoAAADHOzK4ycJ/Q6XvFdwV3rZlcZOE/odL3iu4K9IbkuZM2+H7ywspy5AH6NwAAAAAAAAAAAAAAAAAAAAAAAAGy9h1xXX/65X9hQY0bL2HXFdf8A65X9hQfht8PmWfip+7tyPKd1AaFZYAAAAAAAAAAAAAAAAAAAAAAAAAAAAAAAAAAAAAAAAAAktvt15+aTuq0lt9uvPzSd1Y1SkqwEUAAAAAAAAB+Jy2y0yvySt8TxyhkTaXmA4PRhcXNxUxfcbqrSll21WahQhSnlm2sunxT1KcZoyxhohDRGK1x+2H4TEc4+JXmK08DyBybt8cvZcKp4xcQu8QjZU6VCrp3GSE0KVSM1WfazaJYywlhCGmM0NMNMlpne+UtLAbfITAaeJYnjljVxKa2v77elOyt6U25z7rUkkqx2+6/5cJZZJtMYTRjGEIaVtJd0YfnMi8tbPK/JqOUFS1mw6pbVa9tf21WpLPG0uKE0ZKskZpfFNCEZYxhN4tMuiOiGnQ/MYVnev72bAMYxDJOSzyZypu954XiMMRhPcbefTGhNXt9zhCnLVhLHa7WpPGGmWE0IaY6FpLulDmd7nju7ajeZTUMladfI/DsUjhV1inCMJbiE0tSFGetJb7ntZqMtWO1jGNWE2iE00JYwhDT/AEx3O1iFhNlBieCZJ08UwHJOtChi97wjClX28ssJ68Lejuc0Ku5STQjNt6lPTHTCGnQYZLukJI+VZejx70H9rW6oXtrRvLWpCpRr05atOeH0TSzQ0wjD/wCov4x8qy9Hj3oEJKsBFAAAAHKtlBxKY76S095puquVbKDiUx30lp7zTfY3Pc7Zr3lHmhxr5MsKAPTbBAAAAAAAAAAAAAAAAAAAAAAAAAAda2LPHNhXR7v2MzczDOxZ45sK6Pd+xmbmaM3yOd6O7p81TKyPJAGv3cAAAAAAAAAAAAAAAAAAAAAAAAAAAAAAAAAAAAAAAAAAkxL6qj0ij34K0mJfVUekUe/BW5TqhOkAcVAAAAHmllR95cW6dX9pM9LXmllR95cW6dX9pM2pvX+tznsp+tTHy/Q+YA2+xwAAAAAAAAAAAAAAAAAAAAAAAAAHplgfkXD+i0u5BchwPyLh/RaXcgueUMr6yrtl9CAB1gAAAAAAAAAAAAAAAAAAAAAAAAAAAAAAAAAAAAAAAAACTCfJlr6KX9laTCfJlr6KX9la1a5SNQAigAAAMc7MrjJwn9Dpe8V3BXetmVxk4T+h0veK7gr0huS5kzb4fvLCynLkAfo3AAAAAAAAAAAAAAAAAAAAAAAAAbL2HXFdf/rlf2FBjRsvYdcV1/8Arlf2FB+G3w+ZZ+Kn7u3I8p3UBoVlgAAAAAAAAAAAAAAAAAAAAAAAAAAAAAAAAAAAAAAAAACS2+3Xn5pO6rSW3268/NJ3VjVKSrARQAAAAAAABxfLbFbjK7K7EslssbfKmwyOw2anSjZ4Zk5iNzHHZ4yyzzTVLmhRmhLbyx+ZuckYRnjCbbR0aJXaBYmw5PG9q5FZycXywqZOY7d4LlNgllvSbD8IuLipSuLfbw3CpRkkjUoxmkqSxhGeWWXTCaEYyxhofmshcmMfzUY1k/lNlFgWI17a/wADurHEJcMs6t9UsbupeT3css9OhCeeMsYTzSbeWE0sJpfHGEIwi76LiSzkWRdCvh2CXOSmNYZeWmK5xL3GsWpUIyy7ayoT/RG4+dpljtZqUIwhCOiabRGENEXxcIscfx/JTN/m1uMl8XssSyZxCxrYxWubCrTtKNKx0/Op3EYQpVt0mlk2kKc00dE0YxhCEI6O4TWFjPe08SnsqE15SpzUadxGnCNSSnNGEZpITfTCWMZZYxh9EdEP9n9zEWZ9nwTKClm1xjMd8msXmxa8xe4oW91CwqzWE1lWu4198zXUIblCEKc00IyRmhPtobWEsYxgsuLLHsmMBziZuqeS+M3l/lNf3lxgte2sKtW0r072SEkI1LiWG50dzm223hVmkjohCMNtpg7sGIs+fk9hfAeAYZgm3hPwfZ0bXbQ06I7nJCXTDT/8FffXCku9oUox3vH/AFxjD/3f+P8A6fQSR8qy9Hj3oFJJpxXzbT1pvgacV8209ab4KxLlkmnFfNtPWm+BpxXzbT1pvgrC5ZJpxXzbT1pvgacV8209ab4KwuWSacV8209ab4OW7JqN/wD4MY5u8tvCTdLTTtIzaftNP/eDrrlWyg4lMd9Jae8032Nz8/8A7bNe8o80ONcf8ZYUAemmEAAAAAAAAAAAAAAAAAAAAAAAAAA6vsXt2/xjwrcISRn3vdaNvp0fUzf7NvacV8209ab4MSbFnjmwro937GZuZo3fIm2l6O7p81TKyPJSacV8209ab4GnFfNtPWm+Csa/u7bJNOK+baetN8DTivm2nrTfBWFyyTTivm2nrTfA04r5tp603wVhcsk04r5tp603wNOK+baetN8FYXLJNOK+baetN8DTivm2nrTfBWFyyTTivm2nrTfA04r5tp603wVhcsk04r5tp603wNOK+baetN8FYXLJNOK+baetN8DTivm2nrTfBWFyyTTivm2nrTfA04r5tp603wVhcsk04r5tp603wNOK+baetN8FYXLJNOK+baetN8DTivm2nrTfBWFyyTTivm2nrTfA04r5tp603wVhcsk04r5tp603wNOK+baetN8FYXLJNOK+ZaetN8DTivm2nrTfBWFyyTTivm2nrTfA04r5tp603wVhcsk04r5tp603wNOK+baetN8FYXLJNOK+baetN8DTivm2nrTfBWFyyTTivm2nrTfA04r5tp603wVhcsk04r5tp603wNOK+baetN8FYXLJNOK+baetN8DTivm2nrTfBWFyyTTivm2nrTfA04r5tp603wVhcsk04r5tp603wNOK+ZaetN8FYXLPl38cS3Oluktto3elo0Rm+nbw0fwU6cV8209ab4GJfVUekUe/BW5TPohLelJpxXzbT1pvgacV8209ab4KxxutkmnFfNtPWm+BpxXzLT1pvgrC5ZJpxXzbT1pvgacV8209ab4KwuWSacV8209ab4PNzKbT8pMW22jTv6vp0ekmelzzSyo+8uLdOr+0mbU3sJvlc57KfrU6Mv0PmANvMcAAAAAAAAAAAAAAAAAAAAAAAAAB6UYJHFOBrDRLa6N60v8A3TeZD/wt04r5tp603wf4wPyLh/RaXcgueUcrP/5Ku2WfZJpxXzbT1pvgacV8209ab4Kx13LJNOK+baetN8DTivm2nrTfBWFyyTTivm2nrTfA04r5tp603wVhcsk04r5tp603wNOK+baetN8FYXLJNOK+baetN8DTivm2nrTfBWFyyTTivm2nrTfA04r5tp603wVhcsk04r5tp603wNOK+baetN8FYXLJNOK+baetN8DTivm2nrTfBWFyyTTivm2nrTfA04r5tp603wVhcsk04r5tp603wNOK+baetN8FYXLJNOK+baetN8DTivm2nrTfBWFyyTTivm2nrTfA04r5tp603wVhcsk04r5tp603wNOK+baetN8FYXLJNOK+baetN8DTivm2nrTfBWFyyTTivm2nrTfA04r5tp603wVhcsk04r5tp603wNOK+baetN8FYXLJNOK+baetN8DTivm2nrTfBWFyyTTivm2nrTfA04r5tp603wVhcsk04r5tp603wNOK+baetN8FYXLJNOK+baetN8DTivm2nrTfBWFyyTTivm2nrTfA04r5tp603wVhcsk04r5tp603wNOK+baetN8FYXLPl4ZHEuD7fcpbbabnLo20ZtOjR/8ACnTivm2nrTfAwnyZa+il/ZW5VT6ZSI9CTTivm2nrTfA04r5tp603wVjjdbJNOK+baetN8DTivm2nrTfBWFyyTTivm2nrTfA04r5tp603wVhcsxrsw98f4j4VvmFOE3AlLRtIxjDRu9f/AHcJd62ZXGThP6HS94ruCvSG5LmTNvh+8sPKcqQB+icAAAAAAAAAAAAAAAAAAAAAAAABsTYgRvf8Mb/e0KEZeG6/+uMYR07jQ/2Y7bL2HXFdf/rlf2FB+G3wuZZ+Kn7u3I8p2rTivm2nrTfA04r5tp603wVjQ12VZJpxXzbT1pvgacV8209ab4KwuWSacV8209ab4GnFfNtPWm+CsLlkmnFfNtPWm+BpxXzbT1pvgrC5ZJpxXzbT1pvgacV8209ab4KwuWSacV8209ab4GnFfNtPWm+CsLlkmnFfNtPWm+BpxXzbT1pvgrC5ZJpxXzbT1pvgacV8209ab4KwuWSacV8209ab4GnFfNtPWm+CsLlkmnFfNtPWm+BpxXzbT1pvgrC5ZJpxXzbT1pvgacV8209ab4KwuWSacV8209ab4GnFfNtPWm+CsLlkmnFfNtPWm+BpxXzbT1pvgrC5ZJpxXzbT1pvgacV8209ab4KwuWSacV8209ab4GnFfNtPWm+CsLlkmnFfNtPWm+BpxXzbT1pvgrC5ZJpxXzbT1pvgacV8209ab4KwuWSacV8209ab4GnFfNtPWm+CsLlkmnFfNtPWm+BpxXzbT1pvgrC5ZJpxXzbT1pvgacV8209ab4KwuWSacV8209ab4GnFfNtPWm+CsLlkmnFfNtPWm+BpxXzbT1pvgrC5ZJpxXzbT1pvg/wAWG7b6u93hJCfbSadpGOj/AE/+VyS2+3Xn5pO6sTeJLKwHFQAAAAAAAAAAAAAAABJHyrL0ePegrSR8qy9Hj3oLCSrARQAAAByrZQcSmO+ktPeabqrlWyg4lMd9Jae8032Nz3O2a95R5oca+TLCgD02wQAAAAAAAAAAAAAAAAAAAAAAAAAHWtizxzYV0e79jM3MwzsWeObCuj3fsZm5mjN8jneju6fNUysjyQBr93AAAAAAAAAAAAAAAAAAAAAAAAAAAAAAAAAAAAAAAAAAJMS+qo9Io9+CtJiX1VHpFHvwVuU6oTpAHFQAAAB5pZUfeXFunV/aTPS15pZUfeXFunV/aTNqb1/rc57KfrUx8v0PmANvscAAAAAAAAAAAAAAAAAAAAAAAAAB6ZYH5Fw/otLuQXIcD8i4f0Wl3ILnlDK+sq7ZfQgAdYAAAAAAAAAAAAAAAAAAAAAAAAAAAAAAAAAAAAAAAAAAkwnyZa+il/ZWkwnyZa+il/ZWtWuUjUAIoAAADHOzK4ycJ/Q6XvFdwV3rZlcZOE/odL3iu4K9IbkuZM2+H7ywspy5AH6NwAAAAAAAAAAAAAAAAAAAAAAAAGy9h1xXX/65X9hQY0bL2HXFdf8A65X9hQfht8PmWfip+7tyPKd1AaFZYAAAAAAAAAAAAAAAAAAAAAAAAAAAAAAAAAAAAAAAAAAktvt15+aTuq0lt9uvPzSd1Y1SkqwEUAAAAAAAAAAAAAAAASR8qy9Hj3oK0kfKsvR496CwkqwEUAAAAcq2UHEpjvpLT3mm6q5VsoOJTHfSWnvNN9jc9ztmveUeaHGvkywoA9NsEAAAAAAAAAAAAAAAAAAAAAAAAAB1rYs8c2FdHu/YzNzMM7Fnjmwro937GZuZozfI53o7unzVMrI8kAa/dwAAAAAAAAAAAAAAAAAAAAAAAAAAAAAAAAAAAAAAAAACTEvqqPSKPfgrSYl9VR6RR78FblOqE6QBxUAAAAeaWVH3lxbp1f2kz0teaWVH3lxbp1f2kzam9f63Oeyn61MfL9D5gDb7HAAAAAAAAAAAAAAAAAAAAAAAAAAemWB+RcP6LS7kFyHA/IuH9FpdyC55QyvrKu2X0IAHWAAAAAAAAAAAAAAAAAAAAAAAAAAAAAAAAAAAAAAAAAAJMJ8mWvopf2VpMJ8mWvopf2VrVrlI1ACKAAAAxzsyuMnCf0Ol7xXcFd62ZXGThP6HS94ruCvSG5LmTNvh+8sLKcuQB+jcAAAAAAAAAAAAAAAAAAAAAAAABsvYdcV1/wDrlf2FBjRsvYdcV1/+uV/YUH4bfD5ln4qfu7cjyndQGhWWAAAAAAAAAAAAAAAAAAAAAAAAAAAAAAAAAAAAAAAAAAJLb7defmk7qtJbfbrz80ndWNUpKsBFAAAAAAAAAAAAAAAAEkfKsvR496CtJHyrL0ePegsJKsBFAAAAHKtlBxKY76S095puquVbKDiUx30lp7zTfY3Pc7Zr3lHmhxr5MsKAPTbBAAAAAAAAAAAAAAAAAAAAAAAAAAda2LPHNhXR7v2MzczDOxZ45sK6Pd+xmbmaM3yOd6O7p81TKyPJAGv3cAAAAAAAAAAAAAAAAAAAAAAAAAAAAAAAAAAAAAAAAAAkxL6qj0ij34K0mJfVUekUe/BW5TqhOkAcVAAAAHmllR95cW6dX9pM9LXmllR95cW6dX9pM2pvX+tznsp+tTHy/Q+YA2+xwAAAAAAAAAAAAAAAAAAAAAAAAAHplgfkXD+i0u5BchwPyLh/RaXcgueUMr6yrtl9CAB1gAAAAAAAAAAAAAAAAAAAAAAAAAAAAAAAAAAAAAAAAACTCfJlr6KX9laTCfJlr6KX9la1a5SNQAigAAAMc7MrjJwn9Dpe8V3BXetmVxk4T+h0veK7gr0huS5kzb4fvLCynLkAfo3AAAAAAAAAAAAAAAAAAAAAAAAAbL2HXFdf/rlf2FBjRsvYdcV1/wDrlf2FB+G3w+ZZ+Kn7u3I8p3UBoVlgAAAAAAAAAAAAAAAAAAAAAAAAAAAAAAAAAAAAAAAAACS2+3Xn5pO6rSW3268/NJ3VjVKSrARQAAAAAAAAAAAAAAABJHyrL0ePegrSR8qy9Hj3oLCSrARQAAAByrZQcSmO+ktPeabqrlWyg4lMd9Jae8032Nz3O2a95R5oca+TLCgD02wQAAAAAAAAAAAAAAAAAAAAAAAAAHWtizxzYV0e79jM3MwzsWeObCuj3fsZm5mjN8jneju6fNUysjyQBr93AAAAAAAAAAAAAAAAAAAAAAAAAAAAAAAAAAAAAAAAAAJMS+qo9Io9+CtJiX1VHpFHvwVuU6oTpAHFQAAAB5pZUfeXFunV/aTPS15pZUfeXFunV/aTNqb1/rc57KfrUx8v0PmANvscAAAAAAAAAAAAAAAAAAAAAAAAAB6ZYH5Fw/otLuQXIcD8i4f0Wl3ILnlDK+sq7ZfQgAdYAAAAAAAAAAAAAAAAAAAAAAAAAAAAAAAAAAAAAAAAAAkwnyZa+il/ZWkwnyZa+il/ZWtWuUjUAIoAAADHOzK4ycJ/Q6XvFdwV3rZlcZOE/odL3iu4K9IbkuZM2+H7ywspy5AH6NwAAAAAAAAAAAAAAAAAAAAAAAAGy9h1xXX/AOuV/YUGNGy9h1xXX/65X9hQfht8PmWfip+7tyPKd1AaFZYAAAAAAAAAAAAAAAAAAAAAAAAAAAAAAAAAAAAAAAAAAktvt15+aTuq0lt9uvPzSd1Y1SkqwEUAAAAAAAAAAAAAAAASR8qy9Hj3oK0kfKsvR496CwkqwEUAAAAcq2UHEpjvpLT3mm6q5VsoOJTHfSWnvNN9jc9ztmveUeaHGvkywoA9NsEAAAAAAAAAAAAAAAAAAAAAAAAAB1rYs8c2FdHu/YzNzMM7Fnjmwro937GZuZozfI53o7unzVMrI8kAa/dwAAAAAAAAAAAAAAAAAAAAAAAAAAAAAAAAAAAAAAAAACTEvqqPSKPfgrSYl9VR6RR78FblOqE6QBxUAAAAeaWVH3lxbp1f2kz0teaWVH3lxbp1f2kzam9f63Oeyn61MfL9D5gDb7HAAAAAAAAAAAAAAAAAAAAAAAAAAemWB+RcP6LS7kFyHA/IuH9FpdyC55QyvrKu2X0IAHWAAAAAAAAAAAAAAAAAAAAAAAAAAAAAAAAAAAAAAAAAAJMJ8mWvopf2VpMJ8mWvopf2VrVrlI1ACKAAAAxzsyuMnCf0Ol7xXcFd62ZXGThP6HS94ruCvSG5LmTNvh+8sLKcuQB+jcAAAAAAAAAAAAAAAAAAAAAAAABsvYdcV1/+uV/YUGNGy9h1xXX/AOuV/YUH4bfD5ln4qfu7cjyndQGhWWAAAAAAAAAAAAAAAAAAAAAAAAAAAAAAAAAAAAAAAAAAJLb7defmk7qtJbfbrz80ndWNUpKsBFAAAAAAAAAAAAAAAAEkfKsvR496CtJHyrL0ePegsJKsBFAAAAHKtlBxKY76S095puquVbKDiUx30lp7zTfY3Pc7Zr3lHmhxr5MsKAPTbBAAAAAAAAAAAAAAAAAAAAAAAAAAda2LPHNhXR7v2MzczDOxZ45sK6Pd+xmbmaM3yOd6O7p81TKyPJAGv3cAAAAAAAAAAAAAAAAAAAAAAAAAAAAAAAAAAAAAAAAAAkxL6qj0ij34K0mJfVUekUe/BW5TqhOkAcVAAAAHmllR95cW6dX9pM9LXmllR95cW6dX9pM2pvX+tznsp+tTHy/Q+YA2+xwAAAAAAAAAAAAAAAAAAAAAAAAAHplgfkXD+i0u5BchwPyLh/RaXcgueUMr6yrtl9CAB1gAAAAAAAAAAAAAAAAAAAAAAAAAAAAAAAAAAAAAAAAACTCfJlr6KX9laTCfJlr6KX9la1a5SNQAigAAAMc7MrjJwn9Dpe8V3BXetmVxk4T+h0veK7gr0huS5kzb4fvLCynLkAfo3AAAAAAAAAAAAAAAAAAAAAAAAAbL2HXFdf8A65X9hQY0bL2HXFdf/rlf2FB+G3w+ZZ+Kn7u3I8p3UBoVlgAAAAAAAAAAAAAAAAAAAAAAAAAAAAAAAAAAAAAAAAACS2+3Xn5pO6rSW3268/NJ3VjVKSrARQAAAAAAAAAAAAAAABJHyrL0ePegrSR8qy9Hj3oLCSrARQAAAByrZQcSmO+ktPeabqrlWyg4lMd9Jae8032Nz3O2a95R5oca+TLCgD02wQAAAAAAAAAAAAAAAAAAAAAAAAAHWtizxzYV0e79jM3MwzsWeObCuj3fsZm5mjN8jneju6fNUysjyQBr93AAAAAPm4llLk5g1eW1xjKDDbGtNJCpLTubunSmjLGMYQmhCaMI6NMIw0/+IuVFFWUnDRF5/ZxqqimL1TZ9IfC+XmQ//M8C/wCxo6x8vMh/+Z4F/wBjR1nd+Fy/6J/iXDh8l+qP5fdHwvl5kP8A8zwL/saOsfLzIf8A5ngX/Y0dY/C5f9E/xJw+S/VH8vuj4Xy8yH/5ngX/AGNHWPl5kP8A8zwL/saOsfhcv+if4k4fJfqj+X3R8L5eZD/8zwL/ALGjrHy8yH/5ngX/AGNHWPwuX/RP8ScPkv1R/L7o+F8vMh/+Z4F/2NHWPl5kP/zPAv8AsaOsfhcv+if4k4fJfqj+X3R8L5eZD/8AM8C/7GjrHy8yH/5ngX/Y0dY/C5f9E/xJw+S/VH8vuj4Xy8yH/wCZ4F/2NHWPl5kP/wAzwL/saOsfhcv+if4k4fJfqj+X3R8L5eZD/wDM8C/7GjrHy8yH/wCZ4F/2NHWPwuX/AET/ABJw+S/VH8vuj4Xy8yH/AOZ4F/2NHWPl5kP/AMzwL/saOsfhcv8Aon+JOHyX6o/l90fC+XmQ/wDzPAv+xo6x8vMh/wDmeBf9jR1j8Ll/0T/EnD5L9Ufy+6PhfLzIf/meBf8AY0dY+XmQ/wDzPAv+xo6x+Fy/6J/iTh8l+qP5fdHwvl5kP/zPAv8AsaOsfLzIf/meBf8AY0dY/C5f9E/xJw+S/VH8vuj4Xy8yH/5ngX/Y0dY+XmQ//M8C/wCxo6x+Fy/6J/iTh8l+qP5fdHwvl5kP/wAzwL/saOsfLzIf/meBf9jR1j8Ll/0T/EnD5L9Ufy+6I8NxjCMZpTV8HxWzvqUk20mntq8tWWWbRp0RjLGOiOiMFjpqpmicNUWl2RMVReABxUAAABJiX1VHpFHvwVpMS+qo9Io9+CtynVCdIA4qAAAAPNLKj7y4t06v7SZ6WvNLKj7y4t06v7SZtTev9bnPZT9amPl+h8wBt9jgAAAAAAAAAAAAAAAAAAAAAAAAAPTLA/IuH9FpdyC5DgfkXD+i0u5Bc8oZX1lXbL6EADrAAAAAAAAAAAAAAAAAAAAAAAAAAAAAAAAAAAAAAAAAAEmE+TLX0Uv7K0mE+TLX0Uv7K1q1ykagBFAAAAY52ZXGThP6HS94ruCu9bMrjJwn9Dpe8V3BXpDclzJm3w/eWFlOXIA/RuAAAAAAAAAAAAAAAAAAAAAAAAA2XsOuK6//AFyv7Cgxo2XsOuK6/wD1yv7Cg/Db4fMs/FT93bkeU7qA0KywAAAAAAAAAAAAAAAAAAAAAAAAAAAAAAAAAAAAAAAAABJbfbrz80ndVpLb7defmk7qxqlJVgIoAAAAAAAAAAAAAAAAkj5Vl6PHvQVpI+VZejx70FhJVgIoAAAA5VsoOJTHfSWnvNN1VyrZQcSmO+ktPeab7G57nbNe8o80ONfJlhQB6bYIAAAAAAAAAAAAAAAAAAAAAAAAADrWxZ45sK6Pd+xmbmYZ2LPHNhXR7v2MzczRm+RzvR3dPmqZWR5IA1+7gAAABi7Zyff3J/8ASI+2nbRYu2cn39yf/SI+2nft973n3J/DV9H53dVzbV2x9WbQHoRqwAAAAAAAAAAAAAAAAAAAAAAAAABtfYO8W2N/rk/u9FoxnPYO8W2N/rk/u9Fox5p3Yc+Zz8X2ht7QPNuR7PuAPzT64AAACTEvqqPSKPfgrSYl9VR6RR78FblOqE6QBxUAAAAeaWVH3lxbp1f2kz0teaWVH3lxbp1f2kzam9f63Oeyn61MfL9D5gDb7HAAAAAAAAAAAAAAAAAAAAAAAAAAemWB+RcP6LS7kFyHA/IuH9FpdyC55QyvrKu2X0IAHWAAAAAAAAAAAAAAAAAAAAAAAAAAAAAAAAAAAAAAAAAAJMJ8mWvopf2VpMJ8mWvopf2VrVrlI1ACKAAAAxzsyuMnCf0Ol7xXcFd62ZXGThP6HS94ruCvSG5LmTNvh+8sLKcuQB+jcAAAAAAAAAAAAAAAAAAAAAAAABsvYdcV1/8Arlf2FBjRsvYdcV1/+uV/YUH4bfD5ln4qfu7cjyndQGhWWAAAAAAAAAAAAAAAAAAAAAAAAAAAAAAAAAAAAAAAAAAJLb7defmk7qtJbfbrz80ndWNUpKsBFAAAAAAAAAAAAAAAAEkfKsvR496CtJHyrL0ePegsJKsBFAAAAHKtlBxKY76S095puquVbKDiUx30lp7zTfY3Pc7Zr3lHmhxr5MsKAPTbBAAAAAAAAAAAAAAAAAAAAAAAAAAda2LPHNhXR7v2MzczDOxZ45sK6Pd+xmbmaM3yOd6O7p81TKyPJAGv3cAAAAMXbOT7+5P/AKRH207aLF2zk+/uT/6RH2079vve8+5P4avo/O7qubau2PqzaA9CNWAAAAAAAAAAAAAAAAAAAAAAAAAANr7B3i2xv9cn93otGM57B3i2xv8AXJ/d6LRjzTuw58zn4vtDb2gebcj2fcAfmn1wAAAEmJfVUekUe/BWkxL6qj0ij34K3KdUJ0gDioAAAA80sqPvLi3Tq/tJnpa80sqPvLi3Tq/tJm1N6/1uc9lP1qY+X6HzAG32OAAAAAAAAAAAAAAAAAAAAAAAAAA9MsD8i4f0Wl3ILkOB+RcP6LS7kFzyhlfWVdsvoQAOsAAAAf5nnkpw0zzyyw+jTGOh/nfFv/Pp+tByXZYcRGUPpLL3qk8+n7zcxuKjdHmdWd8PgtVNNsN9URN74o9r8zpjdF/icvGQ4PFeL3vbpmPZPser++Lf+fT9aBvi3/n0/Wg8oB+i/KuPe/8AX/d8rjrPUfN/V6v74t/59P1oG+Lf+fT9aDygD8q497/1/wBzjrPUfN/V6v74t/59P1oG+Lf+fT9aDygD8q497/1/3OOs9R839Xq/vi3/AJ9P1oG+Lf8An0/Wg8oA/KuPe/8AX/c46z1Hzf1er++Lf+fT9aBvi3/n0/Wg8oA/KuPe/wDX/c46z1Hzf1er++Lf+fT9aBvi3/n0/Wg8oA/KuPe/9f8Ac46z1Hzf1er++Lf+fT9aBvi3/n0/Wg8oA/KuPe/9f9zjrPUfN/V6v74t/wCfT9aBvi3/AJ9P1oPKAPyrj3v/AF/3OOs9R839Xq/vi3/n0/Wgb4t/59P1oPKAPyrj3v8A1/3OOs9R839Xq/vi3/n0/Wgb4t/59P1oPKAPyrj3v/X/AHOOs9R839Xq/vi3/n0/Wgb4t/59P1oPKAPyrj3v/X/c46z1Hzf1er++Lf8An0/Wgb4t/wCfT9aDygD8q497/wBf9zjrPUfN/V6v74t/59P1oG+Lf+fT9aDygD8q497/ANf9zjrPUfN/V6v74t/59P1oP+y1qM8drJVkmjH+EJoReT7smxH48sH6NeewnYWkt7eNH5nlc7/E4sFM1WwWvaL2vim38MjNN1051nFGQ4G2KYi+L2z8Lf4DVz9mAAAAAAkwnyZa+il/ZWkwnyZa+il/ZWtWuUjUAIoAAADHOzK4ycJ/Q6XvFdwV3rZlcZOE/odL3iu4K9IbkuZM2+H7ywspy5AH6NwAAAAAAAAAAAAAAAAAAAAAAAAGy9h1xXX/AOuV/YUGNGy9h1xXX/65X9hQfht8PmWfip+7tyPKd1AaFZYAAAAAAAAAAAAAAAAAAAAAAAAAAAAAAAAAAAAAAAAAAktvt15+aTuq0lt9uvPzSd1Y1SkqwEUAAAAAAAAAAAAAAAASR8qy9Hj3oK0kfKsvR496CwkqwEUAAAAcq2UHEpjvpLT3mm6q5VsoOJTHfSWnvNN9jc9ztmveUeaHGvkywoA9NsEAAAAAAAAAAAAAAAAAAAAAAAAAB1rYs8c2FdHu/YzNzMM7Fnjmwro937GZuZozfI53o7unzVMrI8kAa/dwAAAAxds5Pv7k/wDpEfbTtosXbOT7+5P/AKRH2079vve8+5P4avo/O7qubau2PqzaA9CNWAAAAAAAAAAAAAAAAAAAAAAAAAANr7B3i2xv9cn93otGM57B3i2xv9cn93otGPNO7DnzOfi+0NvaB5tyPZ9wB+afXAAAASYl9VR6RR78FaTEvqqPSKPfgrcp1QnSAOKgAAADzSyo+8uLdOr+0melrzSyo+8uLdOr+0mbU3r/AFuc9lP1qY+X6HzAG32OAAAAAAAAAAAAAAAAAAAAAAAAAA9MsD8i4f0Wl3ILkOB+RcP6LS7kFzyhlfWVdsvoQAOsAAAAch2WHERlD6Sy96pPPp6C7LDiIyh9JZe9Unn03tvZc0ZTvJ8tDWu7D/v0/BH1qAGxX5QAAAAAAAAAAAAAAAAAAAAAAAAdk2I/Hlg/Rrz2E7jbsmxH48sH6NeewnfE3Scz513dfll9DRP/AH8j8VP1hv8AAeX25QAAAAAEmE+TLX0Uv7K0mE+TLX0Uv7K1q1ykagBFAAAAY52ZXGThP6HS94ruCu9bMrjJwn9Dpe8V3BXpDclzJm3w/eWFlOXIA/RuAAAAAAAAAAAAAAAAAAAAAAAAA2XsOuK6/wD1yv7Cgxo2XsOuK6//AFyv7Cg/Db4fMs/FT93bkeU7qA0KywAAAAAAfga2fnM7b1Z6FfODhNOrTmjJPJPUjCaWaEdEYRhGHijCL/P+P+Zj8RsG66PwfRjRGkJ9MZCvw1bGL+PzXrafFG10Ac//AMf8zH4jYN10fgf4/wCZj8RsG66PwP8AD6R93r8FWxPx+a9bT4o2ugDn/wDj/mY/EbBuuj8D/H/Mx+I2DddH4H+H0j7vX4Kth+PzXrafFG10Ac//AMf8zH4jYN10fgf4/wCZj8RsG66PwP8AD6R93r8FWw/H5r1tPija6AOf/wCP+Zj8RsG66PwP8f8AMx+I2DddH4H+H0j7vX4Kth+PzXrafFG10Ac//wAf8zH4jYN10fgf4/5mPxGwbro/A/w+kfd6/BVsPx+a9bT4o2ugDn/+P+Zj8RsG66PwP8f8zH4jYN10fgf4fSPu9fgq2H4/Netp8UbXQBz/APx/zMfiNg3XR+B/j/mY/EbBuuj8D/D6R93r8FWw/H5r1tPija6AOf8A+P8AmY/EbBuuj8D/AB/zMfiNg3XR+B/h9I+71+CrYfj8162nxRtdAHP/APH/ADMfiNg3XR+B/j/mY/EbBuuj8D/D6R93r8FWw/H5r1tPija6AOf/AOP+Zj8RsG66PwP8f8zH4jYN10fgf4fSPu9fgq2H4/Netp8UbXQBz/8Ax/zMfiNg3XR+B/j/AJmPxGwbro/A/wAPpH3evwVbD8fmvW0+KNroA5//AI/5mPxGwbro/A/x/wAzH4jYN10fgf4fSPu9fgq2H4/Netp8UbXQBz//AB/zMfiNg3XR+B/j/mY/EbBuuj8D/D6R93r8FWw/H5r1tPija6AOf/4/5mPxGwbro/B+8t69K6t6V1Qn21KtJLUkm0RhpljDTCOiP/hj5xmWc5pETl8nVTfVeJi/8u3JZxkcvfgq4qt7JiX9AGM7gAAABJbfbrz80ndVpLb7defmk7qxqlJVgIoAAAAAAAAAAAAAAAAkj5Vl6PHvQVpI+VZejx70FhJVgIoAAAA5VsoOJTHfSWnvNN1VyrZQcSmO+ktPeab7G57nbNe8o80ONfJlhQB6bYIAAAAAAAAAAAAAAAAAAAAAAAAADrWxZ45sK6Pd+xmbmYZ2LPHNhXR7v2MzczRm+RzvR3dPmqZWR5IA1+7gAAABi7Zyff3J/wDSI+2nbRYu2cn39yf/AEiPtp37fe959yfw1fR+d3Vc21dsfVm0B6EasAAAAAAAAAAAAAAAAAAAAAAAAAAbX2DvFtjf65P7vRaMZz2DvFtjf65P7vRaMead2HPmc/F9obe0Dzbkez7gD80+uAAAAkxL6qj0ij34K0mJfVUekUe/BW5TqhOkAcVAAAAHmllR95cW6dX9pM9LXmllR95cW6dX9pM2pvX+tznsp+tTHy/Q+YA2+xwAAAAAAAAAAAAAAAAAAAAAAAAAHplgfkXD+i0u5BchwPyLh/RaXcgueUMr6yrtl9CAB1gAAADkOyw4iMofSWXvVJ59PQXZYcRGUPpLL3qk8+m9t7LmjKd5Ploa13Yf9+n4I+tQA2K/KAAAAAAAAAAAAAAAAAAAAAAAADsmxH48sH6Neewncbdk2I/Hlg/Rrz2E74m6TmfOu7r8svoaJ/7+R+Kn6w3+A8vtygAAAAAJMJ8mWvopf2VpMJ8mWvopf2VrVrlI1ACKAAAAxzsyuMnCf0Ol7xXcFd62ZXGThP6HS94ruCvSG5LmTNvh+8sLKcuQB+jcAAAAAAAAAAAAAAAAAAAAAAAABsvYdcV1/wDrlf2FBjRsvYdcV1/+uV/YUH4bfD5ln4qfu7cjyndQGhWWAAAAAA8ssrfvXjX6hc+0mfJfWyt+9eNfqFz7SZ8l61zf1NHZH0aNyvLntAHc4AAAAAAAAAAAAAAAAAAAAAAAAD1Tyf8AIOG9Do9yDyseqeT/AJBw3odHuQal31PV5r21/wDxfuNxfLy3ZT930AGnn70AAAASW3268/NJ3VaS2+3Xn5pO6sapSVYCKAAAAAAAAAAAAAAA/D49nbwTAb3E6UcExq+sMCnp08YxOzo0p7bD5p4Qjon21SWpPtZZpZp9ykn2ss0NOj6C1x+4SR8qy9Hj3oKadSSrJLVpzQmknhCaWaEfFGEfoimj5Vl6PHvQWElWAigAAADlWyg4lMd9Jae803VXKtlBxKY76S095pvsbnuds17yjzQ418mWFAHptggAAAAAAAAAAAAAAAAAAAAAAAAAOtbFnjmwro937GZuZhnYs8c2FdHu/YzNzNGb5HO9Hd0+aplZHkgDX7uAAAAGLtnJ9/cn/wBIj7adtFi7Zyff3J/9Ij7ad+33vefcn8NX0fnd1XNtXbH1ZtAehGrAAAAAAAAAAAAAAAAAAAAAAAAAAG19g7xbY3+uT+70WjGc9g7xbY3+uT+70WjHmndhz5nPxfaG3tA825Hs+4A/NPrgAAAJMS+qo9Io9+CtJiX1VHpFHvwVuU6oTpAHFQAAAB5pZUfeXFunV/aTPS15pZUfeXFunV/aTNqb1/rc57KfrUx8v0PmANvscAAAAAAAAAAAAAAAAAAAAAAAAAB6ZYH5Fw/otLuQXIcD8i4f0Wl3ILnlDK+sq7ZfQgAdYAAAA5DssOIjKH0ll71SefT0F2WHERlD6Sy96pPPpvbey5oyneT5aGtd2H/fp+CPrUANivygAAAAAAAAAAAAAAAAAAAAAAAA7JsR+PLB+jXnsJ3G3ZNiPx5YP0a89hO+Juk5nzru6/LL6Gif+/kfip+sN/gPL7coAAAAACTCfJlr6KX9laTCfJlr6KX9la1a5SNQAigAAAMc7MrjJwn9Dpe8V3BXetmVxk4T+h0veK7gr0huS5kzb4fvLCynLkAfo3AAAAAAAAAAAAAAAAAAAAAAAAAbL2HXFdf/AK5X9hQY0bL2HXFdf/rlf2FB+G3w+ZZ+Kn7u3I8p3UBoVlgAAAAAPLLK37141+oXPtJnyX1srfvXjX6hc+0mfJetc39TR2R9Gjcry57QB3OAAAAAAAAAAAAAAAAAAAAAAAAA9U8n/IOG9Do9yDyseqeT/kHDeh0e5BqXfU9XmvbX/wDF+43F8vLdlP3fQAaefvQAAABJbfbrz80ndVpLb7defmk7qxqlJVgIoAAAAAAAAAAAAAAz5eY1huTOTedTIHGqskmUWN4piFbCsOn+0YpJe05ZbeahJ9NWG20yx2unaxljttGhoMWJsPmZL4dXwfJnCMJupttWsrG3tqkdtttM0lOWWPj/AI+OH0vx2U2XOWGGZw6eSmTmQVHGZp8IjfwrT4vJa/MhVhJNDazU5vojGX+Pj0uiPmTZPYbNlLJlXGWpv+nYzYdCbb/N3GapLUjDa/77aWHjImyWfk/ldne/B6z/AKmpf2j5XZ3vwes/6mpf2n78W8ews/AfK7O9+D1n/U1L+0fK7O9+D1n/AFNS/tP34Xj2Fn4D5XZ3vwes/wCpqX9o+V2d78HrP+pqX9p+/C8ews/AfK7O9+D1n/U1L+0/KZ0LPO9nIyJv8j4ZsrPDt+zUZt8fKClW2m0qyz/6dzl06dro+n+LtQ7s2zmvNMtRl8l6KqZiYn949MExeLSw/wCCnnf5ps+20tY8FPO/zTZ9tpazcA/U8fNO9bHhp2OvgaWH/BTzv802fbaWseCnnf5ps+20tZuAOPmnetjw07DgaWH/AAU87/NNn22lrHgp53+abPttLWbgDj5p3rY8NOw4Glh/wU87/NNn22lrHgp53+abPttLWbgDj5p3rY8NOw4Glh/wU87/ADTZ9tpax4Ked/mmz7bS1m4A4+ad62PDTsOBpYf8FPO/zTZ9tpax4Ked/mmz7bS1m4A4+ad62PDTsOBpYf8ABTzv802fbaWseCnnf5ps+20tZuAOPmnetjw07DgaWH/BTzv802fbaWseCnnf5ps+20tZuAOPmnetjw07DgaWH/BTzv8ANNn22lrHgp53+abPttLWbgDj5p3rY8NOw4Glh/wU87/NNn22lrHgp53+abPttLWbgDj5p3rY8NOw4Glh/wAFPO/zTZ9tpax4Ked/mmz7bS1m4A4+ad62PDTsOBpYf8FPO/zTZ9tpax4Ked/mmz7bS1m4A4+ad62PDTsOBpYf8FPO/wA02fbaWseCnnf5ps+20tZuAOPmnetjw07DgaWH/BTzv802fbaWseCnnf5ps+20tZuAOPmnetjw07DgaWTc1eZHO/m0yztMrvkpZ4jvWnVp734UpUdtt5Iy6dt87Ro06fodz+V2d78HrP8Aqal/afvZ55Kck1SpPCWWWEYzTRjohCEP4xfIwDLPI/KuevTyWyswbGJraEI1pcPv6VxGlCOnRttpNHa6dEdGn/aL4Ok9LZ1pjLRnGeTiqiLXtEej0z0W9rnTTFMWh+Z+V2d78HrP+pqX9o+V2d78HrP+pqX9p+/Hzrx7Fs/AfK7O9+D1n/U1L+0fK7O9+D1n/U1L+0/fhePYWfgPldne/B6z/qal/aPldne/B6z/AKmpf2n78Lx7Cz8B8rs734PWf9TUv7TiufPNBngzz4/h+NwyOssH3hZ703KOL0rjb/Pmm22nRJo/1aNGiLVIztG6TznROcRnWaThri8XtfXr9E3hjZ3meSz7JTkcvF6Z/wDH0YN8DzPDyCy7XS1jwPM8PILLtdLWbyH6Pj/p/ro8NOx8nivozq/mnawb4HmeHkFl2ulrHgeZ4eQWXa6Ws3kHH/T/AF0eGnYcV9GdX807WDfA8zw8gsu10tY8DzPDyCy7XS1m8g4/6f66PDTsOK+jOr+adrBvgeZ4eQWXa6WseB5nh5BZdrpazeQcf9P9dHhp2HFfRnV/NO1g3wPM8PILLtdLWPA8zw8gsu10tZvIOP8Ap/ro8NOw4r6M6v5p2sG+B5nh5BZdrpax4HmeHkFl2ulrN5Bx/wBP9dHhp2HFfRnV/NO1g3wPM8PILLtdLWPA8zw8gsu10tZvIOP+n+ujw07Divozq/mnawb4HmeHkFl2ulrHgeZ4eQWXa6Ws3kHH/T/XR4adhxX0Z1fzTtYN8DzPDyCy7XS1jwPM8PILLtdLWbyDj/p/ro8NOw4r6M6v5p2sG+B5nh5BZdrpax4HmeHkFl2ulrN5Bx/0/wBdHhp2HFfRnV/NO1g3wPM8PILLtdLWPA8zw8gsu10tZvIOP+n+ujw07Divozq/mnawb4HmeHkFl2ulrHgeZ4eQWXa6Ws3kHH/T/XR4adhxX0Z1fzTtYN8DzPDyCy7XS1jwPM8PILLtdLWbyDj/AKf66PDTsOK+jOr+adrBvgeZ4eQWXa6WseB5nh5BZdrpazeQcf8AT/XR4adhxX0Z1fzTtZ5zG5HZ4MzOTV9k9HN9Z4vvy+je7tDHKVvtdNOSTa7XaT6f9GnTp/j9Do/yuzvfg9Z/1NS/tP34/L57n2W0hnFWc5x6a6vTM6v/AFHofZzfN8nmuSjI5L0UxqfgPldne/B6z/qal/aPldne/B6z/qal/afvxjXj2O6z8B8rs734PWf9TUv7R8rs734PWf8AU1L+0/fhePYWfgPldne/B6z/AKmpf2j5XZ3vwes/6mpf2n78Lx7Czk+VOcjOfgdnZXGI5oraSS5xOysqcZcpKc2mrWryU6cPFR+iM00PH/B9n5XZ3vwes/6mpf2n6zH8nsNyktra0xOWpNTtL61xGntJ9rHdrerLVpxj/vDbyS6Yfxg+mYotqLPwHyuzvfg9Z/1NS/tHyuzvfg9Z/wBTUv7T9+F49hZ+A+V2d78HrP8Aqal/aPldne/B6z/qal/afvwvHsLPwHyuzvfg9Z/1NS/tHyuzvfg9Z/1NS/tP34Xj2Fn4D5XZ3vwes/6mpf2maMU2MGd/EsTu8R4Fs6e+q9SttN/0o7XbTRjo06fHo0trD62itO57oWaqsyqimarX9ETq1a7+1xqoirWw/wCCnnf5ps+20tY8FPO/zTZ9tpazcA+zx8071seGnY48DSw/4Ked/mmz7bS1jwU87/NNn22lrNwBx8071seGnYcDSw/4Ked/mmz7bS1jwU87/NNn22lrNwBx8071seGnYcDSw/4Ked/mmz7bS1jwU87/ADTZ9tpazcAcfNO9bHhp2HA0sP8Agp53+abPttLWPBTzv802fbaWs3AHHzTvWx4adhwNLD/gp53+abPttLWPBTzv802fbaWs3AHHzTvWx4adhwNLD/gp53+abPttLWPBTzv802fbaWs3AHHzTvWx4adhwNLD/gp53+abPttLWPBTzv8ANNn22lrNwBx8071seGnYcDSw/wCCnnf5ps+20tY8FPO/zTZ9tpazcAcfNO9bHhp2HA0sP+Cnnf5ps+20tY8FPO/zTZ9tpazcAcfNO9bHhp2HA0sP+Cnnf5ps+20tY8FPO/zTZ9tpazcAcfNO9bHhp2HA0sP+Cnnf5ps+20tY8FPO/wA02fbaWs3AHHzTvWx4adhwNLD/AIKed/mmz7bS1jwU87/NNn22lrNwBx8071seGnYcDSw/4Ked/mmz7bS1jwU87/NNn22lrNwBx8071seGnYcDS5zY5S53rKyt7P8Awhs59wpSUtt8paUNO1hCGnRuX/h/f5XZ3vwes/6mpf2n6XFctsjMBxOhguOZXYLh2IXUJY0LS7v6VGtVhNNtZdrJNNCabTGEYQ0Q8cfE+0/I1VYpvMOyz8B8rs734PWf9TUv7R8rs734PWf9TUv7T9+JePYWfgPldne/B6z/AKmpf2j5XZ3vwes/6mpf2n78Lx7Cz8B8rs734PWf9TUv7R8rs734PWf9TUv7T9+F49hZxDOzhud/OhkHiORMM2dnhu/5qM2+eH6VbabnVkqf6NpLp07TR9MPpZ88DzPDyCy7XS1m8h9/Re6jSehcjOb5lXFNMze1on02iOmJ9kPmZ7obM9IZSMrnFN5iLa5j0f8AjtYN8DzPDyCy7XS1jwPM8PILLtdLWbyH0uP+n+ujw07GHxX0Z1fzTtYN8DzPDyCy7XS1jwPM8PILLtdLWbyDj/p/ro8NOw4r6M6v5p2sG+B5nh5BZdrpax4HmeHkFl2ulrN5Bx/0/wBdHhp2HFfRnV/NO1g3wPM8PILLtdLWPA8zw8gsu10tZvIOP+n+ujw07Divozq/mnawZ4HueHkFl2ulrHge54uQWXbKWs3mHH/T/XR4adhxX0Z1fzTtYM8D3PFyCy7ZS1jwPc8XILLtlLWbzDj/AKf66PDTsOK+jOr+adrBnge54uQWXbKWseB7ni5BZdspazeYcf8AT/XR4adhxX0Z1fzTtYM8D3PFyCy7ZS1jwPc8XILLtlLWbzDj/p/ro8NOw4r6M6v5p2sGeB7ni5BZdspax4HueLkFl2ylrN5hx/0/10eGnYcV9GdX807WDPA9zxcgsu2UtY8D3PFyCy7ZS1m8w4/6f66PDTsOK+jOr+adrBnge54uQWXbKWseB7ni5BZdspazeYcf9P8AXR4adhxX0Z1fzTtYM8D3PFyCy7ZS1jwPc8XILLtlLWbzDj/p/ro8NOw4r6M6v5p2sGeB7ni5BZdspax4HueLkFl2ylrN5hx/0/10eGnYcV9GdX807WDPA9zxcgsu2UtZ+zzRZgc8OazLmzyzjkxZYnC0p1qe9uE6VHbbpTjJp2/ztGjTp+hsAdGc7ttNZ5ka83y2ViaaomJjDTqn0Tqh2ZHc7o7IZSnK5Oi1VM3j0zrj/wAuf/K7O9+Dtp/U1L+0fK7O9+Dtp/U1L+06APyt49j7dnP/AJXZ3vwdtP6mpf2j5XZ3vwdtP6mpf2nQAvHsLOf/ACuzvfg7af1NS/tHyuzvfg7af1NS/tOgBePYWc/+V2d78HbT+pqX9o+V2d78HbT+pqX9p0ALx7Czk2RucjOflHkphOPYVmhtqlnf2lO4oTTZSU5Yxkml0wjGEaWmD7Pyuzvfg7af1NS/tP1uTOT2G5JZP4dkzg8tSWxwu3ktbeFSfbTQpyQ0Q0x/jHQ+mTVEzqLOf/K7O9+Dtp/U1L+0fK7O9+Dtp/U1L+06AF49hZz/AOV2d78HbT+pqX9o+V2d78HbT+pqX9p0ALx7Czn/AMrs734O2n9TUv7R8rs734O2n9TUv7ToAXj2FmXM8uafO/nbyltMoYZF2eFb1sZbLceF6VfbaKk8+222iXR/r0aNH8PpfgvBUzwc0WfbaWs3AP02Z7sdMZhkKc2zfKRFFMWiMNM/WLuE5KmZvLD/AIKmeDmiz7bS1jwVM8HNFn22lrNwDJ4+ad62PDTsTgaGH/BUzwc0WfbaWseCpng5os+20tZuAOPmnetjw07DgaGH/BUzwc0WfbaWseCpng5os+20tZuAOPmnetjw07DgaGH/AAVM8HNFn22lrHgqZ4OaLPttLWbgDj5p3rY8NOw4Ghh/wVM8HNFn22lrHgqZ4OaLPttLWbgDj5p3rY8NOw4Ghh/wVM8HNFn22lrHgqZ4OaLPttLWbgDj5p3rY8NOw4Ghh/wVM8HNFn22lrHgqZ4OaLPttLWbgDj5p3rY8NOw4Ghh/wAFTPBzRZ9tpax4KmeDmiz7bS1m4A4+ad62PDTsOBoYf8FTPBzRZ9tpax4KmeDmiz7bS1m4A4+ad62PDTsOBoYf8FTPBzRZ9tpax4KmeDmiz7bS1m4A4+ad62PDTsOBoYf8FTPBzRZ9tpax4KmeDmiz7bS1m4A4+ad62PDTsOBpYf8ABUzwc0WfbaWseCpng5os+20tZuAOPmnetjw07DgaWH/BUzwc0WfbaWseCpng5os+20tZuAOPmnetjw07DgaWH/BUzwc0WfbaWs7Nmcyezv5pslrjJqObmzxXd76e93bh2lQ0baSSXa7XaTeZp06f4/Q70ls8Tw3EZ7mnh+IW11PZ1o29zLRqyzxo1YQhGMk8IR+bNCEYR0R8fjgwNJbqtKaWyH4bO64qovE2wxHpjsiJcqcnTTN4fifldne/B20/qal/aPldne/B20/qal/aftsPxPDcWt43eFYhbXtCFSelGpb1ZakkJ5Joyzy6ZYxhphNCMIw+mEYRgqfn7x7HJz/5XZ3vwdtP6mpf2j5XZ3vwdtP6mpf2nQAvHsLOf/K7O9+Dtp/U1L+0fK7O9+Dtp/U1L+06A+PlBllkhknuHyqyqwfBt87bceEL6lb7rtdG22u3mhttGmGnR/vAv+w/L/K7O9+Dtp/U1L+0fK7O9+Dtp/U1L+0/W3uU2T+H5P1Mq7rGLWXB6VvvuN7LUhPSjR0aYTyzS6dtCMNGjRp06YaNOl/bB8XtMdw6liljTu5KFfTGSF3Z1rWr4o6PHSrSyzy/R4tMsNMPHDxRL/sMSYvsS88WKYre4nwVZUt+XFSvtN+0ptrt5ozaNO2hp0afp0JPA9zxcgsu2UtZvMfr6d3unqIimMrFo/8A5p2PgzuZ0ZM3nJ/+52sGeB7ni5BZdspax4HueLkFl2ylrN5jlx/0/wBdHhp2JxY0Z1fzVbWDPA9zxcgsu2UtY8D3PFyCy7ZS1m8w4/6f66PDTsOLGjOr+arawZ4HueLkFl2ylrHge54uQWXbKWs3mHH/AE/10eGnYcWNGdX81W1gzwPc8XILLtlLWPA9zxcgsu2UtZvMOP8Ap/ro8NOw4saM6v5qtrBnge54uQWXbKWseB7ni5BZdspazeYcf9P9dHhp2HFjRnV/NVtYM8D3PFyCy7ZS1jwPc8XILLtlLWbzDj/p/ro8NOw4saM6v5qtrBnge54uQWXbKWseB7ni5BZdspazeYcf9P8AXR4adhxY0Z1fzVbWDPA9zxcgsu2UtY8D3PFyCy7ZS1m8w4/6f66PDTsOLGjOr+arawZ4HueLkFl2ylrHge54uQWXbKWs3mHH/T/XR4adhxY0Z1fzVbWDPA9zxcgsu2UtY8D3PFyCy7ZS1m8w4/6f66PDTsOLGjOr+arawZ4HueLkFl2ylrHge54uQWXbKWs3mHH/AE/10eGnYcWNGdX81W1gzwPc8XILLtlLWPA9zxcgsu2UtZvMOP8Ap/ro8NOw4saM6v5qtrBnge54uQWXbKWseB7ni5BZdspazeYcf9P9dHhp2HFjRnV/NVtYM8D3PFyCy7ZS1mq8Pykzv2NhbWMc0FnPvejJS23ylpQ221lhDTo3L/w6QPj6W3RaQ05FEZ9XFWG9vREa7X1RHsZ+Y6KzXR01Tm1Nr6/TM6u1z/5XZ3vwdtP6mpf2j5XZ3vwdtP6mpf2nQB8a8ex9Czn/AMrs734O2n9TUv7R8rs734O2n9TUv7ToAXj2FnP/AJXZ3vwdtP6mpf2j5XZ3vwdtP6mpf2nQAvHsLOf/ACuzvfg7af1NS/tKc3+WGO5SY7lLhWUOSsmB3eD1bWSaSTEJbqFTdKO3h86WSWENENr/AL/T/wCH7d8zD8nsNwzGMWxy1lqQusZnoz3UZp9MsY0qcKcmiH8PmwgXixZ9MBxUAAAAAAAAAAAAAAAAAAAAAAAAAAAAAAAAAAAAAAAAAAAAAAAAAAAAABzfPDuF5iGROTuMTScA4xj8tviVOpCO53G1o1J6NCp/CMs1WST5sfFNGEIR0w8Uf0eXeJW2SWSeK5ZW+EW1zeYDhlzWtYTU4aZYQk0xkhNDxyyRjJLtoQ/hLD/aD62OYFg2UuF3GCY/hlviFhdS7Wrb15ITyTePTCOiP0RhGEIwjDxwjCEYaIwfLwjN9kvgtWpXo0L+8nqUZrbTimKXWI7SlN/rkk3zUqbSWbRDbQl0bbRDTp0QW6PxNxi2XOR8Mjcdvstq2UVPKTEbXDr6wns7aS3k3xJGaFW1mpU5akISRl+ipPU0yadMdPzn5epltnItshMXzlVMua1TgbKWtZU8Lhh9rLb17SS/3Hc6s25xqbbax0Qnkmk0QhDTCaOmaPV8DzY5F5O39viOGYbc7pZQnlsqdxiNzc0bKE0NEYW9GrUmp0PF83/Lll0S/Nh4vE/rUzcZGVcnLzJOpg2nCr+7nvri33xV+fXmrbtNNttttoaakNtohGEP4aNHicrwWl+OvcrMqMGznVbPLHF8ZwXBrq9t7bAo2+HUK+F30s8JJY069aEk1alXmnmnhLtp6UnzZYw23jhN83Fc4mVtvmcyyyqtsZhDFcIxy9srWvChSjuVKnfQpSSbXa7WOinHRpjCMfHp+nxuh3WbrJK9xyXKC8sbqtcSXEt5LRqYhczWkLiWGiWrvWNTcN0h9MJtpp0/O06fG+djGZnNzj1xiFfFMDuKkuK14XV5byYnd07atXhtf86NCSpClunzZfnwl22mGnTpS8D8XjeP5wsQxzOXwVl3cYXb5IWVtd4fbUbC1nlnqTWkas0tWapTmmmkjNL9EsZZvHHRNCGiCjB8rst8Lx3IW+xzKafFbbLXDLu6ucOlsqNKhaVZLeS4khbzSywq7WEIxk0VJ6kY6dOnS6N8ismd2x244N/zMpaUlDFI7tU/9RJLTjSlh/q+ZokjGHzdEf4/T43/AGGRmTUtfAbmGG/5mTNKajhc27VP/TyTU4U5of6vn/MhCHztP+/0+MvBZyfIfLHPJlXLk3lfZ4VjVaxxe6kqYhbVoYTJhdGxnjGEZqE0lWN5uknzY/P07aMJtMkvilh+pzPYnldlRRxbKLKPKu4uqNDGcSw61sJLa3p0ZaNK4mlkmnmlp7pNPCEIw0wnhLtdGmWM2maP6HCc2WReB4lLiWE4ZcW8ZK09zTtZb+5jZUq02nbVKdpGpuEk2mMY6ZZIRhGMYw+mL62AZOYLkvaVrDArPe1CvdVrypJuk8+2rVZ4z1JtM0YxhpmjGOj6IfwhAmYnUWfTAcVAAAAAAAAAAAAAAAAAAAAAAAAAAAAAAAAAAAAAAAAAAAAAAAAAAAAAAAAAAAAAAAAAAAAAAH8buetTta09tJtq0tOaNOXR9M2jxQ//AF/YBzbMZY4PiWa2xxSrSt727yip1LnG61WSE013dTxmlrS1dtp22iOmntY+KEssJYQ0Q0P529xlXlllVlTguD5ZV8l7DJapQw+0oYfaWtSarUmoS1d1rbvSqf5cNtCWWWTaeKWbTGPi0foLzNZkReYhdYjwdeWs9/Put7RscUurS2u54/6pq1CjUlpVYzQ8U0Z5Y7aHim0w8T+mNZs8jMevZsQu8Oube4qW8trWnw/Ebmx3xRlholp1YW9SSFWWENMIQn20IQjGENEIxcrxdHNcCzgZe5f4pkDZUcemyfpY9hOJ3OJxsrSjPNPUtqskks9GNeSpCSE0fHDTCaG1nj9MdE0LaeIZxMcuM4tzRzl1cKt8lr6pRw2nTsbOaWEJLSnVjvmNSlGM1PTH/wBsZJoaZ/nRhtYS9NpZHZM0MUwzGLbCKNC5wa0qWFhGjGanJb28+121OWnLGEmj5kmjxeLR4tDn+B5nbDFMpsuMSy0wa53tjOMy17aWlidWlSvbWFClLCFelRqQlqyQnlnhtK0sfpm8WiaOm3gfwyUyyyvzpYpY2FLHrjJSjSybw/GbmFhb0J7m4uLrb+KG+adWWWjJCnH6JdtGM0NM3i0R+RLnAzh4vDJbJ+jlFLYXdbKzEcnMQxKhZUoxvKFtSqRhWkkqSzSyTx2sPohGWE8sfFGX5jquOZAZLZQXVrfXtlc293Z0Y21C6w6/uLCvLRjGEdy3S2nknjT0whHaRjGXT49Gl/qjkDkhb0sDo22CUqNPJyrNXwyWnPPJChUmkmkmnjCEfnxjCebTGfbaYzRjHx+NLwOWZzc4GU2AW2PV8j8o8qMSr5G2lKa/qUsPw2GHy1ZZYTzS3c9aElSpPPL45oWu1hJCeX5sJvFH+1lJiFTPviOUkuUeKwpwyOtMSjZyU7XaT041qkd7aY0Yz7TTCMdMJtvpjH5+jRCH7vH80Ob/ACnusSusawWvXhjEIQv6EmI3VK3uowlhLLPUoSVIUpp4QhDRPGXbQjLLGEYRhCMPp1chcmKuN4flFvK4pYhhltCzoVqF7Xo7ahCOmFKrLJPCWtJCMNO1qQmhp8ZeCzluQeVueTKebJfKylheNV8OxqrJVxOjcQwmTDKFnUhGMJ7aNOrG720nzfFU222+dplljohDuL8vg2bPIzJ+/lxDB8NuLfcqtSvRtYYhczWVCpPGMZp6VrNUjQpTfOm8ckkIw202jRpi/UJM31EACKAAAAAAAAAAAAAAAAAAAAAAAAAAAAAAAAAAAAAAAAAAAAAAAAAAAAAAAAAAAAAAAAAAAAAAOL5u7zLq3ykziSZMZOYDf20cq7iM9S/xqtZ1IT7hR0whJJa1YRho0ePbQ+mPi8WmPaHzMHycwXAK2JXGEWe4VMXvJr+8juk82615pZZYz/OjHa+KWWGiGiHi+hYmyOGZuMoMpKWTGTOR+GX9LBbrKXKXHZbu+pQkrzW0lCvVqz06G6ybSaeaPzYTTyRhtYTR2mnRo+1lXlxlxkbhucXAZMo62JXOT2BUMYwzF7i0oQr0pqu6SxpVZadOWjPGEae2ljCnL4o6Iwjo0uiT5s8iZ8Dlyd4FjJZU72fEqW53VaStQup6kak1alWlnhVpT7aabxyTQ0QjGEPFHQ/7Jm1yMlwDFMmp8Kq17PG5Yy4jNcXtetcXcIw0f5lxPPGtNohohDTP4oQ0Q0QcsUXLPwu6ZypMucCySmzmXc1lj+DVsTurjg2zhcWtWjNT0y2v+VGSWSbdpYRhWlrTQhL4ptMdtD4lrnSy+vsHyayat6l/e4riGLYvh15iOG0LGneVadhUjCE1KS5mltpak8NrGbTCMIQhPtZNOjR2iOTWCRxeyx6Nl/67DrWpZW1XdJ/8ujPGSM0u106I6Y05PHGEY+L6fHF8ivmtyFr4XLhE2CTSUKeIVcVpT0ruvSr0LupPGeerSryzwq0poxmj/omh4oxh9HiS8FpfwzZXOX1bDMQo5fWF3RqUL6eTD617G0hdXFpGEIyzVpbSeajCeEYzS/N0QjCWEdrDS+LmjoW93lFl7jeJU5Z8ehlFcWNarUkhutOzpyyb2pQj9MKe0jCaEPFCMZox8cfG/d4HgOGZOWW8MKpVpac08as89e4qXFarPH6ZqlWrNNUqTaIQhpmmjHRCEPohCD5eN5u8k8fxXh27s7y1xKNLcal5huJXOH161OGjRJUqW1SnNUlho8UJ4xhDx6NGmJccJziYbuGSWd/B8ncRuLHAcPxPDq1KjawpxowuqkKc11RhCeSaEsu3mknjCTaxhPH6dEYwjo7BrO4sMLtrS6xS6xKrTk0TXV1LSlq1f46ZoUpJJP8Ax82WH0f/AG+VUzeZGVck6mQ3ANGTBK0Ibra0p56e6RhPCfbTTyxhPNPGaEJozRm200dMYxjpinqZr8ha1StVqYHpmuMYpY9Ujvmt86/pwhCSr/r8WiEIfNh82P8AGBMxJZ+qHysnsmMDyUtbmzwCx3rRu7utfVpd1nn21erNtqk+meMYw0x8eiHih/CEH1XFQAAAAAAAAAAAAAAAAAAAAAAAAAAAAAAAAAAAAAAAAAAAAAAAAAAAAAAAAAAAAAAAAAAAAAAAAAAAAAAAAAAAAAAAAAAAAAAAAAAAAAAAAAAAAAAAAAAAAAAAAAAAAAAAAAAAAAAAAAAAAAAAAAAAAAAAAAAAAAAAAAAAAAAAAAAAAAAAAc3zsZY3uTOL5NYdc5Sz5LYDitavTv8AHpKFKfcKssssaNGM9aSejRhUjGeMZ55Iw+Zoho+mH26+UtPIvJ+wji+M3mU93iNzC3wyNtb0YXWITT6Z5JYQkjJRjGEkIxjU/wAuntZdMdr/ABth+tH4ObPHk3QwzErnEsLxexxLC72jh1bBqtGnPez3NaEI0KdOFOeanPukI6ZZpakZdEI6Yy7WOj/MueHDKF9jGFYzknlDhF9gmDVMdube7pW80ZraSOj/AC56VaeSeaPj0QhNohojCMYR8RaS798ObUc+OF1q2E23yHysp1sorbfOCU57W322IywhLNNCTRW0Uowlm20Y19yhohHx/Rp+jbZ3Mn7rAaeLSYVi8L6ridTBZMGmo09/TX0kY7ajo2+5Q0SyxnjPGptIS+OM0C0l37gc9vM9mTeG4Tf4hiuCY7aXeFYla4XfYXNbU6t3Qq3EZYUZtrSqTSVJJoTQjCNOeaMYaYQhGMNCfG88NazwbKmW0yMxmzygyewzhKXDsQhbaalGaWba14TU7iMk1KWMkdvCE8J4aIwhLp0QMMpd0ofnsgco8SysyRwzH8WwO4wq5vLalWno1Y0own21OWbdJNzqVNEkYxjtYTTQm0fTCD9CigAAAAAAAAAAAAAAAAAAAAAAAAAAAAAAAAAAAAAAAAAAAAAAAAAAAAAAAAAAAAAAAAAAAAAAAAAAAAAAAAAAAAAAAAAAAAAAAAAAAAAAAAAAAAAAAAAAAAAAAAAAAAAAAAAAAAAAAAAAAAAAAAAAAAAAAAAAAAAAAAAAAAAAAAAAAAAAAAAAAAAAAAAAAAAAAAAAAAAAAAAAAAAAAAAAAAAAAAAAAAAAAAAAAAAAAAAAAAAAAAAAAAAAAAAAAAAAAAAAAPgZV0sp69CW3wLB8Bxe1r06lG9scWuKlvLUkmhCEIwqS0q0Iw0baEZJqfzttCO2ho0TcyqZhb2OSmHWUbfJ26uMNygr47QwO8oxq4RTpVoTSz2MkZpIxlklhPGaWpuXin8e5whHRDtgsTZLORYnm2q2eT9ndYTguQuRuM2mOWuI2FpYS7Syua0kIySUa9aFKlNUjPuk8IRlpQjLGaEIQn0R0/GusPyty1znZYYNiEcHoXtTIWbDNws7mpcW9jVr1Ztzlq1405JpppoaZ9G5S6JdGiE3+qPbcSwzDcZsa2F4xh9tfWdzLtK1vc0patKpL/tNLNCMIw/8RgnwLJzJ7Jezmw7JrAcOwm1mnjVjQsbWS3pxnjCEIzRlkhCGnRCHj/8AEFxFn5K1yBxihiObq7nubOMmSNhXtb6EJ59NSee1kpQjS+b44baWMfnbXxaP/h+UxbMbiuI07+7uKWT2JV5csLnKO0sMRpzVbO6t61OFOahX0047nPtYxjCaEk8JZpZfFH+HaRMUwWcnv8097fZLU8NwnJTI3Ja6jjuHYlVtsIkjLRjRtq0s8dtVlo041Z4whNtdNOWENttdMfHNH6uUWbbE8fyvykxiN9a0bHHMlOAKfjmjVp1oz1YxnjLo0bXRUh/7tOmEfF/F0MLyWfncgMPyhwfJHDMFymtcOo3mG21Kz02F1PXpVJKdOWWE+menTjLGOiMdrojo86L9EC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//Z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Average Profit and Sales by Shipping Mode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Profitability and Volume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Second Class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has the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highest average profit per order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$32.20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while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Class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leads in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 sales volume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with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$912,401.04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Performance Analysis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Same Day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shipping is the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least profitable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least used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Strategic Focus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Encourage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Second Class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usage for profitability, while leveraging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Class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volume.</a:t>
            </a:r>
            <a:endParaRPr lang="en-US" sz="3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QACAwEBAQAAAAAAAAAAAAQCCAYHCQUDAf/EAFIQAQAABAEHAhIJAgUCBgIDAQABAgMEBQYHERQVVJMSEwghNDVTVVdyc3WRkrGys9HS0xYYIjE2N5SWoUGVFzJRYXQjtDNCUnGBwSRiJUNWY//EABwBAQEBAQEBAQEBAAAAAAAAAAABBwYCBQgEA//EAEERAQABAQMHCgQEBQMFAQEAAAABEQISIQMEBQZBUXEHFjE0NVNysbLRkqLBwhczkdIVUlRzghNhoRQlMoHiJOH/2gAMAwEAAhEDEQA/APV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FatSt6U9evVkp0qcsZ5555oQlllhDTGMYx+6EIOB1c/eZ6jUmpT5e4dGMkYwjGXlzQ/wDiMJdEf/hF0SdxXtsyeUtS3qzU5oyW1OMZY6IxlmuqUs0P/aMsYwj/ALRaFtA1R1PzfWDNbedZxlLVmlq7EWabIiazWJ3v8cplJsTSG/8A/j/mc/8A95YebU+E/wAf8zn/APvLDzanwtAB1n4Z6N7238v7X+f+vO56S5L5aZKZa2tW8yVx60xKlQmhJVjRn0zU4x+7lSx6cNOiOjTDp6IvttMeg/uK9POjdUJKs0tOthFbnJIR6U2ipTjDTD/b/wC4u9+iczhUM3maTEa0MctMIv8AH6tHJ/D7y6upbenbV7ubm414zzRhCWFKSM9WMdPShTj9zM9ZtDWNBaQnNMnam1ZpExM9OO9/vk7V+Ku1xqjmizh2ORuRGc7NrmOx3J7K6fN9oxnJqShewvqFzhteXnp6EalKp06ktSW4kh9rTCM1PTCOnp87yz6JHY0lzlJkxhtvjGTmEZH0spb+MslSatVr3lSSTDranPJGMJIz/wDUnn0055uTCXRL0+nz727zGvOCZ886FO4xuhi+T9TE7W2yXvsboYpDIXG8AtrC9t5OVC0rbQjouITwmhGWenNTm/6c+mSGmEYfWss62XdnmgwTL/LbKrIvA8SyspYfUw22pYHfXsaE9elCeNCnbUriNfEa00Yw5MlLmoywjNGPL5H2g7wGueTnRGZa5RYF9H7DC8Mnyyr5ZTZI213d4RfYdZwl1bW9cq2NzNLc0+Tb6f8AoRqaZp4Q0TwlmhGF+NZ8M4mbLFMu7DOLZYBjlHJLJmxxyyr4JZXFnPiFW5ua1GWnNSnq3EaUITSSS/ZjUjHpzQ++FOUO/R0pmtzs5xcocvKeSuU2B3N/hl5hdS9hi1HIbGsn6OH3NOeWEbWpHEdMtxy5Z9MlSSMkf+nNpp9OEYce6IehkHcZ8s1tPONkh9JcH2Zj8ZrH6OVsc01OTa8mfVaNGrPHR0/tcjRD/WANjBrDgWP5yM0uRGGW+SmTdthljlhnFhhmTeD49Sqy7JwW5ljyP+jLPLPR0TST1ZaE0YciWeFOMskelLz+3yqzy5TZV4zkNkvjWR1lcZIW1rJi2L3+A3VejiF7cU+dlp29rJeyTW9OSnyYxnnrVYxjPohCHJjGIdlZS5WZK5GYdDGMsMpcKwKwmqy0IXWJXlO1oxqTf5ZOXUjCXlR0R0Q06Y6H7YRj2B4/SuK+BYzY4lTtLipZ157S4krS0q8kdE9KeMsY8meWP3yx6cP6wav4hltlznWzi5kspsKvMCwKttDKGxuLG6wytfy0L+0p1KFzNLUluKPOSTQkmhT+zLGXTyoxn08iH55Y5Y5eXmS1SvkBeZO5GTW2eOXA7jZ+E1pdehG7pSwq1+auaXORnjNGNaEf/Fhohpk++IbZvzuLi3tLerdXVenRoUZJqlSpUmhLJJJCGmM00Y9KEIQ6cYxfnh0mIUrC3p4tdW9zey0pYXFa3oTUKVSpo+1NJTmnnjJLGOmMJYzzRhDpcqP3uqeivubi2zGY9q9aenGrUtKc8ZY6IxkjcU9MP/aP9X9ujc0/iGeZLNK0v2rNmu6s0q/nzvL/APS5vby9K3Ymf0h9ip0RWZOlUmpzZxMMjGWOiPJhUmh/8RhLoj/8MfrG5ku6Hh3mVfhecg2P8MNG99lPl/a4Dnlnnd2f+fd6N/WNzJd0PDvMq/C5ZkplvkllzZVMQyRygs8UoUZ+RVmoT6Y05vvhCaWPTl0/00w6by4bD9BBXry50sXtpa08KNTAa089OE0eTNNLcUISxjD7oxhyptEf6aY/6vkae5Psz0Zo7K55kMram1YitJpMT+kQ/v0ZrTnGeZ3YyGVsWaWpphX3lu4Ol+i2yHyKykzHZa4/lFkfgmKYng+TmIVMOvb3D6VevZzc1GPKo1J5YzU46ZYR0yxh04Q/0fOybto5K45hGa3MRkhkRkhdXuTtvlFjmK1MChPRmkjHmaVPVrapbzVqs03LjGpNVhCSWWPSmjN0smdw75GrOcfOfnXx7JuywvDMosKycyhyYzkYXkxjNe0tLmpb4hGpUoz0qtOEtzTnkoTyVZY1LeeaeMdMZOc6XLjyrPLnuyszcSXdpg2VOTOI41k/g0MSxPCrfJLFsSqXE0JYzRjVns6s0uFUp4Sx5E1xzsI6YzaYwkjpDvCGM4PHF45PwxWzjiktvC8jY8/LrEKEZuTCrzenlcjlfZ5WjRp6WlY6NyUxqhlJ0S9rlFbU406OK5r7O9pyRjpjLLVvozwhH/4mR58cm61HOLY5c5b5pa2c7IGjg8LKfC6FrTxGrg15z8YzXkuHVfs3HLknkljPThNVklpx0S8mMdId/I7rGcHsb+ywq+xWzt73Eo1IWVtVryyVbmMkvKnhTkjHTPyZenHkwjoh04uo8fzrZM4HkPkfDNTltglpY43QjHBpKuA4llBdXNtTk/yUMPtZ5LmMskNMJ55ptFHkQlml0zfZ4Jg+dC4zmZT5isusYsqdneSXeVNtf0qNGtSkhWtbeelUmkp1oQq04TRpxmhJPDlS8rkzaYwiDaMa25EdEfnDywxTJbG7HJG8vMAyov6dCfDKORGN0a2F2dXTzd3Pi1SXUriWGiWaeWWSSXRPHk1J+Ryp+VZn88mP5d5Y4tk/lVjOTeD4nZ1rqSbI2th1zZ41ZUZKmijXjUrVYy3lKenyJucpUZKf/Uhonm0aIh3QAAAAAAAAAAAAAAAAAAAAAAAAAAAAAAAAAAAAAAAAAAAAAAAAAAAAAAAAAAAAAAAAAAAAAAAAAAAAAAAAAAAAAAAAAAAAAAAAAAAAAAAAAAAAAAAAAAAAAAAAAAAAAAAAAAAAAAAAAAAAAAAAAAAAAAAAAAAAAAAAAAAAAAAAAAAAAAAAAAAAAAAAAAAAAAAAAAAAAAAAAAAAAAAAAAAAAAAAAAAAAAAAAAAAAAAAAAADgOffJzF8rM0+UGBYFaxub6tTo1aVGX/NU5qvTqTSy/6zRlkjoh/WOiDQSpYX1GpNRrWdeSpJNGWaWanGEZYw++EYf0i9OR2mrWuNvV3N7ebf6MW7Nq1e6aTE0iJ2TXoh/lbyd+avMTVbrdqvmRNVut2q+ZF6djpPxRn+l+f/AOHj/Q/3aidCBkpj0ctb3Kqrh1alhlDD6ltrFSSMstSrPPJGEksY/wCaMISxjHR93S0/fBsrj+QGEZSZX5NZY4neXs1bJWa5q2NpLPJC2jXrU+bjWnljLGaM8skZ5ZdE0IQ5c3Sjp6XJhwOn9M29PZ7OeW7N3CIiK1wj/fCv6P8AaxZuRRxfEc3mDYjnCwrOVNd31DFMLw25wmNKjUkhb3ltWmknjJXljLGM3InkhNJojLojGb74RjBxzJroe83GTWReUeQMtnd4hg2VNWpNfUrutCE8tGMkJKdvTnpSyTSUqUksJacIR5UsIf5ox6bssfFenAcLzT1bbAsSydx/OXljlJa4hhdXCJNp1rSWa1oVJORNGXV7elCpUjDR/wBStCrNDR0ow5U/K/LF8ymBYhk7kdgeHZR47g13kJCnDBcXsp7aa8pQlt4280JoVqNSjPCenNGE0I0tGnRGGiMHYYDovKHMXkLkXk3ieIVr7OBf3d/lLSymnxrDIQvsWw3EOZlpRuqNOnSjNPJNCWMs9KWjVl0VZoc3CnDRJ8TNxmto5e5Z5w8eysssrMVyXynwKwyeqXmVVtPh2IYtPSnrz1akttLToTW1KSFWnJJGWjR0zSzTwhGMY1JtjwHEcisgr/JGaEcQzj5WZUQpW8trbS4zVteTb04aNPStqFHnZo8mX7dbnJ4aI6JocqflU4tkFg+M5dZP5wLq5vJcRyctb20taVOeWFGeS6hThUjUhGWM0Yw5qXk6JoaNMdOn+nJQHG8s8gsHy5q5P1cWubyjHJzGbfHLXVp5ZYT16MJoSy1OVLNpkjy46YQ0R+7pwfGyjzSW2L5T3WWWTmW2UmR+L4lbU7TE6+CzWk0MQp09PNc7Jd29eSE8kJpoS1JJZJ9E2iM0YQlhDnoDgllmYyLwu8yLusJlvrOTITXI4bRkr8uWrNc04yVZq81SE09SaOmM3K5UIxmjGMYx0vnX2YLJK9yZxfJqTGMbtdrZTRyukvqNWjrNliPPSVpZ6PKpTU+TLNTholnkn0wjGEdOl2YAnw61r2Vhb2dziNxf1aFKWnPdXEtOWrXmhDRGeeFOWSSE0fvjyZZZdMelCEOk666JDJfGcr8z2O4Pk/Zz3d9DmLiShThpnqQp1ZJ5oSw/rNyYR0Q++OjRD73Zo/qzHO7eYZzk86sRWbFqLUV/2mr/ABznIWc5yNvI2ui1Ex+ryjqWF/SnmpVbKvJPJGMs0s1OaEYRh98Iw0P5qd3utbzIvV0al+Klr+k+f/4cXzKjv/l/+nlFqd3utbzItl+gkyPyipZX4tlncYZWo4TLhdTD5LipJGWFWvPWpT8mTT/m0QpzaYw+7TL/AKtxh8vTPKJlNLZjlMys5vFi/FJm9XDhdjzf26P1Us5jnNnOLWVvXcaUp9ZfCy6yPwzODkZjeQ2M17qjYY9Y1sPualrNLLWkp1JYyzRkjNLNLCbRHpaZYw/2fByizR4ZjF9g+O4NlPjuTWO4JYxwyhi+FTW0a9Szjo5VCrJc0atCpJGaWWeGmnypZoaZYy6ZtPOxm7rXW9/mHyTvsiJ8jI4tjdKvUxajlBUxySvSmxGpilOrLVhdzTT05qUZ+VJLDk83zcJfsSySywhLD5mUHQ54NlFPlBC6zh5ZW9vlfYUrLKO3tK1lRlxaanQjRluKk0Lbl0qkZOTyoUJqVObkwhGSMsZpY9tgOF5N5qMncl8prDKrD73Eal3h2TVvkrSkrVKcacbSjPCeWeaEJIR52MYdOMIwl0f+WCjKzIbFcor+TEcGzm5WZK1OZhQrSYTNZVaVaWEYxljGneW1eWSaHKm+1ThJGaEYQmjNyZeTywB1d9XzJXDZsna2RWUOUGSNzk3YXGF0LnC61vVqXFrXqS1atOtG7o1oTRmqScvlwhLPCaM2iaGkyR6HfIfIv6Ky4ViOOVpMkL3Fb6xlu7qStGpPiEZuelrTRk5VSEOXHkx0wm/9UZ46Yx7RAde5F5mrPIG4t7XJ/LrKyTJyxq1K1jk3UubeNjaxmjGPJlqQowupqcsZpowpz15pIadHJ0QlhD9MJzRWdlllYZa41lplLlFc4NTuaWDW+KVLWNLDZa8IS1ISTUaFOrVjGSWEumvUqx0Q06eV9pz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8j0oadGlxvJbL/AALKvJivlXbQr2VpZ1Lmjd072WWSpbT0JppasKkJZpoQ0cmMfvj0owiDko+TkplHbZXZOYflNZWV5aW+JUYXFGldySyVYU5v8sZpZYxhDTDRGHT+6MP/AGQYJlltjLXKXI/ZvM/R6Syn1jnuVz+sU5p/8nJhyeTydH3x0/7LQclAQAAAAAAAAAAAAAAAAAAAAAAAAAAAAAAAAAAAAAAAAAAAAAAAAAAAAAAAAAAAAAAAAAAAAAAAAAAAAAAAAAAAAAAAAAAAAAAAAAAAAAAAAAAAAAAAAAAAAAAAAAAAAAAAAAAAAAAAAAAAAAAAAAAAAAAAAAAAAAAAAAAAAAAAAAAAAAAAAAAAAAAAAAAAAAAAAAAAAAAAAAAAAAAAAAAAAAAAAAAAAAAAAAAAAAAAAAAAAAAAAAAAAAAAAAAAAAAAAAAAAAAAAGv2Xtre4Rljj2arD4V5aGdG4tbu3mpSx0UJYxhJicdP3Q/6VOE3/vUbAixNBqvnpxjB6n0vpUbTJbBcVyUkt7fCpLm0qXOO1+akkqSV7SeWrJG1oSwjLGEZJZ5fs1JptGmMI/Wy0jdXdfOxey0KleajbZMX1aWlLGaaFOnCWpUmhD746JZZo/8AtBskPV6iUdE4zldY5W51699m2xy1xa7o5BYlLaV7KpCtThcxrU405YTw0yxnhHk6ZdOmGmGmENL5eaDA8Gv8eyXxrC8vMm5MbtKFWbF7DDcEq0cWuozU4wrU8TqTXVSblQqwhNGetJD/AKkIcnRGaEI7FCXigA8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65zlZTZcZPZQZK08LuMNtcHxPKCyw2v8AYmrXVxJU5UZ4fahCSjLDkaOlCeablaYRk0aJrEVHYw4pnQyuushsh8RyisKFOteUuaoWslWEYyRr1aktKnGbRGGmWE08Ixhph0offBw7Fsscpc1OPRscqMprrKexu8nb7Fac9za29GrSurOWWapJLGhJJDm55Z+lCaWaaWMsPtR0kRUduDp2llblrkhDIvKfKjKmritjlZGNHELCNlQp0rGrUt5q9LVpqcstTkyxkjTjCpNU0wjp0wilsMt8uLbJvJLOpiOUtSvh+UuJWtC6wSNpQhb2trdz8ijGlPLLCtGpJppxmjNUmhNpn+zL0tFupV3YODZeZQY1DKjJjILAMTqYVXx+a5r3GIUqNOpVoW1vJCaaFOWrLNJy55ppJdM0s0IQ5XS06Iw4bWzkZX4dDEM31TGIXGPyZU22T1rjFS1pwmhbXNGFeW4npywhSmqyU+cl0QlhLGaWWMZfvhGRZqVd1jpPKLONldm+xHKDIu4xqbHL+anhlXA7++taMtSSN5cRtpoVoUJadOeFOeHLholljGEdEdP3uUYDiuUuTecqTIHH8p7nKC1xPB58Ts7q7trelXo1aVSWSrTjzElOSMkYTyzQ0ycqEdMOVHpaF0q7EARQAAAAAAAAAAAAAAAAAAAAAAAAAAAAAAAAAAAAAAAAAAAAAAAAAAAAAAAAAAAAAAAAAAAAAAAAAAAAAAAAAAAAAAAAAAAAAAAAAAAAAAAAAAAAAAAAAAAAAAAAAAAAAAAAAAAAAAAAAAAAAAAAAAAAAAAAAAAAAAAAAAAAAAAAAAAAAAAAAAAAAAAAAAAAAAAAAAAAAAAAAAAAAAAAAAAAAAAAAAAAAAAAAAAAAAAAAAAAAAAAAAAAAAAAAAAAAAAAABxHODkjiWVlbJeph1e2pwwTKC1xW45+aaHKo04Twmlk0Sx0zfahohHRD/eDlwRNB17lngmOZyJcqchK9PZmF0bWymw/EJ7WeM099y41uXLNGaEs9OSMlKEYSwhHTGaGn/SWtm8yny3xKtieciGE2cJcCusEoW2E3VW4ljG5hLCvcTTVKdPkx0SSwlk5M2jpxjNHpaOzBalHVmF5ustMUjkvhWXNfBo4XkjLPzNWwuK09bEqkKM1ClPUpz05ZaEIU55poywnq6Zo/fCEOnPgua/LSlhWTeQmNXmETZN5LX9K8oXtC4qxvL2nbzRmtqVSjGnCSlojyeVNCpPp5ENEsOV0u2wvJR1dPg+XWV0Mm849vY2Flj+C3t/Cjht/LWtKdbD608acKdWbRUnp1eRJTn5UJIw5XS5OiOmE91mlyjvsOusoKuI4dSyurZRUcpaUsJqk9lTqUacKVO1jPGWE8ZI0ocmapCSEdM0Y8jRDku2QvFHUuN5pspMs5cfx/KG9w3Dcfv5bCXDKVnWqXVtZQs6sa1LlzzyU5qkZ6k03K0SS6JYwhDTHTGPIsncl8qbvLSbLzLWTC7S6t8M2VZWWG3VW5pSSTVIVKtWapUp04xmmmlkhCWEmiWEv+aaMelzgKrR/Iw0wjDTGGn/R83D7SNxZUK1S8uozTyQmj/1Y/e+mkwnrZa+Cl9CxNISek2fLvl3xomz5d8u+NFWJekpCTZ8u+XfGibPl3y740VYXpKQk2fLvl3xomz5d8u+NFWF6SkJNny75d8aJs+XfLvjRVhekpCTZ8u+XfGibPl3y740VYXpKQk2fLvl3xomz5d8u+NFWF6SkJNny75d8aJs+XfLvjRVhekpCTZ8u+XfGibPl3y740VYXpKQk2fLvl3xomz5d8u+NFWF6SkJNny75d8aJs+XfLvjRVhekpCTZ8u+XfGibPl3y740VYXpKQk2fLvl3xomz5d8u+NFWF6SkJNny75d8aJs+XfLvjRVhekpCTZ8u+XfGibPl3y740VYXpKQk2fLvl3xomz5d8u+NFWF6SkJNny75d8aJs+XfLvjRVhekpCTZ8u+XfGibPl3y740VYXpKQk2fLvl3xomz5d8u+NFWF6SkJNny75d8aJs+XfLvjRVhekpCTZ8u+XfGibPl3y740VYXpKQk2fLvl3xomz5d8u+NFWF6SkJNny75d8aJs+XfLvjRVhekpCTZ8u+XfGibPl3y740VYXpKQk2fLvl3xomz5d8u+NFWF6SkJNny75d8aJs+XfLvjRVhekpCTZ8u+XfGibPl3y740VYXpKQk2fLvl3xomz5d8u+NFWF6SkJNny75d8aJs+XfLvjRVhekpCTZ8u+XfGibPl3y740VYXpKQk2fLvl3xomz5d8u+NFWF6SkJNny75d8aKewtI17SlVqXl1ypodP/rR/1fTSYV1vo97/APb1emiUips+XfLvjRNny75d8aKseb0rSEmz5d8u+NE2fLvl3xoqwvSUhJs+XfLvjRNny75d8aKsL0lISbPl3y740TZ8u+XfGirC9JSEmz5d8u+NE2fLvl3xoqwvSUhJs+XfLvjRNny75d8aKsL0lISbPl3y740TZ8u+XfGirC9JSEmz5d8u+NE2fLvl3xoqwvSUhJs+XfLvjRNny75d8aKsL0lISbPl3y740TZ8u+XfGirC9JSEmz5d8u+NE2fLvl3xoqwvSUhJs+XfLvjRNny75d8aKsL0lISbPl3y740TZ8u+XfGirC9JSEmz5d8u+NE2fLvl3xoqwvSUhJs+XfLvjRNny75d8aKsL0lISbPl3y740TZ8u+XfGirC9JSEmz5d8u+NE2fLvl3xoqwvSUhJs+XfLvjRNny75d8aKsL0lISbPl3y740TZ8u+XfGirC9JSEmz5d8u+NE2fLvl3xoqwvSUhJs+XfLvjRNny75d8aKsL0lISbPl3y740TZ8u+XfGirC9JSEmz5d8u+NE2fLvl3xoqwvSUhJs+XfLvjRNny75d8aKsL0lISbPl3y740TZ8u+XfGirC9JSEmz5d8u+NE2fLvl3xoqwvSUhJs+XfLvjRNny75d8aKsL0lISbPl3y740TZ8u+XfGirC9JSEmz5d8u+NE2fLvl3xoqwvSUhJs+XfLvjRNny75d8aKsL0lISbPl3y740X4WNpGtay1Kl5dRmjGaH/AI0f6TRg+kkwvqKTvp/Wi9XpolIqbPl3u640TZ8u93XGirHm9K0hJs+Xe7rjRNny73dcaKsL0lISbPl3u640TZ8u93XGirC9JSEmz5d7uuNE2fLvd1xoqwvSUhJs+Xe7rjRNny73dcaKsL0lISbPl3u640TZ8u93XGirC9JSEmz5d7uuNE2fLvd1xoqwvSUhJs+Xe7rjRNny73dcaKsL0lISbPl3u640TZ8u93XGirC9JSEmz5d7uuNE2fLvd1xoqwvSUhJs+Xe7rjRNny73dcaKsL0lISbPl3u640TZ8u93XGirC9JSEmz5d7uuNE2fLvd1xoqwvSUhJs+Xe7rjRNny73dcaKsL0lISbPl3u640TZ8u93XGirC9JSEmz5d7uuNE2fLvd1xoqwvSUhJs+Xe7rjRNny73dcaKsL0lISbPl3u640TZ8u93XGirC9JSEmz5d7uuNE2fLvd1xoqwvSUhJs+Xe7rjRNny73dcaKsL0lISbPl3u640TZ8u93XGirC9JSEmz5d7uuNE2fLvd1xoqwvSUhJs+Xe7rjRNny73dcaKsL0lISbPl3u640TZ8u93XGirC9JSEmz5d7uuNE2fLvd1xoqwvSUhJs+Xe7rjRNny73dcaKsL0lISbPl3u640TZ8u93XGirC9JSEmz5d7uuNE2fLvd1xoqwvSUhJs+Xe7rjRNny73dcaKsL0lISbPl3u640TZ8u93XGirC9JSEmz5d7uuNFPb2salxdU5ry60Up5ZZf8ArR+6MkI+mL6aS06svvCyezleomaSUg2fLvd1xomz5d7uuNFWPN6SkJNny73dcaJs+Xe7rjRVhekpCTZ8u93XGibPl3u640VYXpKQk2fLvd1xomz5d7uuNFWF6SkJNny73dcaJs+Xe7rjRVhekpCTZ8u93XGibPl3u640VYXpKQk2fLvd1xomz5d7uuNFWF6SkJNny73dcaJs+Xe7rjRVhekpCTZ8u93XGibPl3u640VYXpKQk2fLvd1xomz5d7uuNFWF6SkJNny73dcaJs+Xe7rjRVhekpCTZ8u93XGibPl3u640VYXpKQk2fLvd1xomz5d7uuNFWF6SkJNny73dcaJs+Xe7rjRVhekpCTZ8u93XGibPl3u640VYXpKQk2fLvd1xomz5d7uuNFWF6SkJNny73dcaJs+Xe7rjRVhekpCTZ8u93XGibPl3u640VYXpKQk2fLvd1xomz5d7uuNFWF6SkJNny73dcaJs+Xe7rjRVhekpCTZ8u93XGibPl3u640VYXpKQk2fLvd1xomz5d7uuNFWF6SkJNny73dcaJs+Xe7rjRVhekpCTZ8u93XGibPl3u640VYXpKQk2fLvd1xomz5d7uuNFWF6SkJNny73dcaJs+Xe7rjRVhekpCTZ8u93XGibPl3u640VYXpKQk2fLvd1xomz5d7uuNFWF6SkJNny73dcaJs+Xe7rjRVhekpCTZ8u93XGibPl3u640VYXpKQk2fLvd1xosbKWanc3VGNWpPLJNJyeXNGaMNMq1JbdW3nfSeqtZmJKUVgPKgAAAAAAAAAAAAAAAAACTCetlr4KX0K0mE9bLXwUvoXYm1WAigAAAAAAAAAAAAAAAAAAAAAAAAAAAAAAAAAAAAAAAAAAAAAAAAAAAAAAAAACTCut9HvY+mKtJhXW+j3v/ANrsTarARQAAAAAAAAAAAAAAAAAAAAAAAAAAAAAAAAAAAAAAAAAAAAAAAAAAAAAAAAABJhfUUnfT+tFWkwvqKTvp/WiuxNqsBFAAAAAAAAAAAAAAAAAAAAAAAAAAAAAAAAAAAAAAAAAAAAAAAAAAAAAAAAAAElp1ZfeFk9nKrSWnVl94WT2cr1HRKSrAeVAAAAAAAAAAAAAAAAAAAAAAAAAAAAAAAAAAAAAAAAAAAAAAAAAAAAAAAAAAElt1ded9J6qtJbdW3nfSerBY6JSVYCKAAAAAAAAAAAAAAAAAAJMJ62WvgpfQrSYT1stfBS+hdibVYCKAAAAAAAAAAAAAAAAAAAAAAAAAAAAAAAAAAAAAAAAAAAAAAAAAAAAAAAAAAJMK630e9j6Yq0mFdb6Pe/8A2uxNqsBFAAAAAAAAAAAAAAAAAAAAAAAAAAAAAAAAAAAAAAAAAAAAAAAAAAAAAAAAAAEmF9RSd9P60VaTC+opO+n9aK7E2qwEUAAAAAAAAAAAAAAAAAAAAAAAAAAAAAAAAAAAAAAAAAAAAAAAAAAAAAAAAAASWnVl94WT2cqtJadWX3hZPZyvUdEpKsB5UAAAAAAAAAAAAAAAAAAAAAAAAAAAAAAAAAAAAAAAAAAAAAAAAAAAAAAAAAASW3V1530nqq0lt1bed9J6qx0SkqwEUAAAAAAAAAAAAAAAAAASYT1stfBS+hWkwnrZa+Cl9C7E2qwEUAAAAAAAAAAAAAAAAAAAAAAAAAAAAAAAAAAAAAAAAAAAAAAAAAAAAAAAAAASYV1vo97H0xVpMK630e9/+12JtVgIoAAAAAAAAAAAAAAAAAAAAAAAAAAAAAAAAAAAAAAAAAAAAAAAAAAAAAAAAAAkwvqKTvp/WirSYX1FJ30/rRXYm1WAigAAAAAAAAAAAAAAAAAAAAAAAAAAAAAAAAAAAAAAAAAAAAAAAAAAAAAAAAACS06svvCyezlVpLTqy+8LJ7OV6jolJVgPKgAAAAAAAAAAAAAAAAAAAAAAAAAAAAAAAAAAAAAAAAAAAAAAAAAAAAAAAAACS26uvO+k9VWkturrzvpPVWOiUlWAigAAAAAAAAAAAAAAAAACTCetlr4KX0K0mE9bLXwUvoXYm1WAigAAAAAAAAAAAAAAAAAAAAAAAAAAAAAAAAAAAAAAAAAAAAAAAAAAAAAAAAACTCut9HvY+mKtJhXW+j3v/wBrsTarARQAAAAAAAAAAAAAAAAAAAAAAAAAAAAAAAAAAAAAAAAAAAAAAAAAAAAAAAAABJhfUUnfT+tFWkwvqKTvp/WiuxNqsBFAAAAAAAAAAAAAAAAAAAAAAAAAAAAAAAAAAAAAAAAAAAAAAAAAAAAAAAAAAElp1ZfeFk9nKrSWnVl94WT2cr1HRKSrAeVAAAAAAAAAAAAAAAAAAAAAAAAAAAAAAAdI9FHnSywzWYFgeJZH3lChVvburQrQrUJasJpYSQjD/NDpR0+l/dozR+V0rndjM8hS9a6K9HRX/fc/mzzOrGZZC1nGUrSzu/R3cNBvrf57e2+G/wBvpn1v89vbfDf7fTdn+Gumf5sn8U/tc/zv0futfpHu35Gg31v89vbfDf7fTPrf57e2+G/2+mfhrpn+bJ/FP7Tnfo/da/SPdvyNBvrf57e2+G/2+mfW/wA9vbfDf7fTPw10z/Nk/in9pzv0futfpHu35Gg31v8APb23w3+30z63+e3tvhv9vpn4a6Z/myfxT+0536P3Wv0j3b8jQb63+e3tvhv9vpn1v89vbfDf7fTPw10z/Nk/in9pzv0futfpHu35Gg31v89vbfDf7fTPrf57e2+G/wBvpn4a6Z/myfxT+0536P3Wv0j3b8jQb63+e3tvhv8Ab6Z9b/Pb23w3+30z8NdM/wA2T+Kf2nO/R+61+ke7fkaDfW/z29t8N/t9M+t/nt7b4b/b6Z+Gumf5sn8U/tOd+j91r9I92/I0G+t/nt7b4b/b6Z9b/Pb23w3+30z8NdM/zZP4p/ac79H7rX6R7t+RoN9b/Pb23w3+30z63+e3tvhv9vpn4a6Z/myfxT+0536P3Wv0j3b8jQb63+e3tvhv9vptz81eP4nlTm5ydyjxmrLVvsRsKVzXnlkhJCM80NMdEIdKEHxNOaqZ9q/krOWzubMxamkXZmcaV2xD6OjdN5tpS3OTyETWIrjH/wDZcqAcy+wAAJLbq6876T1VaS26uvO+k9VY6JSVYCKAAAAAAAAAAAAAAAAAAJMJ62WvgpfQrSYT1stfBS+hdibVYCKAAAAAAAAAAAAAAAAAAAAAAAAAAAAAAAAAAAAAAAAAAAAAAAAAAAAAAAAAAJMK630e9j6Yq0mFdb6Pe/8A2uxNqsBFAAAAAAAAAAAAAAAAAAAAAAAAAAAAAAAAAAAAAAAAAAAAAAAAAAAAAAAAAAEmF9RSd9P60VaTC+opO+n9aK7E2qwEUAAAAAAAAAAAAAAAAAAAAAAAAAAAAAAAAAAAAAAAAAAAAAAAAAAAAAAAAAASWnVl94WT2cqtJadWX3hZPZyvUdEpKsB5UAAAAAAAAAAAAAAAAAAAAAAAAAAAAAAaydHR+E8mPGNb2TZtrJ0dH4TyY8Y1vZOp1K7ezbjPpl8XWHszK8I84abgP0kyQAAAAAAAAAAAAAAAAAAelGYn8nMj/FFD1Xmu9KMxP5OZH+KKHqsx5UOoZDx/bLsNTetZTw/WHOwGJNFAAElt1ded9J6qtJbdXXnfSeqsdEpKsBFAAAAAAAAAAAAAAAAAAEmE9bLXwUvoVpMJ62WvgpfQuxNqsBFAAAAAAAAAAAAAAAAAAAAAAAAAAAAAAAAAAAAAAAAAAAAAAAAAAAAAAAAAAEmFdb6Pex9MVaTCut9HvY+mK7E2qwEUAAAAAAAAAAAAAAAAAAAAAAAAAAAAAAAAAAAAAAAAAAAAAAAAAAAAAAAAAASYX1FJ30/rRVpML6ik76f1orsTarARQAAAAAAAAAAAAAAAAAAAAAAAAAAAAAAAAAAAAAAAAAAAAAAAAAAAAAAAAABJadWX3hZPZyq0lp1ZfeFk9nK9R0SkqwHlQAAAAAAAAAAAAAAAAAAAAAAAAAAAAABrJ0dH4TyY8Y1vZNm2snR0fhPJjxjW9k6nUrt7NuM+mXxdYezMrwjzhpuA/STJAAAAAAAAAAAAAAAAAAB6UZifycyP8UUPVea70ozE/k5kf4ooeqzHlQ6hkPH9suw1N61lPD9Yc7AYk0UAASW3V1530nqq0lt1ded9J6qx0SkqwEUAAAAAAAAAAAAAAAAAASYT1stfBS+hWkwnrZa+Cl9C7E2qwEUAAAAAAAAAAAAAAAAAAAAAAAAAAAAAAAAAAAAAAAAAAAAAAAAAAAAAAAAAASYV1vo97H0xVpMK630e9j6YrsTarARQAAAAAAAAAAAAAAAAAAAAAAAAAAAAAAAAAAAAAAAAAAAAAAAAAAAAAAAAABJhfUUnfT+tFWkwvqKTvp/WiuxNqsBFAAAAAAAAAAAAAAAAAAAAAAAAAAAAAAAAAAAAAAAAAAAAAAAAAAAAAAAAAAElp1ZfeFk9nKrSWnVl94WT2cr1HRKSrAeVAAAAAAAAAAAAAAAAAAAAAAAAAAAAAAGsnR0fhPJjxjW9k2baydHR+E8mPGNb2TqdSu3s24z6ZfF1h7MyvCPOGm4D9JMkAAAAAAAAAAAAAAAAAAHpRmJ/JzI/xRQ9V5rvSjMT+TmR/iih6rMeVDqGQ8f2y7DU3rWU8P1hzsBiTRQABJbdXXnfSeqrSW3V1530nqrHRKSrARQAAAAAAAAAAAAAAAAABJhPWy18FL6FaTCetlr4KX0LsTarARQAAAAAAAAAAAAAAAAAAAAAAAAAAAAAAAAAAAAAAAAAAAAAAAAAAAAAAAAABJhXW+j3sfTFWkwrrfR72PpiuxNqsBFAAAAAAAAAAAAAAAAAAAAAAAAAAAAAAAAAAAAAAAAAAAAAAAAAAAAAAAAAAEmF9RSd9P60VaTC+opO+n9aK7E2qwEUAAAAAAAAAAAAAAAAAAAAAAAAAAAAAAAAAAAAAAAAAAAAAAAAAAAAAAAAAASWnVl94WT2cqtJadWX3hZPZyvUdEpKsB5UAAAAAAAAAAAAAAAAAAAAAAAAAAAAAAaydHR+E8mPGNb2TZtrJ0dH4TyY8Y1vZOp1K7ezbjPpl8XWHszK8I84abgP0kyQAAAAAAAAAAAAAAAAAAelGYn8nMj/ABRQ9V5rvSjMT+TmR/iih6rMeVDqGQ8f2y7DU3rWU8P1hzsBiTRQABJbdXXnfSeqrSW3V1530nqrHRKSrARQAAAAAAAAAAAAAAAAABJhPWy18FL6FaTCetlr4KX0LsTarARQAAAAAAAAAAAAAAAAAAAAAAAAAAAAAAAAAAAAAAAAAAAAAAAAAAAAAAAAABJhXW+j3sfTFWkwrrfR72PpiuxNqsBFAAAAAAAAAAAAAAAAAAAAAAAAAAAAAAAAAAAAAAAAAAAAAAAAAAAAAAAAAAEmF9RSd9P60VaTC+opO+n9aK7E2qwEUAAAAAAAAAAAAAAAAAAAAAAAAAAAAAAAAAAAAAAAAAAAAAAAAAAAAAAAAAASWnVl94WT2cqtJadWX3hZPZyvUdEpKsB5UAAAAAAAAAAAAAAAAAAAAAAAAAAAAAAaydHR+E8mPGNb2TZtrJ0dH4TyY8Y1vZOp1K7ezbjPpl8XWHszK8I84abgP0kyQAAAAAAAAAAAAAAAAAAelGYn8nMj/FFD1Xmu9KMxP5OZH+KKHqsx5UOoZDx/bLsNTetZTw/WHOwGJNFAAElt1ded9J6qtJbdXXnfSeqsdEpKsBFAAAAAAAAAAcYznYpiGC5vcocWwnFrbDL20w+tVoXdxGEJKM8JelGPKhGEY6elCEYR0xjCGh1Bg+XkMmsSxS6ydxXKqa1sMiqmMXOH5VzXnP3N5JpjJUowu/taIaJ4VY0v+l9qTk6fvh3VlrkpZ5bZNXmTV7dV7andQkmlr0eTy6VSSeWeSeEJoRhHRNLLHRGGiP3ON/4Y4jj+LwxjONlFaYzPQwy5wu2oYfhs1hRkp3EIS1554TVqs0880sJYQ0TSyywhHRLpjph6iYpikuH1LrGsgKGQWWEcoscxWvlDNq+N291iFWvQuJq1rPXhPTozxjTocien0oUpZIcjTCMIpMPxLKGwyLyJzuTZR41c4pj+KWO07Se/qz2dW2vanI5mnbRjGlT5uE8nJmkllm+xHTNHlR082wPNTiVvcYDRypyrpY1hmStOeTCLaXDoW9TTGnGlJPcVOcmhVmkpRjLDkSU4aYxmjCMdGj8MGzPXmH0sFyfv8rJL7JbJu+hf4Zh+z+RcQnkjGNCStcc5GFSSnGaMYQlpyRjyZdMY6I6bWExU5wr++xLLbJDN9RxC9sbHGddvMQq2VzPb16lK2kljLSlq04wnkhNPPLGaMkZZowl0adEY6eC3WVGUuF3WIZrKGO4pGlUyys8Et8TqXM1S7o2FzbwuZ6ctebTPGpLCE8ktSaMZ4QnljytMIRc1kyJyxykw/A8psYxqXCcrsHv7y6tZ61rTuaFG3rTzS6rUp0ppIVJeZ5EOVCeE3Khp5X3wir5nJLrA7mW5yim+klzjNPKHbFO0hLJJfU4QlpcmhGaP/RlklhJzcZ4xjLp+3yo8oiYhXCssMpsos3eN5QZCYDjeK1LbEaWDz4dc3t5UvK2HT3d1G2rcmrXjPPN0peXLCeaaEJtOjpdJzHA6V3kZnZoZGWeL4xf4PjGBVb+FPEsQrX09vc0K0kk08tStNNPCWeWpDTLyuTpl0whDTHT+l9md+kVpj1xlblFC7xzHJbWWW/sbLVqdlC1n5y3hRpTz1I/ZqaZ5uVPNyoxjDpQ0Qh9nJvInFbPKWtlnldlBbYxjEbGXDbee0w+NnQoW/K5c0IU5qlWaM88+iM00Z9GiWWEJYaI6VYoOXRjCENMY9JDhVehLhttLNWkhGFOXTCM0P9F0YQjDRGHSfPwu0tZ8Otpp7alNNGnLGMYyQjGPSSKUxJ6VusW/Z6fnQNYt+z0/Ogw1Kz3Sjw4GpWe6UeHB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DWLfs9PzoMNSs90o8OBqVnulHhwMDFnrFv2en50EuF16EthRhNWkhGEPujND/V++pWe6UeHBNhlpaz2NGae2pTRjDpxjJCMfvesKJjVZrFv2en50DWLfs9PzoMNSs90o8OBqVnulHhwecF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A1i37PT86DDUrPdKPDgalZ7pR4cDAxZ6xb9np+dBLhtxQls5ITVqcI8qfpRmh/6ov31Kz3Sjw4JsNtLSezkmmtaUY8qfpxkh/wCqL1hRMaq9Ztt4p+fA1m23in58GOpWe6UeHA1Kz3Sjw4POC4stZtt4p+fA1m23in58GOpWe6UeHA1Kz3Sjw4GBiy1m23in58DWbbeKfnwY6lZ7pR4cDUrPdKPDgYGLLWbbeKfnwNZtt4p+fBjqVnulHhwNSs90o8OBgYstZtt4p+fA1m23in58GOpWe6UeHA1Kz3Sjw4GBiy1m23in58DWbbeKfnwY6lZ7pR4cDUrPdKPDgYGLLWbbeKfnwNZtt4p+fBjqVnulHhwNSs90o8OBgYstZtt4p+fA1m23in58GOpWe6UeHA1Kz3Sjw4GBiy1m23in58DWbbeKfnwY6lZ7pR4cDUrPdKPDgYGLLWbbeKfnwNZtt4p+fBjqVnulHhwNSs90o8OBgYstZtt4p+fA1m23in58GOpWe6UeHA1Kz3Sjw4GBiy1m23in58DWbbeKfnwY6lZ7pR4cDUrPdKPDgYGLLWbbeKfnwNZtt4p+fBjqVnulHhwNSs90o8OBgYstZtt4p+fA1m23in58GOpWe6UeHA1Kz3Sjw4GBiy1m23in58DWbbeKfnwY6lZ7pR4cDUrPdKPDgYGLLWbbeKfnwNZtt4p+fBjqVnulHhwNSs90o8OBgYstZtt4p+fA1m23in58GOpWe6UeHA1Kz3Sjw4GBiy1m23in58DWbbeKfnwY6lZ7pR4cDUrPdKPDgYGLLWbbeKfnwNZtt4p+fBjqVnulHhwNSs90o8OBgYstZtt4p+fA1m23in58GOpWe6UeHA1Kz3Sjw4GBiy1m23in58DWbbeKfnwY6lZ7pR4cDUrPdKPDgYGLLWbbeKfnwNZtt4p+fBjqVnulHhwNSs90o8OBgYstZtt4p+fA1m23in58GOpWe6UeHA1Kz3Sjw4GBiy1m23in58DWbbeKfnwY6lZ7pR4cDUrPdKPDgYGLLWbbeKfnwNZtt4p+fBjqVnulHhwNSs90o8OBgYstZtt4p+fA1m23in58GOpWe6UeHA1Kz3Sjw4GBiy1m23in58DWbbeKfnwY6lZ7pR4cDUrPdKPDgYGLLWbbeKfnwNZtt4p+fBjqVnulHhwNSs90o8OBgYstZtt4p+fA1m23in58GOpWe6UeHA1Kz3Sjw4GBiy1m23in58DWbbeKfnwY6lZ7pR4cDUrPdKPDgYGLLWbbeKfnwS2txQhd3sY1qcIRqS6PtQ6f/TlUalZ7pR4cEtraWsbu9ljbUowlqSwhCMkOl9iV6ilJTFZrNtvFPz4Gs228U/Pgx1Kz3Sjw4GpWe6UeHB5wXFlrNtvFPz4Gs228U/Pgx1Kz3Sjw4GpWe6UeHAwMWWs228U/PgazbbxT8+DHUrPdKPDgalZ7pR4cDAxZazbbxT8+BrNtvFPz4MdSs90o8OBqVnulHhwMDFlrNtvFPz4Gs228U/Pgx1Kz3Sjw4GpWe6UeHAwMWWs228U/PgazbbxT8+DHUrPdKPDgalZ7pR4cDAxZazbbxT8+BrNtvFPz4MdSs90o8OBqVnulHhwMDFlrNtvFPz4Gs228U/Pgx1Kz3Sjw4GpWe6UeHAwMWWs228U/PgazbbxT8+DHUrPdKPDgalZ7pR4cDAxZazbbxT8+BrNtvFPz4MdSs90o8OBqVnulHhwMDFlrNtvFPz4Gs228U/Pgx1Kz3Sjw4GpWe6UeHAwMWWs228U/PgazbbxT8+DHUrPdKPDgalZ7pR4cDAxZazbbxT8+BrNtvFPz4MdSs90o8OBqVnulHhwMDFlrNtvFPz4Gs228U/Pgx1Kz3Sjw4GpWe6UeHAwMWWs228U/PgazbbxT8+DHUrPdKPDgalZ7pR4cDAxZazbbxT8+BrNtvFPz4MdSs90o8OBqVnulHhwMDFlrNtvFPz4NZ+jlq0qmSeTMKdSWaMMRq/dGEf8A+pstqVnulHhwaz9HJQoUck8mY0qNOSMcRq6eTLCGn/pOp1Lp/Hs34z6ZfG1hr/DMrwjzhp2A/SLJAAAAAAAAAAAAAAAAAAB6SZi7ihLmeyPlmrU4RhhNDTCM0P8A0vNt6R5jLS1nzPZITT21KaaOE0IxjGSEYx+yzHlQp/0GQr/P9suw1N61lPD9Yc71m23in58DWbbeKfnwY6lZ7pR4cDUrPdKPDgxPBomLLWbbeKfnwNZtt4p+fBjqVnulHhwNSs90o8OBgYstZtt4p+fB+FnPLPeXk0k0JocqTpwjp/8AK/XUrPdKPDg/Gyp06V5eSU5JZJYTSdKWGiH+VYpSaGK0B5UAAAAAAAAAAAAAAAAAASYT1stfBS+hWkwnrZa+Cl9C7E2qwEUAAAAAAAAAAAAAAAAAAAAAAAAAAAAAAAAAAAAAAAAAAAAAAAAAAAAAAAAAASYV1vo97H0xVpMK630e9j6YrsTarARQAAAAAAAAAAAAAAAAAAAAAAAAAAAAAAAAAAAAAAAAAAAAAAAAAAAAAAAAABJhfUUnfT+tFWkwvqKTvp/WiuxNqsBFAAAAAAAAAAAAAAAAAAAAAAAAAAAAAAAAAAAAAAAAAAAAAAAAAAAAAAAAAAElp1ZfeFk9nKrSWnVl94WT2cr1HRKSrAeVAAAAAAAAAAAAAAAAAAAAAAAAAAAAAAGsnR0fhPJjxjW9k2baydHR+E8mPGNb2TqdSu3s24z6ZfF1h7MyvCPOGm4D9JMkAAAAAAAAAAAAAAAAAAHpRmJ/JzI/xRQ9V5rvSjMT+TmR/iih6rMeVDqGQ8f2y7DU3rWU8P1hzsBiTRQABJbdXXnfSeqrSW3V1530nqrHRKSrARQAAAAAAAAAAAAAAAAABJhPWy18FL6FaTCetlr4KX0LsTarARQAAAAAAAAAAAAAAAAAAAAAAAAAAAAAAAAAAAAAAAAAAAAAAAAAAAAAAAAABJhXW+j3sfTFWkwrrfR72PpiuxNqsBFAAAAAAAAAAAAAAAAAAAAAAAAAAAAAAAAAAAAAAAAAAAAAAAAAAAAAAAAAAEmF9RSd9P60VaTC+opO+n9aK7E2qwEUAAAAAAAAAAAAAAAAAAAAAAAAAAAAAAAAAAAAAAAAAAAAAAAAAAAAAAAAAASWnVl94WT2cqtJadWX3hZPZyvUdEpKsB5UAAAAAAAAAAAAAAAAAAAAAAAAAAAAAAaydHR+E8mPGNb2TZtrJ0dH4TyY8Y1vZOp1K7ezbjPpl8XWHszK8I84abgP0kyQAAAAAAAAAAAAAAAAAAelGYn8nMj/ABRQ9V5rvSjMT+TmR/iih6rMeVDqGQ8f2y7DU3rWU8P1hzsBiTRQABJbdXXnfSeqrSW3V1530nqrHRKSrARQAAAAAAAAAAAAAAAAABJhPWy18FL6FaTCetlr4KX0LsTarARQAAAAAAAAAAAAAAAAAAAAAAAAAAAAAAAAAAAAAAAAAAAAAAAAAAAAAAAAABJhXW+j3sfTFWkwrrfR72PpiuxNqsBFAAAAAAAAAAAAAAAAAAAAAAAAAAAAAAAAAAAAAAAAAAAAAAAAAAAAAAAAAAEmF9RSd9P60VaTC+opO+n9aK7E2qwEUAAAAAAAAAAAAAAAAAAAAAAAAAAAAAAAAAAAAAAAAAAAAAAAAAAAAAAAAAASWnVl94WT2cqtJadWX3hZPZyvUdEpKsB5UAAAAAAAAAAAAAAAAAAAAAAAAAAAAAAaydHR+E8mPGNb2TZtrJ0dH4TyY8Y1vZOp1K7ezbjPpl8XWHszK8I84abgP0kyQAAAAAAAAAAAAAAAAAAelGYn8nMj/FFD1Xmu9KMxP5OZH+KKHqsx5UOoZDx/bLsNTetZTw/WHOwGJNFAAElt1ded9J6qtJbdXXnfSeqsdEpKsBFAAAAAAAAAAAAAAAAAAEmE9bLXwUvoVpMJ62WvgpfQuxNqsBFAAAAAAAAAAAAAAAAAAAAAAAAAAAAAAAAAAAAAAAAAAAAAAAAAAAAAAAAAAEmFdb6Pex9MVaTCut9HvY+mK7E2qwEUAAAAAAAAAAAAAAAAAAAAAAAAAAAAAAAAAAAAAAAAAAAAAAAAAAAAAAAAAASYX1FJ30/rRVpML6ik76f1orsTarARQAAAAAAAAAAAAAAAAAAAAAAAAAAAAAAAAAAAAAAAAAAAAAAAAAAAAAAAAABJadWX3hZPZyq0lp1ZfeFk9nK9R0SkqwHlQAAAAAAAAAAAAAAAAAAAAAAAAAAAAABrJ0dH4TyY8Y1vZNm2snR0fhPJjxjW9k6nUrt7NuM+mXxdYezMrwjzhpuA/STJAAAAAAAAAAAAAAAAAAB6UZifycyP8UUPVea70ozE/k5kf4ooeqzHlQ6hkPH9suw1N61lPD9Yc7AYk0UAASW3V1530nqq0lt1ded9J6qx0SkqwEUAAAAAAAAAAAAAAAAAASYT1stfBS+hWkwnrZa+Cl9C7E2qwEUAAAAAAAAAAAAAAAAAAAAAAAAAAAAAAAAAAAAAAAAAAAAAAAAAAAAAAAAAASYV1vo97H0xVpMK630e9j6YrsTarARQAAAAAAAAAAAAAAAAAAAAAAAAAAAAAAAAAAAAAAAAAAAAAAAAAAAAAAAAABJhfUUnfT+tFWkwvqKTvp/WiuxNqsBFAAAAAAAAAAAAAAAAAAAAAAAAAAAAAAAAAAAAAAAAAAAAAAAAAAAAAAAAAAElp1ZfeFk9nKrSWnVl94WT2cr1HRKSrAeVAAAAAAAAAAAAAAAAAAAAAAAAAAAAAAGsnR0fhPJjxjW9k2baydHR+E8mPGNb2TqdSu3s24z6ZfF1h7MyvCPOGm4D9JMkAAAAAAAAAAAAAAAAAAHpRmJ/JzI/xRQ9V5rvSjMT+TmR/iih6rMeVDqGQ8f2y7DU3rWU8P1hzsBiTRQABJbdXXnfSeqrSW3V1530nqrHRKSrARQAAAAAAAAAAAAAAAAABJhPWy18FL6FaTCetlr4KX0LsTarARQAAAAAAAAAAAAAAAAAAAAAAAAAAAAAAAAAAAAAAAAAAAAAAAAAAAAAAAAABJhXW+j3sfTFWkwrrfR72PpiuxNqsBFAAAAAAAAAAAAAAAAAAAAAAAAAAAAAAAAAAAAAAAAAAAAAAAAAAAAAAAAAAEmF9RSd9P60VaTC+opO+n9aK7E2qwEUAAAAAAAAAAAAAAAAAAAAAAAAAAAAAAAAAAAAAAAAAAAAAAAAAAAAAAAAAASWnVl94WT2cqtJadWX3hZPZyvUdEpKsB5UAAAAAAAAAAAAAAAAAAAAAAAAAAAAAAaydHR+E8mPGNb2TZtrJ0dH4TyY8Y1vZOp1K7ezbjPpl8XWHszK8I84abgP0kyQAAAAAAAAAAAAAAAAAAelGYn8nMj/ABRQ9V5rvSjMT+TmR/iih6rMeVDqGQ8f2y7DU3rWU8P1hzsBiTRQABJbdXXnfSeqrSW3V1530nqrHRKSrARQAAAAAAAAAAAAAAAAABJhPWy18FL6FaTCetlr4KX0LsTarARQAAAAAAAAAAAAAAAAAAAAAAAAAAAAAAAAAAAAAAAAAAAAAAAAAAAAAAAAABJhXW+j3sfTFWkwrrfR72PpiuxNqsBFAAAAAAAAAAAAAAAAAAAAAAAAAAAAAAAAAAAAAAAAAAAAAAAAAAAAAAAAAAEmF9RSd9P60VaTC+opO+n9aK7E2qwEUAAAAAAAAAAAAAAAAAAAAAAAAAAAAAAAAAAAAAAAAAAAAAAAAAAAAAAAAAASWnVl94WT2cqtJadWX3hZPZyvUdEpKsB5UAAAAAAAAAAAAAAAAAAAAAAAAAAAAAAaydHR+E8mPGNb2TZtrJ0dH4TyY8Y1vZOp1K7ezbjPpl8XWHszK8I84abgP0kyQAAAAAAAAAAAAAAAAAAelGYn8nMj/FFD1Xmu9KMxP5OZH+KKHqsx5UOoZDx/bLsNTetZTw/WHOwGJNFAAElt1ded9J6qtJbdXXnfSeqsdEpKsBFAAAAAAAAAAAAAAAAAAEmE9bLXwUvoVpMJ62WvgpfQuxNqsBFAAAAAAAAAAAAAAAAAAAAAAAAAAAAAAAAAAAAAAAAAAAAAAAAAAAAAAAAAAEmFdb6Pex9MVaTCut9HvY+mK7E2qwEUAAAAAAAAAAAAAAAAAAAAAAAAAAAAAAAAAAAAAAAAAAAAAAAAAAAAAAAAAASYX1FJ30/rRVpML6ik76f1orsTarARQAAAAAAAAAAAAAAAAAAAAAAAAAAAAAAAAAAAAAAAAAAAAAAAAAAAAAAAAABJadWX3hZPZyq0lp1ZfeFk9nK9R0SkqwHlQAAAAAAAAAAAAAAAAAAAAAAAAAAAAABrJ0dH4TyY8Y1vZNm2snR0fhPJjxjW9k6nUrt7NuM+mXxdYezMrwjzhpuA/STJAAAAAAAAAAAAAAAAAAB6UZifycyP8UUPVea70ozE/k5kf4ooeqzHlQ6hkPH9suw1N61lPD9Yc7AYk0UAASW3V1530nqq0lt1ded9J6qx0SkqwEUAAAAAAAAAAAAAAAAAASYT1stfBS+hWkwnrZa+Cl9C7E2qwEUAAAAAAAAAAAAAAAAAAAAAAAAAAAAAAAAAAAAAAAAAAAAAAAAAAAAAAAAAASYV1vo97H0xVpMK630e9j6YrsTarARQAAAAAAAAAAAAAAAAAAAAAAAAAAAAAAAAAAAAAAAAAAAAAAAAAAAAAAAAABJhfUUnfT+tFWkwvqKTvp/WiuxNqsBFAAAAAAAAAAAAAAAAAAAAAAAAAAAAAAAAAAAAAAAAAAAAAAAAAAAAAAAAAAElp1ZfeFk9nKrSWnVl94WT2cr1HRKSrAeVAAAAAAAAAAAAAAAAAAAAAAAAAAAAAAGsnR0fhPJjxjW9k2baydHR+E8mPGNb2TqdSu3s24z6ZfF1h7MyvCPOGm4D9JMkAAAAAAAAAAAAAAAAAAHpRmJ/JzI/xRQ9V5rvSjMT+TmR/iih6rMeVDqGQ8f2y7DU3rWU8P1hzsBiTRQABJbdXXnfSeqrSW3V1530nqrHRKSrARQAAAAAAAAAAcJz0ZS4pkjmxx7HcFjVhfUaElKhPSlhGenNUqS0+XLCPS5UOXphp6WmENLrypilHNZaYpaf4Y4Nk/lDdZM32IYditndQvrm8noScurJd1Y0adSNWEYyTxjGNSWaOn7UYw6diKpV3yOgLnCMNzfWWbXLDJSzoyYzi08LfFLmWOiri0tayqVqk9xNp01pucklqQjNyowj92jSiw/DbLDc3eb7OrY0KX0txbF8NqX+Jwjybi/heVYS16NWpp0z0+TP0pIxjLLzcuiEOTDRbpVsYOs85NKjlBnDyHyGxmhTucDxGGIX15Z1Ycqld1LenJGlTqSx6U8sJp4z8mOmEYywjGHSdeXtSfDcTxLNTYx5jJe4y8sMN1enUjLJTs7i1hcVrOWEI/YpTVIaORDRDRUmlhDRHQRZqVbHjW/L2b6BZSZSZD5GU5MHwPGqOBTV6FjHmKdnPc3s1vXmpSSRhClGpSlhCMZYS9OEI/f03O8FwTCMhM9Vrk5kdhdrheE4xk5WuruwtJIUqMK9CvTkkrwpy/Z5cZakZYzaNMYSw0xjoLpV2qkwnrZa+Cl9CqMYQhpjHpPm4Zf2NPDreSpe0JZpacsIwjUhCMI6P/ciJmMCel9MTbSw7f7biy+82lh2/wBtxZfel2dxWFIm2lh2/wBtxZfebSw7f7biy+8uzuKwpE20sO3+24svvNpYdv8AbcWX3l2dxWFIm2lh2/23Fl95tLDt/tuLL7y7O4rCkTbSw7f7biy+82lh2/23Fl95dncVhSJtpYdv9txZfebSw7f7biy+8uzuKwpE20sO3+24svvNpYdv9txZfeXZ3FYUibaWHb/bcWX3m0sO3+24svvLs7isKRNtLDt/tuLL7zaWHb/bcWX3l2dxWFIm2lh2/wBtxZfebSw7f7biy+8uzuKwpE20sO3+24svvNpYdv8AbcWX3l2dxWFIm2lh2/23Fl95tLDt/tuLL7y7O4rCkTbSw7f7biy+82lh2/23Fl95dncVhSJtpYdv9txZfebSw7f7biy+8uzuKwpE20sO3+24svvNpYdv9txZfeXZ3FYUibaWHb/bcWX3m0sO3+24svvLs7isKRNtLDt/tuLL7zaWHb/bcWX3l2dxWFIm2lh2/wBtxZfebSw7f7biy+8uzuKwpE20sO3+24svvNpYdv8AbcWX3l2dxWFIm2lh2/23Fl95tLDt/tuLL7y7O4rCkTbSw7f7biy+82lh2/23Fl95dncVhSJtpYdv9txZfebSw7f7biy+8uzuKwpE20sO3+24svvNpYdv9txZfeXZ3FYUibaWHb/bcWX3m0sO3+24svvLs7isKRNtLDt/tuLL7zaWHb/bcWX3l2dxWFIm2lh2/wBtxZfebSw7f7biy+8uzuKwpE20sO3+24svvNpYdv8AbcWX3l2dxWFIm2lh2/23Fl95tLDt/tuLL7y7O4rCkTbSw7f7biy+82lh2/23Fl95dncVhSJtpYdv9txZfebSw7f7biy+8uzuKwpSYV1vo97H0xZbSw7f7biy+9Nht/Y07GlJPe0JZoQ6cI1IQjDp/wDut2aJWKvpCbaWHb/bcWX3m0sO3+24svvS7O5awpE20sO3+24svvNpYdv9txZfeXZ3FYUibaWHb/bcWX3m0sO3+24svvLs7isKRNtLDt/tuLL7zaWHb/bcWX3l2dxWFIm2lh2/23Fl95tLDt/tuLL7y7O4rCkTbSw7f7biy+82lh2/23Fl95dncVhSJtpYdv8AbcWX3m0sO3+24svvLs7isKRNtLDt/tuLL7zaWHb/AG3Fl95dncVhSJtpYdv9txZfebSw7f7biy+8uzuKwpE20sO3+24svvNpYdv9txZfeXZ3FYUibaWHb/bcWX3m0sO3+24svvLs7isKRNtLDt/tuLL7zaWHb/bcWX3l2dxWFIm2lh2/23Fl95tLDt/tuLL7y7O4rCkTbSw7f7biy+82lh2/23Fl95dncVhSJtpYdv8AbcWX3m0sO3+24svvLs7isKRNtLDt/tuLL7zaWHb/AG3Fl95dncVhSJtpYdv9txZfebSw7f7biy+8uzuKwpE20sO3+24svvNpYdv9txZfeXZ3FYUibaWHb/bcWX3m0sO3+24svvLs7isKRNtLDt/tuLL7zaWHb/bcWX3l2dxWFIm2lh2/23Fl95tLDt/tuLL7y7O4rCkTbSw7f7biy+82lh2/23Fl95dncVhSJtpYdv8AbcWX3m0sO3+24svvLs7isKRNtLDt/tuLL7zaWHb/AG3Fl95dncVhSJtpYdv9txZfebSw7f7biy+8uzuKwpE20sO3+24svvNpYdv9txZfeXZ3FYUibaWHb/bcWX3m0sO3+24svvLs7isKRNtLDt/tuLL7zaWHb/bcWX3l2dxWFIm2lh2/23Fl95tLDt/tuLL7y7O4rCkTbSw7f7biy+82lh2/23Fl95dncVhSkwvqKTvp/Wiy2lh2/wBtxZfemw6/sZLSSWe9oSxhNN0o1JYR/wA0f91uzRKxV9ITbSw7f7biy+82lh2/23Fl96XZ3LWFIm2lh2/23Fl95tLDt/tuLL7y7O4rCkTbSw7f7biy+82lh2/23Fl95dncVhSJtpYdv9txZfebSw7f7biy+8uzuKwpE20sO3+24svvNpYdv9txZfeXZ3FYUibaWHb/AG3Fl95tLDt/tuLL7y7O4rCkTbSw7f7biy+82lh2/wBtxZfeXZ3FYUibaWHb/bcWX3m0sO3+24svvLs7isKRNtLDt/tuLL7zaWHb/bcWX3l2dxWFIm2lh2/23Fl95tLDt/tuLL7y7O4rCkTbSw7f7biy+82lh2/23Fl95dncVhSJtpYdv9txZfebSw7f7biy+8uzuKwpE20sO3+24svvNpYdv9txZfeXZ3FYUibaWHb/AG3Fl95tLDt/tuLL7y7O4rCkTbSw7f7biy+82lh2/wBtxZfeXZ3FYUibaWHb/bcWX3m0sO3+24svvLs7isKRNtLDt/tuLL7zaWHb/bcWX3l2dxWFIm2lh2/23Fl95tLDt/tuLL7y7O4rCkTbSw7f7biy+82lh2/23Fl95dncVhSJtpYdv9txZfebSw7f7biy+8uzuKwpE20sO3+24svvNpYdv9txZfeXZ3FYUibaWHb/AG3Fl95tLDt/tuLL7y7O4rCkTbSw7f7biy+82lh2/wBtxZfeXZ3FYUibaWHb/bcWX3m0sO3+24svvLs7isKRNtLDt/tuLL7zaWHb/bcWX3l2dxWFIm2lh2/23Fl95tLDt/tuLL7y7O4rCkTbSw7f7biy+82lh2/23Fl95dncVhSJtpYdv9txZfebSw7f7biy+8uzuKwpE20sO3+24svvNpYdv9txZfeXZ3FYUibaWHb/AG3Fl95tLDt/tuLL7y7O4rClJadWX3hZPZystpYdv9txZfeltb+xluryaa9oQhNUljLGNSHThyJYdLpvURNJKw+mJtpYdv8AbcWX3m0sO3+24svvebs7isKRNtLDt/tuLL7zaWHb/bcWX3l2dxWFIm2lh2/23Fl95tLDt/tuLL7y7O4rCkTbSw7f7biy+82lh2/23Fl95dncVhSJtpYdv9txZfebSw7f7biy+8uzuKwpE20sO3+24svvNpYdv9txZfeXZ3FYUibaWHb/AG3Fl95tLDt/tuLL7y7O4rCkTbSw7f7biy+82lh2/wBtxZfeXZ3FYUibaWHb/bcWX3m0sO3+24svvLs7isKRNtLDt/tuLL7zaWHb/bcWX3l2dxWFIm2lh2/23Fl95tLDt/tuLL7y7O4rCkTbSw7f7biy+82lh2/23Fl95dncVhSJtpYdv9txZfebSw7f7biy+8uzuKwpE20sO3+24svvNpYdv9txZfeXZ3FYUibaWHb/AG3Fl95tLDt/tuLL7y7O4rCkTbSw7f7biy+82lh2/wBtxZfeXZ3FYUtZOjo/CeTHjGt7JsltLDt/tuLL72tHRxXVrcZKZMy0LmlUjDEasYwknhHR/wBP/Z1OpcT/AB7N+M+mXxtYZj+GZXhHnDTwB+kWSAAAAAAAAAAAAAAAAAAD0ozE/k5kf4ooeq813pDmMv7GnmfyQkqXtCWaXCaEIwjUhCMPs/8AuzHlQiZzDIU/n+2XYam9aynh+sOwhNtLDt/tuLL7zaWHb/bcWX3sTuzuaJWFIm2lh2/23Fl95tLDt/tuLL7y7O4rClJbdXXnfSeqy2lh2/23Fl9787GrSrXd5Uo1JaksZpNE0sYRh/lWImIkqtAeVAAAAAAAAAAQY7geF5S4PeYBjVrC5sb6lNRr0oxjLypY/wCkYdOEYffCMI6YRhCMHHcKzZYba3s2I4/j2MZTXELCfDKM2LzUJoULaf8A8SSWWjSpyxjPolhNPPCaeMJYQ5WjTp5iLUcJyezUYPgF7h1zUx3GsVt8Ep1KWEWWIVqU9HD5J4cmMJORTlnnjCT7EJqs1SMJdMIRhpjp/LB80GAYNd2HN4zjNxhOEXU99hmC161Kazsq8YxjCaTRThVm5PKm5Es9SaWXldKENENHOwrJRwC2zaXmJ4Fhkcqcob+nlJh1/c4jb4rh91y6lrPWqTxjTpRryTSxpc3NCnyJ5Iy6Ifd0oRVVM0uTVbJuvk/c3eJVq9zfwxapi01eWF9r8IwjLcwnllhJLPLolhCEJISQlhCXk8npOahWSjhMc0uTt5heN2GUF/ieN3OUEKUL3EbyrTkuYwpdOjCnGjJTkpc3H7UvIkh9qMYx0xjF9DJrIW2yfxS4x68x3Fcdxa4t5LPXsTmoxqU7eSOmFKSWjTpySy8qMZox5PKmj98Y6IaOTBWR/IwhGGiMOkjwqnTjhttGMksY81L/AE/2WpMJ62WvgpfQuxNqjmqXY5fIc1S7HL5GY8q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HNUuxy+RmAw5ql2OXyJcLp042FGMZJYx0f6f7rUmFdb6Pex9MXrYm1RzVLscvkOapdjl8jMeV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DmqXY5fIzAYc1S7HL5EuGU6cbKSMZJY/an/p/wDtFakwvqKTvp/Wi9bE2qOapdjl8hzVLscvkZjyr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c1S7HL5GYDDmqXY5fIltKdON3ewjJL0qsv9P/8AnKtSWnVl94WT2cr1HRKKOapdjl8hzVLscvkZjyrDmqXY5fIc1S7HL5GYDDmqXY5fIc1S7HL5GYDDmqXY5fIc1S7HL5GYDDmqXY5fIc1S7HL5GYDDmqXY5fIc1S7HL5GYDDmqXY5fIc1S7HL5GYDDmqXY5fIc1S7HL5GYDDmqXY5fIc1S7HL5GYDDmqXY5fIc1S7HL5GYDDmqXY5fIc1S7HL5GYDDmqXY5fIc1S7HL5GYDDmqXY5fIc1S7HL5GYDDmqXY5fIc1S7HL5GYDDmqXY5fIc1S7HL5GYDDmqXY5fIc1S7HL5GYDDmqXY5fI1m6OaSSXJPJnkywh/8AyNb7of8A/Js41k6Oj8J5MeMa3snU6ldvZvxn0y+LrD2ZleEecNNwH6SZIAAAAAAAAAAAAAAAAAAPSbMVTpxzO5HxjJLGOyaH9P8A9Xmy9KMxP5OZH+KKHqsx5UOoZDx/bLsNTetZTw/WHOOapdjl8hzVLscvkZjEmisOapdjl8hzVLscvkZgMOapdjl8ia1hCW9vISwhCHKk+7vViS26uvO+k9V6jolFYDyoAAAAAAAAAAAAAAAAAAkwnrZa+Cl9CtJhPWy18FL6F2JtVgIoAAAAAAAAAAAAAAAAAAAAAAAAAAAAAAAAAAAAAAAAAAAAAAAAAAAAAAAAAAkwrrfR72PpirSYV1vo97H0xXYm1WAigAAAAAAAAAAAAAAAAAAAAAAAAAAAAAAAAAAAAAAAAAAAAAAAAAAAAAAAAACTC+opO+n9aKtJhfUUnfT+tFdibVYCKAAAAAAAAAAAAAAAAAAAAAAAAAAAAAAAAAAAAAAAAAAAAAAAAAAAAAAAAAAJLTqy+8LJ7OVWktOrL7wsns5XqOiUlWA8qAAAAAAAAAAAAAAAAAAAAAAAAAAAAAANZOjo/CeTHjGt7Js21k6Oj8J5MeMa3snU6ldvZtxn0y+LrD2ZleEecNNwH6SZIAAAAAAAAAAAAAAAAAAPSjMT+TmR/iih6rzXelGYn8nMj/FFD1WY8qHUMh4/tl2GpvWsp4frDnYDEmigACS26uvO+k9VWkturrzvpPVWOiUlWAigAAAAAAAAAAAAAAAAACTCetlr4KX0K0mE9bLXwUvoXYm1WAigAAAAAAAAAAAAAAAAAAAAAAAAAAAAAAAAAAAAAAAAAAAAAAAAAAAAAAAAACTCut9HvY+mKtJhXW+j3sfTFdibVYCKAAAAAAAAAAAAAAAAAAAAAAAAAAAAAAAAAAAAAAAAAAAAAAAAAAAAAAAAAAJML6ik76f1oq0mF9RSd9P60V2JtVgIoAAAAAAAAAAAAAAAAAAAAAAAAAAAAAAAAAAAAAAAAAAAAAAAAAAAAAAAAAAktOrL7wsns5VaS06svvCyezleo6JSVYDyoAAAAAAAAAAAAAAAAAAAAAAAAAAAAAA1k6Oj8J5MeMa3smzbWTo6Pwnkx4xreydTqV29m3GfTL4usPZmV4R5w03AfpJkgAAAAAAAAAAAAAAAAAA9KMxP5OZH+KKHqvNd6UZifycyP8UUPVZjyodQyHj+2XYam9aynh+sOdgMSaKAAJLbq6876T1VaS26uvO+k9VY6JSVYCKAAAAAAAAAAAAAAAAAAJMJ62WvgpfQrSYT1stfBS+hdibVYCKAAAAAAAAAAAAAAAAAAAAAAAAAAAAAAAAAAAAAAAAAAAAAAAAAAAAAAAAAAJMK630e9j6Yq0mFdb6Pex9MV2JtVgIoAAAAAAAAAAAAAAAAAAAAAAAAAAAAAAAAAAAAAAAAAAAAAAAAAAAAAAAAAAkwvqKTvp/WirSYX1FJ30/rRXYm1WAigAAAAAAAAAAAAAAAAAAAAAAAAAAAAAAAAAAAAAAAAAAAAAAAAAAAAAAAAACS06svvCyezlVpLTqy+8LJ7OV6jolJVgPKgAAAAAAAAAAAAAAAAAAAAAAAAAAAAADWTo6Pwnkx4xreybNtZOjo/CeTHjGt7J1OpXb2bcZ9Mvi6w9mZXhHnDTcB+kmSAAAAAAAAAAAAAAAAAAD0ozE/k5kf4ooeq813pRmJ/JzI/wAUUPVZjyodQyHj+2XYam9aynh+sOdgMSaKAAJLbq6876T1VaS26uvO+k9VY6JSVYCKAAAAAAAAAAAAAAAAAAJMJ62WvgpfQrSYT1stfBS+hdibVYCKAAAAAAAAAAAAAAAAAAAAAAAAAAAAAAAAAAAAAAAAAAAAAAAAAAAAAAAAAAJMK630e9j6Yq0mFdb6Pex9MV2JtVgIoAAAAAAAAAAAAAAAAAAAAAAAAAAAAAAAAAAAAAAAAAAAAAAAAAAAAAAAAAAkwvqKTvp/WirSYX1FJ30/rRXYm1WAigAAAAAAAAAAAAAAAAAAAAAAAAAAAAAAAAAAAAAAAAAAAAAAAAAAAAAAAAACS06svvCyezlVpLTqy+8LJ7OV6jolJVgPKgAAAAAAAAAAAAAAAAAAAAAAAAAAAAADWTo6Pwnkx4xreybNtZOjo/CeTHjGt7J1OpXb2bcZ9Mvi6w9mZXhHnDTcB+kmSAAAAAAAAAAAAAAAAAAD0ozE/k5kf4ooeq813pRmJ/JzI/xRQ9VmPKh1DIeP7Zdhqb1rKeH6w52AxJooAAkturrzvpPVVpLbq6876T1VjolJVgIoAAAAAAAAAAAAAAAAAAkwnrZa+Cl9CtJhPWy18FL6F2JtVgIoAAAAAAAAAAAAAAAAAAAAAAAAAAAAAAAAAAAAAAAAAAAAAAAAAAAAAAAAAAkwrrfR72PpirSYV1vo97H0xXYm1WAigAAAAAAAAAAAAAAAAAAAAAAAAAAAAAAAAAAAAAAAAAAAAAAAAAAAAAAAAACTC+opO+n9aKtJhfUUnfT+tFdibVYCKAAAAAAAAAAAAAAAAAAAAAAAAAAAAAAAAAAAAAAAAAAAAAAAAAAAAAAAAAAJLTqy+8LJ7OVWktOrL7wsns5XqOiUlWA8qAAAAAAAAAAAAAAAAAAAAAAAAAAAAAANZOjo/CeTHjGt7Js21k6Oj8J5MeMa3snU6ldvZtxn0y+LrD2ZleEecNNwH6SZIAAAAAAAAAAAAAAAAAAPSjMT+TmR/iih6rzXelGYn8nMj/FFD1WY8qHUMh4/tl2GpvWsp4frDnYDEmigACS26uvO+k9VWkturrzvpPVWOiUlWAigAAAAAAAAAAAAAAAAACTCetlr4KX0K0mE9bLXwUvoXYm1WAigAAAAAAAAAAAAAAAAAAAAAAAAAAAAAAAAAAAAAAAAAAAAAAAAAAAAAAAAACTCut9HvY+mKtJhXW+j3sfTFdibVYCKAAAAAAAAAAAAAAAAAAAAAAAAAAAAAAAAAAAAAAAAAAAAAAAAAAAAAAAAAAJML6ik76f1oq0mF9RSd9P60V2JtVgIoAAAAAAAAAAAAAAAAAAAAAAAAAAAAAAAAAAAAAAAAAAAAAAAAAAAAAAAAAAktOrL7wsns5VaS06svvCyezleo6JSVYDyoAAAAAAAAAAAAAAAAAAAAAAAAAAAAAA1k6Oj8J5MeMa3smzbWTo6Pwnkx4xreydTqV29m3GfTL4usPZmV4R5w03AfpJkgAAAAAAAAAAAAAAAAAA9KMxP5OZH+KKHqvNd6UZifycyP8UUPVZjyodQyHj+2XYam9aynh+sOdgMSaKAAJLbq6876T1VaS26uvO+k9VY6JSVYCKAAAAAAAAAAAAAAAAAAJMJ62WvgpfQrSYT1stfBS+hdibVYCKAAAAAAAAAAAAAAAAAAAAAAAAAAAAAAAAAAAAAAAAAAAAAAAAAAAAAAAAAAJMK630e9j6Yq0mFdb6Pex9MV2JtVgIoAAAAAAAAAAAAAAAAAAAAAAAAAAAAAAAAAAAAAAAAAAAAAAAAAAAAAAAAAAkwvqKTvp/WirSYX1FJ30/rRXYm1WAigAAAAAAAAAAAAAAAAAAAAAAAAAAAAAAAAAAAAAAAAAAAAAAAAAAAAAAAAACS06svvCyezlVpLTqy+8LJ7OV6jolJVgPKgAAAAAAAAAAAAAAAAAAAAAAAAAAAAADWTo6Pwnkx4xreybNtZOjo/CeTHjGt7J1OpXb2bcZ9Mvi6w9mZXhHnDTcB+kmSAAAAAAAAAAAAAAAAAAD0ozE/k5kf4ooeq813pRmJ/JzI/wAUUPVZjyodQyHj+2XYam9aynh+sOdgMSaKAAJLbq6876T1VaS26uvO+k9VY6JSVYCKAAAAAAAAAAAAAAAAAAJMJ62WvgpfQrSYT1stfBS+hdibVYCKAAAAAAAAAAAAAAAAAAAAAAAAAAAAAAAAAAAAAAAAAAAAAAAAAAAAAAAAAAJMK630e9j6Yq0mFdb6Pex9MV2JtVgIoAAAAAAAAAAAAAAAAAAAAAAAAAAAAAAAAAAAAAAAAAAAAAAAAAAAAAAAAAAkwvqKTvp/WirSYX1FJ30/rRXYm1WAigAAAAAAAAAAAAAAAAAAAAAAAAAAAAAAAAAAAAAAAAAAAAAAAAAAAAAAAAACS06svvCyezlVpLTqy+8LJ7OV6jolJVgPKgAAAAAAAAAAAAAAAAAAAAAAAAAAAAADWTo6Pwnkx4xreybNtZOjo/CeTHjGt7J1OpXb2bcZ9Mvi6w9mZXhHnDTcB+kmSAAAAAAAAAAAAAAAAAAD0ozE/k5kf4ooeq813pRmJ/JzI/xRQ9VmPKh1DIeP7Zdhqb1rKeH6w52AxJooAAkturrzvpPVVpLbq6876T1VjolJVgIoAAAAAAAAAACOhi+E3OI3OD22KWlW/spZJ7m1kryzVqMs8NMkZ5IR5UsJofdGMOn/AEBYPk4ZldkpjWJ3WC4PlPhN/iFjyoXVpbXtOrWoaJuTHlySzRml0TdKOmEOn0i3yuyUu8crZMWmU+E18Zt4RmrYdTvac1zThCEIxjNShNy4ffD74f1gUH1hHi+M4PgFhVxXHsVs8NsqOjnLm7ry0aUmmMIQ5U80YQhpjGEOnH74vzoZRZP3WC/SS1xzD62Ec1NX1+ndSTW3Ny6eVPzsI8nkw0R0x06IaIg+gPm4RlNk3lBh0+MYBlBhuJWFOaaWe6s7unWoyxlhpmhGeSMZYRhCMIx6fSY4BlVkxlXb1brJfKPC8YoUZ+bqVLC8p3Ekk+jTyZoyRjCEdHT0RB9RJhPWy18FL6FaTCetlr4KX0LsTarARQAAAAAAAAAAAAAAAAAAAAAAAAAAAAAAAAAAAAAAAAAAAAAAAAAAAAAAAAABJhXW+j3sfTFWkwrrfR72PpiuxNqsBFAAAAAAAAAAAAAAAAAAAAAAAAAAAAAAAAAAAAAAAAAAAAAAAAAAAAAAAAAAEmF9RSd9P60VaTC+opO+n9aK7E2qwEUAAAAAAAAAAAAAAAAAAAAAAAAAAAAAAAAAAAAAAAAAAAAAAAAAAAAAAAAAASWnVl94WT2cqtJadWX3hZPZyvUdEpKsB5UAAAAAAAAAAAAAAAAAAAAAAAAAAAAAAaydHR+E8mPGNb2TZtrJ0dH4TyY8Y1vZOp1K7ezbjPpl8XWHszK8I84abgP0kyQAAAAAAAAAAAAAAAAAAelGYn8nMj/FFD1Xmu9KMxP5OZH+KKHqsx5UOoZDx/bLsNTetZTw/WHOwGJNFAAElt1ded9J6qtJbdXXnfSeqsdEpKsBFAAAAAAAAAAcdy+yovckMl7vGsMwC/xq9k5NO2s7O2q1556k0dEIzS0pZpoSQ++aMIRjCEI6IRjohHoHBMT+j2L5xqmGXOUF1lBfZISXte/usDvbSapfSy3U09SMKtKSFGSEISy0+VyYaJISyxjGEW0D5tPJzBaeNXmUMtjDX7+2p2dzVjPNGFSjTjNGSWMsY8mGiM8/3Q0x09PT0nqJpCTDpvG7ahhGTuZ28ySo0qd7SmlpWs1OnDTNQqYdVnrQ6UPumjLLNH/9tEYvn2VG3kzJZq8Xw+EkcVmx3CrinX5GmpPc160YXUYxhDTGM0J63K/16el27k9myyKyWxCTE8EwipSrUJKlK2lq3levStJKk2meW3pVJ5pLeWMdGmFKWWGiEIfdDQ/mGZr8h8HxiTHMOwaencUq1W4oUo3lee2t61TTzlSjbzTxo0p5tM2maSSWP2pun046bego+Bl1NG4zvZucOvdE1jHal3JTmhplmu6dCXm5u+llnqRh/o63xiWNLK/FMAklkhk7d5zMMluKPI0Up6k9pLVqSTQ0aIwmrS04xh/6tMY/fpdt4dmpyflyWtsnMoOViVahf1sUjfUZqlnXhd1Ks9SarTnpTwqUpvtxl0yz/d0vujofS/w6yMjkxVyOnwOSphVepNWq06lWpPVqVozcuNaatGaNWNXlfa5yM3L0whHTpgkTEDpTPBGpaZc5U2VlyaeF4rb5NS45LLJoln5d/NSjy46NH2qUOTNp++XRD7nY1WhJZ9EFYy4ZTkpQusk62vyySaITS07mnChGOiH3w5VWENP9NMHJLPNzkbZ4PieBbH1q0xnTtGN9cVbyrd/ZhLDnK1aaapPohCEJdM32dENGh++TWQ+TeSNS4r4LaXGsXcskla5vL6veV55JIaJJOdrzzz8iXTHRJp5MNMYwh04lYoUfdjGEsIzR+6HTfMwzErKnh9vTnuJYTS05YRhoj0uk+okwnrZa+Cl9BFKYk9JtXD95l8kTauH7zL5IqxMDFJtXD95l8kTauH7zL5IqwwMUm1cP3mXyRNq4fvMvkirDAxSbVw/eZfJE2rh+8y+SKsMDFJtXD95l8kTauH7zL5IqwwMUm1cP3mXyRNq4fvMvkirDAxSbVw/eZfJE2rh+8y+SKsMDFJtXD95l8kTauH7zL5IqwwMUm1cP3mXyRNq4fvMvkirDAxSbVw/eZfJE2rh+8y+SKsMDFJtXD95l8kTauH7zL5IqwwMUm1cP3mXyRNq4fvMvkirDAxSbVw/eZfJE2rh+8y+SKsMDFJtXD95l8kTauH7zL5IqwwMUm1cP3mXyRNq4fvMvkirDAxSbVw/eZfJE2rh+8y+SKsMDFJtXD95l8kTauH7zL5IqwwMUm1cP3mXyRNq4fvMvkirDAxSbVw/eZfJE2rh+8y+SKsMDFJtXD95l8kTauH7zL5IqwwMUm1cP3mXyRNq4fvMvkirDAxSbVw/eZfJE2rh+8y+SKsMDFJtXD95l8kTauH7zL5IqwwMUm1cP3mXyRNq4fvMvkirDAxSbVw/eZfJE2rh+8y+SKsMDFJtXD95l8kTauH7zL5IqwwMUm1cP3mXyRNq4fvMvkirDAxSbVw/eZfJE2rh+8y+SKsMDFJtXD95l8kTauH7zL5IqwwMUm1cP3mXyRNq4fvMvkirDAxSbVw/eZfJFNhuJWVOypST3EsJoQ6cNEf8AV9RJhXW+j3sfTF6womNTauH7zL5Im1cP3mXyRVjzguKTauH7zL5Im1cP3mXyRVhgYpNq4fvMvkibVw/eZfJFWGBik2rh+8y+SJtXD95l8kVYYGKTauH7zL5Im1cP3mXyRVhgYpNq4fvMvkibVw/eZfJFWGBik2rh+8y+SJtXD95l8kVYYGKTauH7zL5Im1cP3mXyRVhgYpNq4fvMvkibVw/eZfJFWGBik2rh+8y+SJtXD95l8kVYYGKTauH7zL5Im1cP3mXyRVhgYpNq4fvMvkibVw/eZfJFWGBik2rh+8y+SJtXD95l8kVYYGKTauH7zL5Im1cP3mXyRVhgYpNq4fvMvkibVw/eZfJFWGBik2rh+8y+SJtXD95l8kVYYGKTauH7zL5Im1cP3mXyRVhgYpNq4fvMvkibVw/eZfJFWGBik2rh+8y+SJtXD95l8kVYYGKTauH7zL5Im1cP3mXyRVhgYpNq4fvMvkibVw/eZfJFWGBik2rh+8y+SJtXD95l8kVYYGKTauH7zL5Im1cP3mXyRVhgYpNq4fvMvkibVw/eZfJFWGBik2rh+8y+SJtXD95l8kVYYGKTauH7zL5Im1cP3mXyRVhgYpNq4fvMvkibVw/eZfJFWGBik2rh+8y+SJtXD95l8kVYYGKTauH7zL5Im1cP3mXyRVhgYpNq4fvMvkibVw/eZfJFWGBik2rh+8y+SKfDsRsqdpJJPcSwjCM3S6f/AKovppML6ik76f1ovWFExqbUw/epf5NqYfvUv8qx5wXFJtTD96l/k2ph+9S/yrDAxSbUw/epf5NqYfvUv8qwwMUm1MP3qX+TamH71L/KsMDFJtTD96l/k2ph+9S/yrDAxSbUw/epf5NqYfvUv8qwwMUm1MP3qX+TamH71L/KsMDFJtTD96l/k2ph+9S/yrDAxSbUw/epf5NqYfvUv8qwwMUm1MP3qX+TamH71L/KsMDFJtTD96l/k2ph+9S/yrDAxSbUw/epf5NqYfvUv8qwwMUm1MP3qX+TamH71L/KsMDFJtTD96l/k2ph+9S/yrDAxSbUw/epf5NqYfvUv8qwwMUm1MP3qX+TamH71L/KsMDFJtTD96l/k2ph+9S/yrDAxSbUw/epf5NqYfvUv8qwwMUm1MP3qX+TamH71L/KsMDFJtTD96l/k2ph+9S/yrDAxSbUw/epf5NqYfvUv8qwwMUm1MP3qX+TamH71L/KsMDFJtTD96l/k2ph+9S/yrDAxSbUw/epf5NqYfvUv8qwwMUm1MP3qX+TamH71L/KsMDFJtTD96l/k2ph+9S/yrDAxSbUw/epf5NqYfvUv8qwwMUm1MP3qX+TamH71L/KsMDFJtTD96l/k2ph+9S/yrDAxSbUw/epf5NqYfvUv8qwwMUm1MP3qX+U1tiNlLdXk01xLCE9SWMsen0/sSwfUSWnVl94WT2cr1FKSYm1MP3qX+TamH71L/KsecDFJtTD96l/k2ph+9S/yrDAxSbUw/epf5NqYfvUv8qwwMUm1MP3qX+TamH71L/KsMDFJtTD96l/k2ph+9S/yrDAxSbUw/epf5NqYfvUv8qwwMUm1MP3qX+TamH71L/KsMDFJtTD96l/k2ph+9S/yrDAxSbUw/epf5NqYfvUv8qwwMUm1MP3qX+TamH71L/KsMDFJtTD96l/k2ph+9S/yrDAxSbUw/epf5NqYfvUv8qwwMUm1MP3qX+TamH71L/KsMDFJtTD96l/k2ph+9S/yrDAxSbUw/epf5NqYfvUv8qwwMUm1MP3qX+TamH71L/KsMDFJtTD96l/lrT0cN3bXOSmTUtCrCeMuI1Yx0eDbQtZOjo/CeTHjGt7J1OpdP49m/GfTL42sNf4ZleEecNNwH6RZIAAAAAAAAAAAAAAAAAAPR/MbiNlTzP5IU57iWE0uE0IRh0+l9l5wPSjMT+TmR/iih6rMeVCn/QZCv8AP9suw1N61lPD9Ycw2ph+9S/ybUw/epf5VjE8GiYpNqYfvUv8m1MP3qX+VYYGKTamH71L/LCwrU691eVKU8JpYzSaIw71ckturrzvpPVWKUmhirAeVAAAAAAAAAAAAAAAAAAEmE9bLXwUvoVpMJ62WvgpfQuxNqsBFAAAAAAAAAAAAAAAAAAAAAAAAAAAAAAAAAAAAAAAAAAAAAAAAAAAAAAAAAAEmFdb6Pex9MVaTCut9HvY+mK7E2qwEUAAAAAAAAAAAAAAAAAAAAAAAAAAAAAAAAAAAAAAAAAAAAAAAAAAAAAAAAAASYX1FJ30/rRVpML6ik76f1orsTarARQAAAAAAAAAAAAAAAAAAAAAAAAAAAAAAAAAAAAAAAAAAAAAAAAAAAAAAAAABJadWX3hZPZyq0lp1ZfeFk9nK9R0SkqwHlQAAAAAAAAAAAAAAAAAAAAAAAAAAAAABrJ0dH4TyY8Y1vZNm2snR0fhPJjxjW9k6nUrt7NuM+mXxdYezMrwjzhpuA/STJAAAAAAAAAAAAAAAAAAB6UZifycyP8AFFD1Xmu9KMxP5OZH+KKHqsx5UOoZDx/bLsNTetZTw/WHOwGJNFAAElt1ded9J6qtJbdXXnfSeqsdEpKsBFAAAAAAAAAAAAAAAAAAEmE9bLXwUvoVpMJ62WvgpfQuxNqsBFAAAAAAAAAAAAAAAAAAAAAAAAAAAAAAAAAAAAAAAAAAAAAAAAAAAAAAAAAAEmFdb6Pex9MVaTCut9HvY+mK7E2qwEUAAAAAAAAAAAAAAAAAAAAAAAAAAAAAAAAAAAAAAAAAAAAAAAAAAAAAAAAAASYX1FJ30/rRVpML6ik76f1orsTarARQAAAAAAAAAAAAAAAAAAAAAAAAAAAAAAAAAAAAAAAAAAAAAAAAAAAAAAAAABJadWX3hZPZyq0lp1ZfeFk9nK9R0SkqwHlQAAAAAAAAAAAAAAAAAAAAAAAAAAAAABrJ0dH4TyY8Y1vZNm2snR0fhPJjxjW9k6nUrt7NuM+mXxdYezMrwjzhpuA/STJAAAAAAAAAAAAAAAAAAB6UZifycyP8UUPVea70ozE/k5kf4ooeqzHlQ6hkPH9suw1N61lPD9Yc7AYk0UAASW3V1530nqq0lt1ded9J6qx0SkqwEUAAAAAAAAAAAAAAAAAASYT1stfBS+hWkwnrZa+Cl9C7E2qwEUAAAAAAAAAAAAAAAAAAAAAAAAAAAAAAAAAAAAAAAAAAAAAAAAAAAAAAAAAASYV1vo97H0xVpMK630e9j6YrsTarARQAAAAAAAAAAAAAAAAAAAAAAAAAAAAAAAAAAAAAAAAAAAAAAAAAAAAAAAAABJhfUUnfT+tFWkwvqKTvp/WiuxNqsBFAAAAAAAAAAAAAAAAAAAAAAAAAAAAAAAAAAAAAAAAAAAAAAAAAAAAAAAAAAElp1ZfeFk9nKrSWnVl94WT2cr1HRKSrAeVAAAAAAAAAAAAAAAAAAAAAAAAAAAAAAGsnR0fhPJjxjW9k2baydHR+E8mPGNb2TqdSu3s24z6ZfF1h7MyvCPOGm4D9JMkAAAAAAAAAAAAAAAAAAHpRmJ/JzI/xRQ9V5rvSjMT+TmR/iih6rMeVDqGQ8f2y7DU3rWU8P1hzsBiTRQABJbdXXnfSeqrSW3V1530nqrHRKSrARQAAAAAAAAAAAAAAAAABJhPWy18FL6FaTCetlr4KX0LsTarARQAAAAAAAAAAAAAAAAAAAAAAAAAAAAAAAAAAAAAAAAAAAAAAAAAAAAAAAAABJhXW+j3sfTFWkwrrfR72PpiuxNqsBFAAAAAAAAAAAAAAAAAAAAAAAAAAAAAAAAAAAAAAAAAAAAAAAAAAAAAAAAAAEmF9RSd9P60VaTC+opO+n9aK7E2qwEUAAAAAAAAAAAAAAAAAAAAAAAAAAAAAABwXOLnnyFzV3VlaZY3l1bz4hTnqUI0raarCaEsYQm/y/do0w+//AFf0ZtmuXz3Kxkc3sTatT0REVn9H+WWy2TzexOUytqLNmNs9DnQ6W+t9mR7dYh/bqvuPrfZke3WIf26r7n1ObWmf6XKfDPs/j/jGYd9Z/WHdI6W+t9mR7dYh/bqvuPrfZke3WIf26r7jm1pn+lynwz7H8YzDvrP6w7pHS31vsyPbrEP7dV9x9b7Mj26xD+3Vfcc2tM/0uU+GfY/jGYd9Z/WHdI6W+t9mR7dYh/bqvuPrfZke3WIf26r7jm1pn+lynwz7H8YzDvrP6w7pHS31vsyPbrEP7dV9x9b7Mj26xD+3Vfcc2tM/0uU+GfY/jGYd9Z/WHdI6W+t9mR7dYh/bqvuPrfZke3WIf26r7jm1pn+lynwz7H8YzDvrP6w7pHS31vsyPbrEP7dV9x9b7Mj26xD+3Vfcc2tM/wBLlPhn2P4xmHfWf1h3SOlvrfZke3WIf26r7j632ZHt1iH9uq+45taZ/pcp8M+x/GMw76z+sO6R0t9b7Mj26xD+3VfcfW+zI9usQ/t1X3HNrTP9LlPhn2P4xmHfWf1h3SOlvrfZke3WIf26r7j632ZHt1iH9uq+45taZ/pcp8M+x/GMw76z+sO6R0t9b7Mj26xD+3Vfc7hw+9o4lYW2I28JuauqMlenyoaI8maWEYaf99EX8WeaLz3R0ROd5K1Yr0XomK8Kv6M3z3N86mYyFuLVOmk1UAP4H9IAAktOrL7wsns5VaS06svvCyezleo6JSVYDyoAAAAAAAAAAAAAAAAAAAAAAAAAAAAAA1k6Oj8J5MeMa3smzbWTo6Pwnkx4xreydTqV29m3GfTL4usPZmV4R5w03AfpJkgAAAAAAAAAAAAAAAAAA9KMxP5OZH+KKHqvNd6UZifycyP8UUPVZjyodQyHj+2XYam9aynh+sOdgMSaKAAJLbq6876T1VaS26uvO+k9VY6JSVYCKAAAAAAAAAAAAAAAAAAJMJ62WvgpfQrSYT1stfBS+hdibVYCKAAAAAAAAAAAAAAAAAAAAAAAAAAAAAAAAAAAAAAAAAAAAAAAAAAAAAAAAAAJMK630e9j6Yq0mFdb6Pex9MV2JtVgIoAAAAAAAAAAAAAAAAAAAAAAAAAAAAAAAAAAAAAAAAAAAAAAAAAAAAAAAAAAkwvqKTvp/WirSYX1FJ30/rRXYm1WAigAAAAAAAAAAAAAAAAAAAAAAAAAAAAADUDo6+veSP8Axbv16bb9qB0dfXvJH/i3fr03Zagdv5Hha9Muf1n7Myn+Pqhq2A/RLKgAAAAAAAAAAAAAAAAAB6mZIfhPBfF1t7KV5ZvUzJD8J4L4utvZSsn5U/yc242vKy7fUv8AMy3Cz9X1wGOO+AAElp1ZfeFk9nKrSWnVl94WT2cr1HRKSrAeVAAAAAAAAAAAAAAAAAAAAAAAAAAAAAAGsnR0fhPJjxjW9k2baydHR+E8mPGNb2TqdSu3s24z6ZfF1h7MyvCPOGm4D9JMkAAAAAAAAAAAAAAAAAAHpRmJ/JzI/wAUUPVea70ozE/k5kf4ooeqzHlQ6hkPH9suw1N61lPD9Yc7AYk0UAASW3V1530nqq0lt1ded9J6qx0SkqwEUAAAAAAAAAAAAAAAAAASYT1stfBS+hWkwnrZa+Cl9C7E2qwEUAAAAAAAAAAAAAAAAAAAAAAAAAAAAAAAAAAAAAAAAAAAAAAAAAAAAAAAAAASYV1vo97H0xVpMK630e9j6YrsTarARQAAAAAAAAAAAAAAAAAAAAAAAAAAAAAAAAAAAAAAAAAAAAAAAAAAAAAAAAABJhfUUnfT+tFWkwvqKTvp/WiuxNqsBFAAAAAAAAAAAAAAAAAAAAAAAAAAAAAAGoHR19e8kf8Ai3fr0237UDo6+veSP/Fu/Xpuy1A7fyPC16Zc/rP2ZlP8fVDVsB+iWVAAAAAAAAAAAAAAAAAAD1MyQ/CeC+Lrb2UryzepmSH4TwXxdbeylZPyp/k5txteVl2+pf5mW4Wfq+uAxx3wAAktOrL7wsns5VaS06svvCyezleo6JSVYDyoAAAAAAAAAAAAAAAAAAAAAAAAAAAAAA1k6Oj8J5MeMa3smzbWTo6Pwnkx4xreydTqV29m3GfTL4usPZmV4R5w03AfpJkgAAAAAAAAAAAAAAAAAA9KMxP5OZH+KKHqvNd6UZifycyP8UUPVZjyodQyHj+2XYam9aynh+sOdgMSaKAAJLbq6876T1VaS26uvO+k9VY6JSVYCKAAAAAAAAAAAAAAAAAAJMJ62WvgpfQrSYT1stfBS+hdibVYCKAAAAAAAAAAAAAAAAAAAAAAAAAAAAAAAAAAAAAAAAAAAAAAAAAAAAAAAAAAJMK630e9j6Yq0mFdb6Pex9MV2JtVgIoAAAAAAAAAAAAAAAAAAAAAAAAAAAAAAAAAAAAAAAAAAAAAAAAAAAAAAAAAAkwvqKTvp/WirSYX1FJ30/rRXYm1WAigAAAAAAAAAAAAAAAAAAAAAAAAAAAAADUDo6+veSP/ABbv16bb9qB0dfXvJH/i3fr03Zagdv5Hha9Muf1n7Myn+Pqhq2A/RLKgAAAAAAAAAAAAAAAAAB6mZIfhPBfF1t7KV5ZvUzJD8J4L4utvZSsn5U/yc242vKy7fUv8zLcLP1fXAY474AASWnVl94WT2cqtJadWX3hZPZyvUdEpKsB5UAAAAAAAAAAAAAAAAAAAAAAAAAAAAAAaydHR+E8mPGNb2TZtrJ0dH4TyY8Y1vZOp1K7ezbjPpl8XWHszK8I84abgP0kyQAAAAAAAAAAAAAAAAAAelGYn8nMj/FFD1Xmu9KMxP5OZH+KKHqsx5UOoZDx/bLsNTetZTw/WHOwGJNFAAElt1ded9J6qtJbdXXnfSeqsdEpKsBFAAAAAAAAAAAAAAAAAAEmE9bLXwUvoVpMJ62WvgpfQuxNqsBFAAAAAAAAAAAAAAAAAAAAAAAAAAAAAAAaS9Efnbzl5LZ5MewPJ7LXFLCwt5bSNK3o1uTJJyrWlNNoh/vNGMf8A5fd1f0DltYc6tZrkLUWZizNqs1phMRs4vm6U0nk9FZGMtlImYmaYcJn6N2h5tf4955e6Pjf6g/x7zy90fG/1DsPwv0h31j5vZ8Dnlmvd2v8Aj3eko82v8e88vdHxv9Qf4955e6Pjf6g/C/SHfWPm9jnlmvd2v+Pd6Sjza/x7zy90fG/1B/j3nl7o+N/qD8L9Id9Y+b2OeWa93a/493pKPNr/AB7zy90fG/1B/j3nl7o+N/qD8L9Id9Y+b2OeWa93a/493pKPNr/HvPL3R8b/AFB/j3nl7o+N/qD8L9Id9Y+b2OeWa93a/wCPd6Sjza/x7zy90fG/1B/j3nl7o+N/qD8L9Id9Y+b2OeWa93a/493pKPNr/HvPL3R8b/UH+PeeXuj43+oPwv0h31j5vY55Zr3dr/j3eko82v8AHvPL3R8b/UH+PeeXuj43+oPwv0h31j5vY55Zr3dr/j3eko82v8e88vdHxv8AUH+PeeXuj43+oPwv0h31j5vY55Zr3dr/AI93pKPNr/HvPL3R8b/UH+PeeXuj43+oPwv0h31j5vY55Zr3dr/j3eko0DzV56c6+M5y8lcJxTL3F7mzvMYtKNejPXjGWpTmqywmlj/tGHSb+OT1h1dy+rmVsZHL24tTaiuFd9Nr7mitLZPS1i1lMnZmKTTEAc8+qAAJMK630e9j6Yq0mFdb6Pex9MV2JtVgIoAAAAAAAAAAAAAAAAAAAAAAAAAAAAAAAAAAAAAAAAAAAAAAAAAAAAAAAAAAkwvqKTvp/WirSYX1FJ30/rRXYm1WAigAAAAAAAAAAAAAAAAAAAAAAAAAAAAADUDo6+veSP8Axbv16bb9qB0dfXvJH/i3fr03Zagdv5Hha9Muf1n7Myn+Pqhq2A/RLKgAAAAAAAAAAAAAAAAAB6mZIfhPBfF1t7KV5ZvUzJD8J4L4utvZSsn5U/yc242vKy7fUv8AMy3Cz9X1wGOO+AAElp1ZfeFk9nKrSWnVl94WT2cr1HRKSrAeVAAAAAAAAAAAAAAAAAAAAAAAAAAAAAAGsnR0fhPJjxjW9k2baydHR+E8mPGNb2TqdSu3s24z6ZfF1h7MyvCPOGm4D9JMkAAAAAAAAAAAAAAAAAAHpRmJ/JzI/wAUUPVea70ozE/k5kf4ooeqzHlQ6hkPH9suw1N61lPD9Yc7AYk0UAASW3V1530nqq0lt1ded9J6qx0SkqwEUAAAAAAAAAAAAAAAAAASYT1stfBS+hWkwnrZa+Cl9C7E2qwEUAAAAAAAAAAAAAAAAAAAAAAAAAAAAAAee/RXfnzlJ3tl/wBpRehDz36K78+cpO9sv+0otF5Me18p/bn1WHJ649QseOPK06kAbszYAAAAAAAAAAAAAAAAABzLMx+bmRnj2y9tK9MXmdmY/NzIzx7Ze2lemLFOVHruQ8E+bQ9TOr5XxR5ADL3ZAACTCut9HvY+mKtJhXW+j3sfTFdibVYCKAAAAAAAAAAAAAAAAAAAAAAAAAAAAAAAAAAAAAAAAAAAAAAAAAAAAAAAAAAJML6ik76f1oq0mF9RSd9P60V2JtVgIoAAAAAAAAAAAAAAAAAAAAAAAAAAAAAA1A6Ovr3kj/xbv16bb9qB0dfXvJH/AIt369N2WoHb+R4WvTLn9Z+zMp/j6oatgP0SyoAAAAAAAAAAAAAAAAAAepmSH4TwXxdbeyleWb1MyQ/CeC+Lrb2UrJ+VP8nNuNrysu31L/My3Cz9X1wGOO+AAElp1ZfeFk9nKrSWnVl94WT2cr1HRKSrAeVAAAAAAAAAAAAAAAAAAAAAAAAAAAAAAGsnR0fhPJjxjW9k2baydHR+E8mPGNb2TqdSu3s24z6ZfF1h7MyvCPOGm4D9JMkAAAAAAAAAAAAAAAAAAHpRmJ/JzI/xRQ9V5rvSjMT+TmR/iih6rMeVDqGQ8f2y7DU3rWU8P1hzsBiTRQABJbdXXnfSeqrSW3V1530nqrHRKSrARQAAAAAAAAAEmK4ph+CYbc4vitzLb2lnSmrVqs0IxhLLCGmPSh04x/0hDpxj0odN8nJ/L3JjKW+ucLw66u6N9aUZbiraYhh9zYV4UZoxhCpCncU5JppNMIw5UIRhCPSjHStynyjwvJHAL7KXGqs8llh9KNWrGSSM8839ISyyw6cZoxjCEIf1jGDqzGcm8uMpcJyszk45hsMHxOtkve4VgmD0anO3FvRmljPGevUl6Ua080suiSSEYSQ0Q0zRjHRYiqOfYFnOyIykxWng2EYxPUubiSrUtY1LOvRo3klOOipNb1akktO4hL98Y0ppoaOn93Tfyyzn5D4hjlPJ61xmea6rV6lrQqTWdeS1uK9PTy6VK5mkhRqzy6I6ZJJ4zQ5M3S+zHR1njNxQxrJvM9bZIXMs15PGW4tdXnhGaS3p4dUlqx6UelCEZpJIx/pGMIfe+dh1e3vcyGavDMMrf/ycccwqlTkkjCNWS4oVYxutMNOnTLLLW5Wn7unpersFXeOUeVGB5J2dO+xy7npSV60tvQp0qFSvWr1Zvukp0qUs1SpN0ox0SyxjohGP3QjFDRzi5GV8mbjLCTHJJcLtKk9G4qVKVSnVpVpZuTGjNRmlhVlq8qMIQpxl5cYxhCEI6YaeI5W4rh9znczd39PEre4w6Wri+H85TrSz05L/AJqWWFOaMI6IVNEtWXkx6enTDQ4BjVSMuV+I5QQrxhk7JnMwyFepyocxCpJaS06k8ZtOjRCvGnLGMelCaXR9/SSLNSru3Ds4uRuJ4bimLU8Y1ahgnXKW/t6tnVtIcnlQjVpV5ZKkkIyx0wjGXRN/TS/TJnLvJjK6vc2eC3lxrVpJJUrWt5Y17OvLTn/yVOarySTxkm0R0TwhyYxhGGnTCLpDPHGerltlRidpVmjhWG0MmpMbjJHTThycQmqTQn6fSjLSjCaMI/dLNCMelo09j1Z5b3ogLGthtbnJbPJStC/mpxhNLCFW5kjQlmjCPSjHk1Zof7QjEpFCrshJhPWy18FL6FUdMIRjCGmP+j5eGXN1Lh9vLJhtWeEKcsITQnkhCPS/3iRFYJ6X1RJrd52qrcSn8Rrd52qrcSn8RdkqrEmt3naqtxKfxGt3naqtxKfxF2SqsSa3edqq3Ep/Ea3edqq3Ep/EXZKqxJrd52qrcSn8Rrd52qrcSn8RdkqrEmt3naqtxKfxGt3naqtxKfxF2SqsSa3edqq3Ep/Ea3edqq3Ep/EXZKqxJrd52qrcSn8Rrd52qrcSn8RdkqrEmt3naqtxKfxGt3naqtxKfxF2SqsSa3edqq3Ep/Ea3edqq3Ep/EXZKqxJrd52qrcSn8Rrd52qrcSn8RdkqrEmt3naqtxKfxGt3naqtxKfxF2SqsSa3edqq3Ep/Ea3edqq3Ep/EXZKqxJrd52qrcSn8Rrd52qrcSn8RdkqrEmt3naqtxKfxGt3naqtxKfxF2SqsSa3edqq3Ep/Ea3edqq3Ep/EXZKqxJrd52qrcSn8Rrd52qrcSn8Rdkqree/RXfnzlJ3tl/2lFv7rd52qrcSn8TQDoqJ56mfXKOepSmpTRlstMs0YRjD/APEo/wCnSaJyZRTS+U/tz6rDlNcZ/wDw2PHHladTAN1ZsAAAAAAAAAAAAAAAAAA5lmY/NzIzx7Ze2lemLzNzNzTS52cjppZIzxhjllGEsIwhGP8A1pel03pPrd52qrcSn8TFeVCK57kPDPm0LUyf/wA+V8UeSsSa3edqq3Ep/Ea3edqq3Ep/EzC7LsqqxJrd52qrcSn8Rrd52qrcSn8RdkqrSYV1vo97H0xNbvO1VbiU/iTYdc3UtlSlkw2rPCEOlNCeSGnp/wC8VuzRK4vqCTW7ztVW4lP4jW7ztVW4lP4kuytVYk1u87VVuJT+I1u87VVuJT+IuyVViTW7ztVW4lP4jW7ztVW4lP4i7JVWJNbvO1VbiU/iNbvO1VbiU/iLslVYk1u87VVuJT+I1u87VVuJT+IuyVViTW7ztVW4lP4jW7ztVW4lP4i7JVWJNbvO1VbiU/iNbvO1VbiU/iLslVYk1u87VVuJT+I1u87VVuJT+IuyVViTW7ztVW4lP4jW7ztVW4lP4i7JVWJNbvO1VbiU/iNbvO1VbiU/iLslVYk1u87VVuJT+I1u87VVuJT+IuyVViTW7ztVW4lP4jW7ztVW4lP4i7JVWJNbvO1VbiU/iNbvO1VbiU/iLslVYk1u87VVuJT+I1u87VVuJT+IuyVViTW7ztVW4lP4jW7ztVW4lP4i7JVWJNbvO1VbiU/iNbvO1VbiU/iLslVYk1u87VVuJT+I1u87VVuJT+IuyVViTW7ztVW4lP4jW7ztVW4lP4i7JVWJNbvO1VbiU/iNbvO1VbiU/iLslVYk1u87VVuJT+I1u87VVuJT+IuyVViTW7ztVW4lP4jW7ztVW4lP4i7JVWJNbvO1VbiU/iNbvO1VbiU/iLslVYk1u87VVuJT+I1u87VVuJT+IuyVViTW7ztVW4lP4jW7ztVW4lP4i7JVWJNbvO1VbiU/iNbvO1VbiU/iLslVYk1u87VVuJT+I1u87VVuJT+IuyVViTW7ztVW4lP4jW7ztVW4lP4i7JVWJNbvO1VbiU/iNbvO1VbiU/iLslVYk1u87VVuJT+I1u87VVuJT+IuyVViTW7ztVW4lP4jW7ztVW4lP4i7JVWkwvqKTvp/Wia3edqq3Ep/Emw+6upbSWEuG1Z4aZunCeSH/mj/AKxW7NEri+oJNbvO1VbiU/iNbvO1VbiU/iS7K1ViTW7ztVW4lP4jW7ztVW4lP4i7JVWJNbvO1VbiU/iNbvO1VbiU/iLslVYk1u87VVuJT+I1u87VVuJT+IuyVViTW7ztVW4lP4jW7ztVW4lP4i7JVWJNbvO1VbiU/iNbvO1VbiU/iLslVYk1u87VVuJT+I1u87VVuJT+IuyVViTW7ztVW4lP4jW7ztVW4lP4i7JVWJNbvO1VbiU/iNbvO1VbiU/iLslVYk1u87VVuJT+I1u87VVuJT+IuyVViTW7ztVW4lP4jW7ztVW4lP4i7JVWJNbvO1VbiU/iNbvO1VbiU/iLslVYk1u87VVuJT+I1u87VVuJT+IuyVViTW7ztVW4lP4jW7ztVW4lP4i7JVWJNbvO1VbiU/iNbvO1VbiU/iLslVYk1u87VVuJT+I1u87VVuJT+IuyVVtQOjr695I/8W79em201u87VVuJT+JqN0clWrVxrJONW1no6LW70Qmmljp+3T/0jF2OoMU0/keFr0y+BrPP/bMp/j6oawAP0QyoAAAAAAAAAAAAAAAAAAepmSH4TwXxdbeyleWb1CySuruGSuDQhhlaMIYfbdPnKfT/AOnL/wDsyjlSiuRzbja8rLttS/zMtws/VyESa3edqq3Ep/Ea3edqq3Ep/Ex27LvqqxJrd52qrcSn8Rrd52qrcSn8RdkqrSWnVl94WT2cprd52qrcSn8SW2ubqF1eRhhtWaM1SWMYQnk+z9iX/dYszSSr6ok1u87VVuJT+I1u87VVuJT+JLslVYk1u87VVuJT+I1u87VVuJT+IuyVViTW7ztVW4lP4jW7ztVW4lP4i7JVWJNbvO1VbiU/iNbvO1VbiU/iLslVYk1u87VVuJT+I1u87VVuJT+IuyVViTW7ztVW4lP4jW7ztVW4lP4i7JVWJNbvO1VbiU/iNbvO1VbiU/iLslVYk1u87VVuJT+I1u87VVuJT+IuyVViTW7ztVW4lP4jW7ztVW4lP4i7JVWJNbvO1VbiU/iNbvO1VbiU/iLslVYk1u87VVuJT+I1u87VVuJT+IuyVViTW7ztVW4lP4jW7ztVW4lP4i7JVWJNbvO1VbiU/iNbvO1VbiU/iLslVYk1u87VVuJT+I1u87VVuJT+IuyVViTW7ztVW4lP4jW7ztVW4lP4i7JVWJNbvO1VbiU/iNbvO1VbiU/iLslVbWTo6Pwnkx4xreybIa3edqq3Ep/E1p6OCtXq5KZNQq2dSjCGI1dEZppY6f8Ap/7Ri6jUuP8Av2b8Z9Mvjawz/wBsyvCPOGnoD9IskAAAAAAAAAAAAAAAAAAHpRmJ/JzI/wAUUPVea70fzG3N1JmgyQlkw6rPCGE0NE0J5IQj9n/eLMeVCK5hkPH9suw1N61lPD9YdiCTW7ztVW4lP4jW7ztVW4lP4mKXZaJVWJNbvO1VbiU/iNbvO1VbiU/iLslVaS26uvO+k9U1u87VVuJT+JhYTz1Lq7mqUZqU0ZpPszRhGMPs/wC0dBEUiSq4B5UAAAAAAAAABJiuEYTjthVwrHMLtMRsq8IQq213QlrUqkIRhGHKkmhGEenCEenD+j5WCZvcgMmb3aeTeQ+T+E3nIjT1ixwyjQqciP3y8qSWEdEdEOl/s5AFR8nCskclMCv7rFcDyYwnDr2+jGN1c2llSo1a8Yx5UeXPLLCM3T6fTjHp9MtMkclLDGq+UljkxhNti91CMK9/RsqUlzVhHRp5VWEvKm06IffH+kH1gqOOYdm/yXs8lZcjr/DqOM4bzlStVp4pRp3HP1J6s1WaepCMvJmjy5ox06P9H0qeTuT9LBPo1SwLD5MI5qNDZ8trJC25qP3yc1o5PJjpj0tGh9EKj5mF5M5N4Hhc+B4Lk/huH4bU5fLs7W0p0qE3K6U2mnLCEsdP9el0zAcl8mslbapZZMZO4Zg9vVn5ypSsLSnbyTz6IQ5UZZIQhGOiEIaf9n0wBJhPWy18FL6FaTCetlr4KX0LsTarARQAAAAAAAAAAAAAAAAAAAAAAAAAAAAAB579Fd+fOUne2X/aUXoQ89+iu/PnKTvbL/tKLReTHtfKf259VhyeuPULHjjytOpAG7M2AAAAAAAAAAAAAAAAAAcyzMfm5kZ49svbSvTF5nZmPzcyM8e2XtpXpixTlR67kPBPm0PUzq+V8UeQAy92QAAkwrrfR72PpirSYV1vo97H0xXYm1WAigAAAAAAAAAAAAAAAAAAAAAAAAAAAAAAAAAAAAAAAAAAAAAAAAAAAAAAAAACTC+opO+n9aKtJhfUUnfT+tFdibVYCKAAAAAAAAAAAAAAAAAAAAAAAAAAAAAANQOjr695I/8AFu/Xptv2oHR19e8kf+Ld+vTdlqB2/keFr0y5/WfszKf4+qGrYD9EsqAAAAAAAAAAAAAAAAAAHqZkh+E8F8XW3spXlm9TMkPwngvi629lKyflT/Jzbja8rLt9S/zMtws/V9cBjjvgABJadWX3hZPZyq0lp1ZfeFk9nK9R0SkqwHlQAAAAAAAAAAAAAAAAAAAAAAAAAAAAABrJ0dH4TyY8Y1vZNm2snR0fhPJjxjW9k6nUrt7NuM+mXxdYezMrwjzhpuA/STJAAAAAAAAAAAAAAAAAAB6UZifycyP8UUPVea70ozE/k5kf4ooeqzHlQ6hkPH9suw1N61lPD9Yc7AYk0UAASW3V1530nqq0lt1ded9J6qx0SkqwEUAAAAAAAAAAAAAAAAAASYT1stfBS+hWkwnrZa+Cl9C7E2qwEUAAAAAAAAAAAAAAAAAAAAAAAAAAAAAAee/RXfnzlJ3tl/2lF6EPPforvz5yk72y/wC0otF5Me18p/bn1WHJ649QseOPK06kAbszYAAAAAAAAAAAAAAAAABzLMx+bmRnj2y9tK9MXmdmY/NzIzx7Ze2lemLFOVHruQ8E+bQ9TOr5XxR5ADL3ZAACTCut9HvY+mKtJhXW+j3sfTFdibVYCKAAAAAAAAAAAAAAAAAAAAAAAAAAAAAAAAAAAAAAAAAAAAAAAAAAAAAAAAAAJML6ik76f1oq0mF9RSd9P60V2JtVgIoAAAAAAAAAAAAAAAAAAAAAAAAAAAAAA1A6Ovr3kj/xbv16bb9qB0dfXvJH/i3fr03Zagdv5Hha9Muf1n7Myn+Pqhq2A/RLKgAAAAAAAAAAAAAAAAAB6mZIfhPBfF1t7KV5ZvUzJD8J4L4utvZSsn5U/wAnNuNrysu31L/My3Cz9X1wGOO+AAElp1ZfeFk9nKrSWnVl94WT2cr1HRKSrAeVAAAAAAAAAAAAAAAAAAAAAAAAAAAAAAGsnR0fhPJjxjW9k2baydHR+E8mPGNb2TqdSu3s24z6ZfF1h7MyvCPOGm4D9JMkAAAAAAAAAAAAAAAAAAHpRmJ/JzI/xRQ9V5rvSjMT+TmR/iih6rMeVDqGQ8f2y7DU3rWU8P1hzsBiTRQABJbdXXnfSeqrSW3V1530nqrHRKSrARQAAAAAAAAAAAAAAAAABJhPWy18FL6FaTCetlr4KX0LsTarARQAAAAAAAAAAAAAAAAAAAAAAAAAAAAAB579Fd+fOUne2X/aUXoQ89+iu/PnKTvbL/tKLReTHtfKf259VhyeuPULHjjytOpAG7M2AAAAAAAAAAAAAAAAAAcyzMfm5kZ49svbSvTF5nZmPzcyM8e2XtpXpixTlR67kPBPm0PUzq+V8UeQAy92QAAkwrrfR72PpirSYV1vo97H0xXYm1WAigAAAAAAAAAAAAAAAAAAAAAAAAAAAAAAAAAAAAAAAAAAAAAAAAAAAAAAAAACTC+opO+n9aKtJhfUUnfT+tFdibVYCKAAAAAAAAAAAAAAAAAAAAAAAAAAAAAANQOjr695I/8AFu/Xptv2oHR19e8kf+Ld+vTdlqB2/keFr0y5/WfszKf4+qGrYD9EsqAAAAAAAAAAAAAAAAAAHqZkh+E8F8XW3spXlm9TMkPwngvi629lKyflT/Jzbja8rLt9S/zMtws/V9cBjjvgABJadWX3hZPZyq0lp1ZfeFk9nK9R0SkqwHlQAAAAAAAAAAAAAAAAAAAAAAAAAAAAABrJ0dH4TyY8Y1vZNm2snR0fhPJjxjW9k6nUrt7NuM+mXxdYezMrwjzhpuA/STJAAAAAAAAAAAAAAAAAAB6UZifycyP8UUPVea70ozE/k5kf4ooeqzHlQ6hkPH9suw1N61lPD9Yc7AYk0UAASW3V1530nqq0lt1ded9J6qx0SkqwEUAAAAAAAAAAAAAAAAAASYT1stfBS+hWkwnrZa+Cl9C7E2qwEUAAAAAAAAAAAAAAAAAAAAAAAAAAAAAAee/RXfnzlJ3tl/2lF6EPPforvz5yk72y/wC0otF5Me18p/bn1WHJ649QseOPK06kAbszYAAAAAAAAAAAAAAAAABzLMx+bmRnj2y9tK9MXmdmY/NzIzx7Ze2lemLFOVHruQ8E+bQ9TOr5XxR5ADL3ZAACTCut9HvY+mKtJhXW+j3sfTFdibVYCKAAAAAAAAAAAAAAAAAAAAAAAAAAAAAAAAAAAAAAAAAAAAAAAAAAAAAAAAAAJML6ik76f1oq0mF9RSd9P60V2JtVgIoAAAAAAAAAAAAAAAAAAAAAAAAAAAAAA1A6Ovr3kj/xbv16bb9qB0dfXvJH/i3fr03Zagdv5Hha9Muf1n7Myn+Pqhq2A/RLKgAAAAAAAAAAAAAAAAAB6mZIfhPBfF1t7KV5ZvUzJD8J4L4utvZSsn5U/wAnNuNrysu31L/My3Cz9X1wGOO+AAElp1ZfeFk9nKrSWnVl94WT2cr1HRKSrAeVAAAAAAAAAAAAAAAAAAAAAAAAAAAAAAGsnR0fhPJjxjW9k2baydHR+E8mPGNb2TqdSu3s24z6ZfF1h7MyvCPOGm4D9JMkAAAAAAAAAAAAAAAAAAHpRmJ/JzI/xRQ9V5rvSjMT+TmR/iih6rMeVDqGQ8f2y7DU3rWU8P1hzsBiTRQABJbdXXnfSeqrSW3V1530nqrHRKSrARQAAAAAAAAAAAAAAAAABJhPWy18FL6FaTCetlr4KX0LsTarARQAAAAAAAAAAAAAAAAAAAAAAAAAAAAAB579Fd+fOUne2X/aUXoQ89+iu/PnKTvbL/tKLReTHtfKf259VhyeuPULHjjytOpAG7M2AAAAAAAAAAAAAAAAAAcyzMfm5kZ49svbSvTF5nZmPzcyM8e2XtpXpixTlR67kPBPm0PUzq+V8UeQAy92QAAkwrrfR72PpirSYV1vo97H0xXYm1WAigAAAAAAAAAAAAAAAAAAAAAAAAAAAAAAAAAAAAAAAAAAAAAAAAAAAAAAAAACTC+opO+n9aKtJhfUUnfT+tFdibVYCKAAAAAAAAAAAAAAAAAAAAAAAAAAAAAANQOjr695I/8AFu/Xptv2oHR19e8kf+Ld+vTdlqB2/keFr0y5/WfszKf4+qGrYD9EsqAAAAAAAAAAAAAAAAAAHqZkh+E8F8XW3spXlm9TMkPwngvi629lKyflT/Jzbja8rLt9S/zMtws/V9cBjjvgABJadWX3hZPZyq0lp1ZfeFk9nK9R0SkqwHlQAAAAAAAAAAAAAAAAAAAAAAAAAAAAABrJ0dH4TyY8Y1vZNm2snR0fhPJjxjW9k6nUrt7NuM+mXxdYezMrwjzhpuA/STJAAAAAAAAAAAAAAAAAAB6UZifycyP8UUPVea70ozE/k5kf4ooeqzHlQ6hkPH9suw1N61lPD9Yc7AYk0UAASW3V1530nqq0lt1ded9J6qx0SkqwEUAAAAAAAAAAAAAAAAAASYT1stfBS+hWkwnrZa+Cl9C7E2qwEUAAAAAAAAAAAAAAAAAAAAAAAAAAAAAAee/RXfnzlJ3tl/2lF6EPPforvz5yk72y/wC0otF5Me18p/bn1WHJ649QseOPK06kAbszYAAAAAAAAAAAAAAAAABzLMx+bmRnj2y9tK9MXmdmY/NzIzx7Ze2lemLFOVHruQ8E+bQ9TOr5XxR5ADL3ZAACTCut9HvY+mKtJhXW+j3sfTFdibVYCKAAAAAAAAAAAAAAAAAAAAAAAAAAAAAAOkc9PRM0Mz2VlDJarkbUxWNaxp3vPy38KOjlTzy8nk83N93I06dP9XdzRzo2PzbsfEVv7au63UvRea6X0pGbZ5ZvWLszSsxjFN0xL4esOeZbMcy/1s3mlqsR0RPm5v8AXvtO5jW/u8Pkn177TuY1v7vD5LUga9zC1f7j57f7nCc5tKd78tn2bb/XvtO5jW/u8Pkn177TuY1v7vD5LUgOYWr/AHHz2/3HObSne/LZ9m2/177TuY1v7vD5J9e+07mNb+7w+S1IDmFq/wBx89v9xzm0p3vy2fZtv9e+07mNb+7w+SfXvtO5jW/u8PktSA5hav8AcfPb/cc5tKd78tn2bb/XvtO5jW/u8Pkn177TuY1v7vD5LUgOYWr/AHHz2/3HObSne/LZ9m2/177TuY1v7vD5J9e+07mNb+7w+S1IDmFq/wBx89v9xzm0p3vy2fZtv9e+07mNb+7w+SfXvtO5jW/u8PktSA5hav8AcfPb/cc5tKd78tn2bb/XvtO5jW/u8Pkn177TuY1v7vD5LUgOYWr/AHHz2/3HObSne/LZ9m2/177TuY1v7vD5J9e+07mNb+7w+S1IDmFq/wBx89v9xzm0p3vy2fZtv9e+07mNb+7w+SfXvtO5jW/u8PktSA5hav8AcfPb/cc5tKd78tn2be2XRy2t7e29nLm0qyxr1ZKUJo4vDpcqMIaf/B/3bTPKrAevmHf8uj68HqqzfX7QWYaEt5CMxsXb0Wq4zNaXadMzvl1urGks60jZys5zarSlMIjpruiABnjqgABJhfUUnfT+tFWkwvqKTvp/WiuxNqsBFAAAAAAAAAAAAAAAAAAAAAAAAAAAAAAGoHR19e8kf+Ld+vTbftQOjr695I/8W79em7LUDt/I8LXplz+s/ZmU/wAfVDVsB+iWVAAAAAAAAAAAAAAAAAAD1MyQ/CeC+Lrb2UryzepmSH4TwXxdbeylZPyp/k5txteVl2+pf5mW4Wfq+uAxx3wAAktOrL7wsns5VaS06svvCyezleo6JSVYDyoAAAAAAAAAAAAAAAAAAAAAAAAAAAAAA1k6Oj8J5MeMa3smzbWTo6Pwnkx4xreydTqV29m3GfTL4usPZmV4R5w03AfpJkgAAAAAAAAAAAAAAAAAA9KMxP5OZH+KKHqvNd6UZifycyP8UUPVZjyodQyHj+2XYam9aynh+sOdgMSaKAAJLbq6876T1VaS26uvO+k9VY6JSVYCKAAAAAAAAAAAAAAAAAAJMJ62WvgpfQrSYT1stfBS+hdibVYCKAAAAAAAAAAAAAAAAAAAAAAAAAAAAAAPPforvz5yk72y/wC0ovQh579Fd+fOUne2X/aUWi8mPa+U/tz6rDk9ceoWPHHladSAN2ZsAAAAAAAAAAAAAAAAAA5lmY/NzIzx7Ze2lemLzOzMfm5kZ49svbSvTFinKj13IeCfNoepnV8r4o8gBl7sgABJhXW+j3sfTFWkwrrfR72PpiuxNqsBFAAAAAAAAAAAAAAAAAAAAAAAAAAAAAAGjnRsfm3Y+Irf21dvG0c6Nj827HxFb+2ru85Oe248Fr6OZ1s7OnxQ1/Ab+zAAAAAAAAAAAAAAAAAABdgPXzDv+XR9eD1VeVWA9fMO/wCXR9eD1VY9yqfmZrwt/a73Ur/xy3+P1AGSu4AAEmF9RSd9P60VaTC+opO+n9aK7E2qwEUAAAAAAAAAAAAAAAAAAAAAAAAAAAAAAagdHX17yR/4t369Nt+1A6Ovr3kj/wAW79em7LUDt/I8LXplz+s/ZmU/x9UNWwH6JZUAAAAAAAAAAAAAAAAAAPUzJD8J4L4utvZSvLN6mZIfhPBfF1t7KVk/Kn+Tm3G15WXb6l/mZbhZ+r64DHHfAACS06svvCyezlVpLTqy+8LJ7OV6jolJVgPKgAAAAAAAAAAAAAAAAAAAAAAAAAAAAADWTo6Pwnkx4xreybNtZOjo/CeTHjGt7J1OpXb2bcZ9Mvi6w9mZXhHnDTcB+kmSAAAAAAAAAAAAAAAAAAD0ozE/k5kf4ooeq813pRmJ/JzI/wAUUPVZjyodQyHj+2XYam9aynh+sOdgMSaKAAJLbq6876T1VaS26uvO+k9VY6JSVYCKAAAAAAAAAAAAAAAAAAJMJ62WvgpfQrSYT1stfBS+hdibVYCKAAAAAAAAAAAAAAAAAAAAAAAAAAAAAAPPforvz5yk72y/7Si9CHnv0V3585Sd7Zf9pRaLyY9r5T+3PqsOT1x6hY8ceVp1IA3ZmwAAAAAAAAAAAAAAAAADmWZj83MjPHtl7aV6YvM7Mx+bmRnj2y9tK9MWKcqPXch4J82h6mdXyvijyAGXuyAAEmFdb6Pex9MVaTCut9HvY+mK7E2qwEUAAAAAAAAAAAAAAAAAAAAAAAAAAAAAAaOdGx+bdj4it/bV28bRzo2PzbsfEVv7au7zk57bjwWvo5nWzs6fFDX8Bv7MAAAAAAAAAAAAAAAAAAF2A9fMO/5dH14PVV5VYD18w7/l0fXg9VWPcqn5ma8Lf2u91K/8ct/j9QBkruAABJhfUUnfT+tFWkwvqKTvp/WiuxNqsBFAAAAAAAAAAAAAAAAAAAAAAAAAAAAAAGoHR19e8kf+Ld+vTbftQOjr695I/wDFu/Xpuy1A7fyPC16Zc/rP2ZlP8fVDVsB+iWVAAAAAAAAAAAAAAAAAAD1MyQ/CeC+Lrb2UryzepmSH4TwXxdbeylZPyp/k5txteVl2+pf5mW4Wfq+uAxx3wAAktOrL7wsns5VaS06svvCyezleo6JSVYDyoAAAAAAAAAAAAAAAAAAAAAAAAAAAAAA1k6Oj8J5MeMa3smzbWTo6Pwnkx4xreydTqV29m3GfTL4usPZmV4R5w03AfpJkgAAAAAAAAAAAAAAAAAA9KMxP5OZH+KKHqvNd6UZifycyP8UUPVZjyodQyHj+2XYam9aynh+sOdgMSaKAAJLbq6876T1VaS26uvO+k9VY6JSVYCKAAAAAAAAAAAAAAAAAAJMJ62WvgpfQrSYT1stfBS+hdibVYCKAAAAAAAAAAAAAAAAAAAAAAAAAAAAAAPPforvz5yk72y/7Si9CHnv0V3585Sd7Zf8AaUWi8mPa+U/tz6rDk9ceoWPHHladSAN2ZsAAAAAAAAAAAAAAAAAA5lmY/NzIzx7Ze2lemLzOzMfm5kZ49svbSvTFinKj13IeCfNoepnV8r4o8gBl7sgABJhXW+j3sfTFWkwrrfR72PpiuxNqsBFAAAAAAAAAAAAAAAAAAAAAAAAAAAAAAGjnRsfm3Y+Irf21dvG0c6Nj827HxFb+2ru85Oe248Fr6OZ1s7OnxQ1/Ab+zAAAAAAAAAAAAAAAAAABdgPXzDv8Al0fXg9VXlVgPXzDv+XR9eD1VY9yqfmZrwt/a73Ur/wAct/j9QBkruAABJhfUUnfT+tFWkwvqKTvp/WiuxNqsBFAAAAAAAAAAAAAAAAAAAAAAAAAAAAAAGoHR19e8kf8Ai3fr0237UDo6+veSP/Fu/Xpuy1A7fyPC16Zc/rP2ZlP8fVDVsB+iWVAAAAAAAAAAAAAAAAAAD1MyQ/CeC+Lrb2UryzepmSH4TwXxdbeylZPyp/k5txteVl2+pf5mW4Wfq+uAxx3wAAktOrL7wsns5VaS06svvCyezleo6JSVYDyoAAAAAAAAAAAAAAAAAAAAAAAAAAAAAA1k6Oj8J5MeMa3smzbWTo6Pwnkx4xreydTqV29m3GfTL4usPZmV4R5w03AfpJkgAAAAAAAAAAAAAAAAAA9KMxP5OZH+KKHqvNd6UZifycyP8UUPVZjyodQyHj+2XYam9aynh+sOdgMSaKAAJLbq6876T1VaS26uvO+k9VY6JSVYCKAAAAAAAAAAAAAAAAD5uUeUOFZKYJd5QY1XmpWdnJyp4yyRnmmjGMISyyyw6c0000YQhCHTjGMIPk5M5e22UOL3OTt7k/i+A4tbW0l7qWJyUeXVt548mFWSajUqSRhCaEZYw5XKhH74Q0w02g5QkwnrZa+Cl9CtJhPWy18FL6DYm1WAigAAAAAAAAAAAAAAAAAAAAAAAAAAAAADz36K78+cpO9sv+0ovQh579Fd+fOUne2X/aUWi8mPa+U/tz6rDk9ceoWPHHladSAN2ZsAAAAAAAAAAAAAAAAAA5lmY/NzIzx7Ze2lemLzOzMfm5kZ49svbSvTFinKj13IeCfNoepnV8r4o8gBl7sgABJhXW+j3sfTFWkwrrfR72PpiuxNqsBFAAAAAAAAAAAAAAAAAAAAAAAAAAAAAAGjnRsfm3Y+Irf21dvG0c6Nj827HxFb+2ru85Oe248Fr6OZ1s7OnxQ1/Ab+zAAAAAAAAAAAAAAAAAABdgPXzDv+XR9eD1VeVWA9fMO/5dH14PVVj3Kp+ZmvC39rvdSv/HLf4/UAZK7gAASYX1FJ30/rRVpML6ik76f1orsTarARQAAAAAAAAAAAAAAAAAAAAAAAAAAAAABqB0dfXvJH/i3fr0237UDo6+veSP8Axbv16bstQO38jwtemXP6z9mZT/H1Q1bAfollQAAAAAAAAAAAAAAAAAA9TMkPwngvi629lK8s3qZkh+E8F8XW3spWT8qf5ObcbXlZdvqX+ZluFn6vrgMcd8AAJLTqy+8LJ7OVWktOrL7wsns5XqOiUlWA8qAAAAAAAAAAAAAAAAAAAAAAAAAAAAAANZOjo/CeTHjGt7Js21k6Oj8J5MeMa3snU6ldvZtxn0y+LrD2ZleEecNNwH6SZIAAAAAAAAAAAAAAAAAAPSjMT+TmR/iih6rzXelGYn8nMj/FFD1WY8qHUMh4/tl2GpvWsp4frDnYDEmigACS26uvO+k9VWkturrzvpPVWOiUlWAigAAAAAAAAAAAAAAAOu8+9leXWQOt2lpWuZcLxTD8TuKNKSM881vQuZJ6uiWHTjolhGbRCEf8qDBsWwjLvPNa5UZI4jb4phOD5O1rS5xCzqwqUI3FevTnkocuXTCaeWWnGaMunTLypdOjTDT2mLXCg/C/q3dCxuK9haQurmnSnno0I1IU4VakIRjLJGaMI8nTHRDTojo06XV2RmcjOflHkphOPYVmitqlnf2lO4oTTZSU5Yxkml0wjGEaOmDth8zJnJ7Dcksn8OyZweWpLY4XbyWtvCpPypoU5IaIaY/1joWJpCUcT+l2d7uPWf7mpfKPpdne7j1n+5qXynPwrG4o4B9Ls73ces/3NS+UfS7O93HrP9zUvlOfhWNxRwD6XZ3u49Z/ual8p/Ppdnf7j1n+5qXynYAVjcUdf/S7O/3HrP8Ac1L5R9Ls7/ces/3NS+U7ACsbijr/AOl2d/uPWf7mpfKPpdnf7j1n+5qXynYAVjcUdf8A0uzv9x6z/c1L5R9Ls7/ces/3NS+U7ACsbijr/wCl2d/uPWf7mpfKPpdnf7j1n+5qXynYAVjcUdf/AEuzv9x6z/c1L5R9Ls7/AHHrP9zUvlOwArG4o6/+l2d/uPWf7mpfKPpdnf7j1n+5qXynYAVjcUdf/S7O/wBx6z/c1L5R9Ls7/ces/wBzUvlOwArG4o6/+l2d/uPWf7mpfKPpdnf7j1n+5qXynYAVjcUdf/S7O/3HrP8Ac1L5R9Ls7/ces/3NS+U7ACsbijr/AOl2d/uPWf7mpfKPpdnf7j1n+5qXynYCXFMVwvBLCtiuNYla2FlbwhNWubqtLSpU4adGmaeaMIQhpjCHTj/UrG4cJ+l2d/uPWf7mpfKf36XZ3u49Z/ual8p9GfO3myhZzYhbZdYNfUJLi3tZ5sPupbyMlWvPyKUs0KPKjLypulCMYQh/u5cV/wBhwD6XZ3u49Z/ual8o+l2d7uPWf7mpfKc/CsbijgH0uzvdx6z/AHNS+UfS7O93HrP9zUvlOS47ltkZkvc0LPKXK7BcJr3MOVRpX1/SoT1YadGmWWeaEZoael0n70MpMFucoLnJahe8rFLO1pXtahzc/wBmjUmmlkm5Wjkx0xkm6UI6el04Ff8AYcT+l2d7uPWf7mpfKa9Z2Oh6zwZzsvcSy3hk3ZYbDEIUIattKlW5HN0ZKf8An+zp08jT90Pv0NxB9LRWmM70LlpzjMrV21MUrSJwrE7a7ofyZ7mGQ0hk4yWcRWImvTTH/wBcWhv1PM8O4WX6ul8R9TzPDuFl+rpfE3yH3+f+n++j4bPs+XzX0Z3fzT7tDfqeZ4dwsv1dL4j6nmeHcLL9XS+JvkHP/T/fR8Nn2Oa+jO7+afdob9TzPDuFl+rpfEfU8zw7hZfq6XxN8g5/6f76Phs+xzX0Z3fzT7tDfqeZ4dwsv1dL4j6nmeHcLL9XS+JvkHP/AE/30fDZ9jmvozu/mn3aG/U8zw7hZfq6XxH1PM8O4WX6ul8TfIOf+n++j4bPsc19Gd380+7Q36nmeHcLL9XS+I+p5nh3Cy/V0vib5Bz/ANP99Hw2fY5r6M7v5p92hv1PM8O4WX6ul8R9TzPDuFl+rpfE3yDn/p/vo+Gz7HNfRnd/NPu0N+p5nh3Cy/V0viPqeZ4dwsv1dL4m+Qc/9P8AfR8Nn2Oa+jO7+afdob9TzPDuFl+rpfEfU8zw7hZfq6XxN8g5/wCn++j4bPsc19Gd380+7Q36nmeHcLL9XS+I+p5nh3Cy/V0vib5Bz/0/30fDZ9jmvozu/mn3aTZF9C9nhyQyuwXKmOCWV3si/oXvMa/Sk53m54TcnlaY8nTo0adEf/Zs19Ls73ces/3NS+U5+Ph6V05num7dnKZ9ai1NmKRhEYf+qPpZjo7N9HWZsZvFInGcZnzcA+l2d7uPWf7mpfKPpdne7j1n+5qXynPx8qsbn9tHAPpdne7j1n+5qXyj6XZ3u49Z/ual8pz8KxuKOAfS7O93HrP9zUvlPjZHZyM5+UWTNhjWF5orae1uqcZ6U02UlOWMYcqMPujR6XThF2w+Zk1k9huSmB2mT2ES1JbOykjJShUn5U0IRjGPTj/XpxiXop0FHE/pdne7j1n+5qXyj6XZ3u49Z/ual8pz8KxuKOAfS7O93HrP9zUvlH0uzvdx6z/c1L5Tn4VjcUcA+l2d7uPWf7mpfKPpdne7j1n+5qXynPwrG4o4B9Ls73ces/3NS+UfS7O93HrP9zUvlOfhWNxRwD6XZ3u49Z/ual8o+l2d7uPWf7mpfKc/CsbijgH0uzvdx6z/AHNS+UfS7O93HrP9zUvlOfhWNxRwD6XZ3u49Z/ual8o+l2d7uPWf7mpfKc/CsbijgH0uzvdx6z/c1L5R9Ls73ces/wBzUvlOfhWNxRwD6XZ3u49Z/ual8o+l2d7uPWf7mpfKc/CsbijgH0uzvdx6z/c1L5R9Ls73ces/3NS+U5+FY3FHAPpdne7j1n+5qXyj6XZ3u49Z/ual8pz8KxuKOAfS7O93HrP9zUvlH0uzvdx6z/c1L5Tn4VjcUcA+l2d7uPWf7mpfKPpdne7j1n+5qXynP2M88lOSapUnhLLLCMZpox0QhCH9YlY3FHAvpdne7j1n+5qXyj6XZ3u49Z/ual8pyfAMsckcq414ZLZVYPjMbXk8/s++pXHNcrTo5XImjydOiOjT/pF9gr/sOAfS7O93HrP9zUvlH0uzvdx6z/c1L5Tn4VjcUcA+l2d7uPWf7mpfKPpdne7j1n+5qXynP3Hsazi5vsm76bC8osusnsKvJZYTxt73E6FCrCWP3RjLPNCOiP8AroK/7D4P0uzvdx6z/c1L5TozPbmTzwZ4srqGVMMkrLCeZsKdlzG1aVfTyZ55uVytEv385o0aP6ff022FOpTrU5K1GpLPTnlhNLNLHTCaEfujCP8AWDJ/fozSuc6Iy/8A1OZzdt0mK0rhPGsP5c8zLI5/k/8ARy8Vs9O7yaG/U8zw7hZfq6XxH1PM8O4WX6ul8TfIdFz/ANP99Hw2fZ8rmvozu/mn3aG/U8zw7hZfq6XxH1PM8O4WX6ul8TfIOf8Ap/vo+Gz7HNfRnd/NPu0N+p5nh3Cy/V0viPqeZ4dwsv1dL4m+Qc/9P99Hw2fY5r6M7v5p92hv1PM8O4WX6ul8R9TzPDuFl+rpfE3yDn/p/vo+Gz7HNfRnd/NPu0N+p5nh3Cy/V0viPqeZ4dwsv1dL4m+Qc/8AT/fR8Nn2Oa+jO7+afdob9TzPDuFl+rpfEfU8zw7hZfq6XxN8g5/6f76Phs+xzX0Z3fzT7tDfqeZ4dwsv1dL4j6nmeHcLL9XS+JvkHP8A0/30fDZ9jmvozu/mn3aG/U8zw7hZfq6XxH1PM8O4WX6ul8TfIOf+n++j4bPsc19Gd380+7Q36nmeHcLL9XS+I+p5nh3Cy/V0vib5Bz/0/wB9Hw2fY5r6M7v5p92hv1PM8O4WX6ul8R9TzPDuFl+rpfE3yDn/AKf76Phs+xzX0Z3fzT7tFLDoRs8NjfW97s2yn1erJV5Ou0ocrkxhHRp5XS+5tZ9Ls73ces/3NS+U5+Pi6W0/n2nJsTn1qLV2tMIjppXopufQzHRmbaNi1GbWaXqVxmeji4B9Ls73ces/3NS+UfS7O93HrP8Ac1L5Tn4+RWNz++jgH0uzvdx6z/c1L5R9Ls73ces/3NS+U5+FY3FHAPpdne7j1n+5qXynxskM5Gc/KHJ+hi2F5obae2q1K8ks02UlOWOmSrPJN0o0f/VLF2w+Zk5k9huSuD0cDwmWpLa0J6s8kKk/Km01Kk1Sbp99PEvRToKOJ/S7O93HrP8Ac1L5R9Ls73ces/3NS+U5+FY3FHAPpdne7j1n+5qXyj6XZ3u49Z/ual8pz8KxuKOAfS7O93HrP9zUvlP59Ls73ces/wBzUvlOwArG4o6/+l2d/uPWf7mpfKPpdnf7j1n+5qXynYAVjcUdf/S7O/3HrP8Ac1L5R9Ls7/ces/3NS+U7ACsbijr/AOl2d/uPWf7mpfKPpdnf7j1n+5qXynYAVjcUdf8A0uzv9x6z/c1L5R9Ls7/cds/3NS+U7ACsbijr/wCl2d/uO2f7mpfKPpdnf7jtn+5qXynYAVjcUdf/AEuzv9x2z/c1L5R9Ls7/AHHbP9zUvlOwArG4o6/+l2d/uO2f7mpfKPpdnf7jtn+5qXynYAVjcUdf/S7O/wBx2z/c1L5R9Ls7/cds/wBzUvlOwArG4o6/+l2d/uO2f7mpfKPpdnf7jtn+5qXynYAVjcUdf/S7O/3HbP8Ac1L5R9Ls7/cds/3NS+U7ACsbijr/AOl2d/uO2f7mpfKPpdne7jtp+5qXynJ5stMjpcfhkrNlZg0MbjHRDDY39LWtPJ5WjmuVy/8AL0/u+7pvslf9h1/9Ls73cdtP3NS+UfS7O93HbT9zUvlOwArG4o6/+l2d7uO2n7mpfKPpdne7jtp+5qXynYAVjcUdf/S7O93HbT9zUvlOn8++azPBnqvsIvIZE2eD7KpVaXJjjFK45zlxljp06JNGjk/7/e2Pw7H8IxbEMTwvD7vnbrB60lve0+bml5qpPTlqSw0xhCE2mWaWOmWMYdP/AFfRf26O0lnGis4s51ms3bcVpNK9MUnCax0P587zTJZ7kpyOXitmf/XRwaGfU9zxbhZfrKXxH1Pc8W4WX6yl8TfMdJz/ANP99Hw2fZ8jmvozu/mn3aGfU9zxbhZfrKXxH1Pc8W4WX6yl8TfMOf8Ap/vo+Gz7HNfRnd/NPu0M+p7ni3Cy/WUviPqe54twsv1lL4m+Yc/9P99Hw2fY5r6M7v5p92hn1Pc8W4WX6yl8R9T3PFuFl+spfE3zDn/p/vo+Gz7HNjRnd/Na92hn1Pc8W4WX6yl8R9T3PFuFl+spfE3zDn/p/vo+Gz7HNjRnd/Na92hn1Pc8W4WX6yl8R9T3PFuFl+spfE3zDn/p/vo+Gz7HNjRnd/Na92hn1Pc8W4WX6yl8R9T3PFuFl+spfE3zDn/p/vo+Gz7HNjRnd/Na92hn1Pc8W4WX6yl8R9T3PFuFl+spfE3zDn/p/vo+Gz7HNjRnd/Na92hn1Pc8W4WX6yl8R9T3PFuFl+spfE3zDn/p/vo+Gz7HNjRnd/Na92hn1Pc8W4WX6yl8R9T3PFuFl+spfE3zDn/p/vo+Gz7HNjRnd/Na92hn1Pc8W4WX6yl8TajB8fzv4VhNlhcc0VnV1O2p2/L+ktKHK5EsJdOjmulp0Oyx8jS2sWkNOWbNnPrcWos1phEdPT0RG5/fmOis10dNqc2s0r04zPm6/wDpdne7jtp+5qXyj6XZ3u47afual8p2APi1jc+hR1/9Ls73cdtP3NS+UfS7O93HbT9zUvlOwArG4o6/+l2d7uO2n7mpfKfGwXORnPxLGsoMNtM0NtNXwm7o291LHKSnCEs89tSqywhHmun9ipLHpf66HbL5mGZPYbhGKYxi9nLUhcY5cU7q7jNPphGpJQp0ZeTD+kORSk/+dMSLUbijiX0uzvdx20/c1L5R9Ls73cdtP3NS+U7ACsbijr/6XZ3u47afual8o+l2d7uO2n7mpfKdgBWNxR1/9Ls73cdtP3NS+UfS7O93HbT9zUvlOwArG4o6/wDpdne7j1p+5qXyj6XZ3u49afual8p2AFY3FHX/ANLs73cetP3NS+UfS7O93HrT9zUvlOwArG4o6/8Apdne7j1p+5qXyj6XZ3u49afual8p2AFY3FHX/wBLs73cetP3NS+UfS7O93HrT9zUvlOwArG4o6/+l2d7uPWn7mpfKPpdne7j1p+5qXynYAVjcUdf/S7O93HrT9zUvlH0uzvdx60/c1L5TsAKxuKOv/pdne7j1p+5qXyj6XZ3u49afual8p2AFY3FHX/0uzvdx60/c1L5R9Ls73cetP3NS+U7ACsbijr/AOl2d7uPWn7mpfKPpdne7j1p+5qXynYAVjcUdf8A0uzvdx60/c1L5R9Ls73cetP3NS+U7ACsbijr/wCl2d7uPWn7mpfKPpdne7jtp+5qXynLseylycyWtJL/ACnygw3CLapPClJWv7unb05p4wjGEsJp4whGOiEY6P8AaKuxv7HFLOjiOGXtC7tLmSFSjXoVIVKdSSPThNLNLphGEf8AWBX/AGHBvpdne7jtp+5qXyj6XZ3u47afual8p2AFY3FHX/0uzvdx20/c1L5R9Ls73cdtP3NS+U7AfOwPKDCMpLOpf4Ld6xQpXFa1mn5uaTRVpTxkqS6JoQj0ppYw0/dHR0tMCsbhxD6XZ3u47afual8p1jn1yEzwZ6cJwvC5cgbPB9nXM9xzkcbpXHOcqXk6NHJk0f8Avpi2OH9WY5/ltG5xZzrNppbs9E9OynROD/DOc2yed5KcjlorZnpaGfU9zxbhZfrKXxH1Pc8W4WX6yl8TfMdPz/0/30fDZ9nx+bGjO7+a17tDPqe54twsv1lL4j6nueLcLL9ZS+JvmHP/AE/30fDZ9jmxozu/mte7Qz6nueLcLL9ZS+I+p7ni3Cy/WUvib5hz/wBP99Hw2fY5saM7v5rXu0M+p7ni3Cy/WUviPqe54twsv1lL4m+Yc/8AT/fR8Nn2ObGjO7+a17tDPqe54twsv1lL4j6nueLcLL9ZS+JvmHP/AE/30fDZ9jmxozu/mte7Qz6nueLcLL9ZS+I+p7ni3Cy/WUvib5hz/wBP99Hw2fY5saM7v5rXu0M+p7ni3Cy/WUviPqe54twsv1lL4m+Yc/8AT/fR8Nn2ObGjO7+a17tDPqe54twsv1lL4j6nueLcLL9ZS+JvmHP/AE/30fDZ9jmxozu/mte7Qz6nueLcLL9ZS+I+p7ni3Cy/WUvib5hz/wBP99Hw2fY5saM7v5rXu0M+p7ni3Cy/WUviPqe54twsv1lL4m+Yc/8AT/fR8Nn2ObGjO7+a17tDPqe54twsv1lL4my2QdbO/kVkbg+SUc1VneRwm0p2usfSKlT53kw0crk83HRp/wBNMXbo+VpXWXSWm8nZyWe24tRZmsYRGPRsiH9uZaIzTR1ubeb2aTMU6Znzdf8A0uzvdx20/c1L5R9Ls73cdtP3NS+U7AHw6xufSo6/+l2d7uO2n7mpfKPpdne7jtp+5qXynYAVjcUdf/S7O93HbT9zUvlKc3+WGO5SY7lLhWUOSsmB3eD1bWSaSTEJbqFTnKPLh9qWSWENEOT/AK/f/s5u+Zh+T2G4ZjGLY5ay1IXWMz0Z7qM0+mWMaVOFOTRD+n2YQKxQo+mA8qAAAAAAAAAAAAAAAAAAAAAAAAAAAAAAAAAAAAAAAAAAAAOtuiMjNDMvlLGSEIzc1Q0QjHRCMdYpf1/o7JfNyiydwbKzBrnJ/KCz1rD7uEsK1HnJ5OVCWaE0PtSRhNDpywj0o/0WJpNRwDLzK3ONk9kXJil3Y4Rgt1HFcLtaU+H4hNf85Sq3NOSrCaFa2pQk0yzaIaITR6cY6YRhBjgGLZfY9lpl7Lb5TTxtsmryW3wrC4W9vLSr1JrOSeElepGnGpGTlzQjDkzSzQ0zaYxhohDsDH8msFynw6TCscstZtadejcy0+cnk0VKU8J6c2mWMI9KaWEdGnRHR09MH5WuSWT1nWxqvb4bLCfKGpzuJcqpPPC4m5uFPpwmjGEsORLCGiXRD/5KwlHTNXKDHscza5ZZOZVZW5TWeVNtk9XusQw3EMLtKE1HkyzyzzW1SnR5qrbTzQjLyoTVJtGj7ckztHNPY3Vhm5ydp3WM3mJTVMMtastS6loyzU5Y0ZNFOXmqckOTL/SMYRm/1miownNzkjg817VoWFzdVcQtdSuK2I4hcX9Wa26emjCe4qTzS048qMYySxhLGPT0PoZM5M4RkjhNLA8Dlu5LKh0qVO4va91GnLohCEss1aeaaWWEIQhCWEeTD+kILMxPQUcJzE0rPEskLzKO9kpV8cxjEbyGN1p5dNWNanXnpy0Z9OmMJackJZZZPuhD7odOOn4OIYvg+RGdLLLEat1Rwexw7JDDKdKelaRqy0P+vXkpwkoyf5unGWEJIf7Qc/xLNlkdieKXONTWV9ZXl7CXXJ8MxW7sIXcZdOiNaW3qyS1ZoQjGGmeEY6Olp0dJne5tMhcQhfS3WTtCaTEsOo4TcU5Z55JI2tKMY06csssYSycmM0YwmlhCaEdHT6UNCsFHWeEZb505coMeySsLfHLrEK2S8cZwajlPRw2lcy3MKkacJYxspoU4STcqH2asJZoTSxhGMIK7LLDLfEMisZsslsXyjxLKzDqlpr9hjGF2lriVhTnnjCrNRhCSnbVtMkk81KP25Yxh05ptMJYc4s80mQVld3WI08Ku617e2U2H3F3dYnd3FxUt4zQm5MatSpNPphGEIyzaeVLohyYwfrb5sMjbazvLSnZ4hNPf1KVW4vKmLXdS+mmp/wDh6LuarGvLCXp6ISzwhDlTaP8ANHTawYsM2eUlplJgFWtb5QYritW0uZre42th8tlfW1XkyzTUK9KWnTl5cvK++WSEIwjD/No5UeXPk5OZL4HknZ1LHA7SelJXrTXFepVr1K9avVm++epVqzTVKk3ShDTNNGOiEIfdCEH1nmVAEAAAAAAAAAAAAAAAAAAAAAAAAAAAAAAAAAAAAAAAAAAAAAAAABxvONknVy6yIxjJKhfws6mJW/NSVppOXLLNCMJoQml0w5UkdGiaH9ZYxg5IjxbCcPx3Dq+E4rbQr2txLyakkZoyx6UdMIwmhGEZZoRhCMJoRhGEYQjCMIwhEjAdaWWcubJ+e+wrOdk9YZK49hODVbmhiVtCF5Y3NnJGSWepQ5MJasJYVORpoTQlm0cjRGP3w45a5xsu8LxjFMKu7nKWFC7yQvcbsJ8obTDKdzRr0IQ5M8ktp90kYTw0yVpOVCMkP/2g7PoZrsiKVDEKFzhlziO1LSNhc1MUxG5v601tHTGNKWpcVJ55JIxjp0SxhDToj98IRfhaZoMgLO6q38uE3dxd1rCthdS5u8Uu7mtNaVYQhPRjUq1ZpuT0ulDT9nTHk6NMdPqsJi6+w7Fs6NabN1LPnKr1IZcWU82ITT4ZaQ1SMtvLXhPawhT+zPGEJpY87GrL9rTyfuhD+XGc7LjCMm8SwWS8r4vi9vlp9FqGIQt7WncRoTywqS1ISTRp28a0JYxkl5XJkjNyYxlj04R7Zo5GZNW+wo0cN5P0ZpxpYX/1qkdXljS5qMP832/sdL7Wn/X7+mlus3GRV7YYvhl3gVOrbY7eRxC+lnq1IxnudEsIVZZuVppzw5EuiMkZeTGGmGiPTKwUfGzbXOciOJ4xZ5Y2GLwwmSFGphl3jEcOhezTRhGFWnPCxnjSjLCMJYyzcmWP2owjp0aUWScsJs+WcGWaEIwjhuDQjCP9fsV3NMn8lsHyZkrS4XLeTz3M0I1a97f17yvPyf8ALLGrXnnnjLDTHRLytENMdEIaYvl4tmwyRxnG7rKO5p4vb4hfUqdG5rWGOX1lz0lOEYSQmloVpJY6IRjo0w/rErA62wrKPD8iZcvcIwTEbuxwallDb4fglLCrSS5qy3tajLPcWtpSmhzUs3L5WiE0I05JppozQ0QjBJSzi5ycPtMr5Lm8xTl5EYhhuI3EmKW9hG8r4ZVk5VxQqRtOVR0wlhNPLNJyZtEIQi7dvM3uRt7k5bZJzYFRt8LsqtOva0bOee1jb1ZJuVLUpz0oyzyT8qMY8qWMIx0x0x6cdPxbvInB8h8Jxu8yIyJusWxTHqctC7pzYhzk1zNCSaWSpXqXVbpyw5UYTTQjNPGEfumitYKKMj8o8Wyqywylu6F9LNk5hc1DDLKnJSl0V7mEnOV63L0cqMIcuSnCEI6NMs3S0uaOMZtMi6Gb3IfCMkqVSWrPY0IQuKssYxhVrzfaqT9Pp6IzxmjDT/TQ5O8yoAgAAAAAAAAAAAAAAAAAAAAAAAAAAAAAAAAAAAAAAAAAAAAAAAAAA6ZwqfFczs0mTeWWTlni2SmIY3NWtMftoyxq0Lm4uJZqMLy3nhpjNCpNohXpxm/yyaYSx6aG/wAtc8GUmI5S3eRGF45PPgWL1cNsLS3lwnZ1fmJpeXC7muKsLqE0+mbp0+RCWWMmiE0dMY9k0c1+RdHEaWIww+8n1e41uhaVcTuqllRraYxhPTtJqkaEkYRjGMvJkhyY9OGiPTZXubLIu/xm4x6thlxTub2aSe8kt7+4oW95NJ0oRuKFOpLSrx0dKPOSTaYaIR0whoeqwlHHsFxLLLLnKrKKnSyqqZPWmTV7SsKVhaW1vWmuKsaFOrPPczVZJ5oyRjPyZYUo046IRjyoxjCMIKeMZb5W0cscosOy4q4FTybv7uwscPoWltVoz6rLpjPdxq05qkeXH+lOenok0aI6ftOaYpm7ySxjG58obuxuqd9Wkp07ie0xC5tZLqSTTyJa9OlUlkrwhCMYaKkJulHR93Sfji+a/InHMSucUv8AC7iFW/hJC+p2+IXNvb3vJ6UNYoUqktKv0vsx5yWbTL9mOmHSKwOA4FlhlznEyuwXD7XKa5yZscSyMtser0LSyt6lWW5qVuT9ievTnhCXpw6U0s2mEOloj9pPknnAy4y4tcjMmI5Rwwu+xGnilbE8VtrajGvWksq/MQhSp1JJ6Uk1SM0s02mSMIQhGEsIael25RyXwG3x+GVFDD5aeJQsZcMhWlnmhCFtCflwpwk08iEITdPTo0/006HxquajIKrhNjg0uC1aFDC7qteWVS3vrihcW1arNNNUmp16dSFWXlRnm0whNoj92jRCGhWCkuN5nqF9a5XZx7TEsZ2rcUMatqc13GnJJPUhCyo8nlyyQhJCeENEJuTCWEYwjGEsv3Q7SfCyXyJyYyM16OTeGapNiVaW4vJo1qlWavVhJCXnJpp5oxjPGEIcqb75o6ZptMYxjGPEs2GQ2L1MWrYjgfOz45c2t3fx1mtLz1W20czN0p4cnk8mHSl0Qjo6elJxlXKR8rA8mMDybq4lWwWx1efF72fEb2POzz87cTwhCaf7UY8nTCWHShoh0vufVQAAAAAAAAAAAAAAAAAAAAAAAAAAAAAAAAAAAAAAAAAAAAAAAAAAAAdd5f5OZY2+V2FZyci8Mw/HLrCbG4sauD3lfV5q1OpGE3Lt68YRlp1dMsJY8qHJmljGEYwcDub6zy7zlZuMbyXxjGMn6FeOOUqllTtbOSezuaUP/wAiWMJqVSEZ55+VCeOmaEfvl5MYxjHuPKDIvAcpbmje4jLiFG6oSRpSXGH4ndWFWNOMYRjJNPb1JJp5dMNMJZoxhCPThDSjr5scia1lhNhJhFS1p4FUnq4fPZ3le1rUZ54RhUm52lPLPNGfTHl8qaPLjGMZtMem9RMJR1lnCzpZQ4VcYnlNkjimUV7huBYtb2F5CWwsJMIhHnpKdahGarGW7qVIcqP26MYyQmjLDR0plGM5Q5xL6tnRxDDsvrjDKGRtWM2G21HDrWpLNybOStGStNUpzTTyRjGPSljLNDlR+1GGiEOcYrmZzcY1WvauJ4FXrSYhda9XttpXUttNc6ZY8/ChLUhSkqaZYaZ5ZYTR6emPTjp+zHIjJeNPH6UcM+zlRGMcVhz1T/8AIjGlClH/AM32PsQhD7Gj/X7+mtYKS4NhWU2VecfKWlhOH5TV8mbS0ydw/FrjZ9C3q17i4vITTQl03FOpLLSkhTjDRCWE0Yzf5tENDimQ+U93hmQOH4DbY7i1THcXyhxnmpMnrK2qXN5CndVI1J5I3XKt6NOEZpZozVI/dHRLHTF2tiGa/InEZsOq1cMubethVnDDravZYjc2laFrDRooz1KNSWepJ9mH2Z4zQ06Y/fGL8IZoc31LDrDC7HBK2H0MLr17myjh+IXNpVt560Yxqwkq0aks8ss2mOmSE3J+6GjpQ0SsFJdX4bnIzi45hOTWEyY9Xw3Ea+Wl5k3f3VWztJripb0qVSfTNLJy6MtaEIS9OT7HLl+6MumWPfdjb1rSzo2txf172pSkhJPc14SQqVYw/wDNNCnLLJCMf/1lhD/SEHGsLzVZAYJTs6WFZPSW0mH4nUxi2lkuKuineTyRknqQhGbp6ZYxhyY/Z6enRpZ2mbDIayv7bE7XA+Rc2mJ3OMUZ9ZrR5N5cS8mtU0Rn0R5UOlyY/Zh/SECZiSHKR8rJnJjA8j8HpYDk5Y6pYUZ6lSSlzs9TRNPPGeaPKnjGbpzTRj9/9X1XlQAAAAAAAAAAAAAAAAAAAAAAAAAAAAAAAAAAAAAAAAAAAAAAAAAAAAAAAAAAAAAAAAAAAAAAAAAAAAAAAAAAAAAAAAAAAAAAAAAAAAAAAAAAAAAAAAAAAAAAAAAAAAAAAAAAAAAAAAAAAAAAAAAAAAAAAAAAAAAAAAAAAAAAdYZx8srzB8ucFybxPLKpkbgOIWdWrLjElGhHWL2WbRLaxrXMlSjShyNM/Tl5U0dEIRhojCMuXOO5R5JZY5trKpiOL43NcVMTpXNGwpy0p8SjLQhzXOU4TS0tMIxhGM00ZacI6ZvsQ6ULdSrtkdXY9nFydyhybkvruplZgNXDMprPC7u0talKjeUrqNaSEtKtGWeaSahPy5YzcmaMJpI9L/RffZ5sNt73KKzsMjcp8UlyUrxo4rWs7e3jTow5uWpy5eXWlmqQ5M0fsyQmnhyY6ZYaZeUpJV2EPmSYzaYpk3DKDBbuWtbXVlrdrXlh0p5JpOVJNojD/SMI6Iw/93W+ZDOTjWMZGXNbOPilKpiGH2VHF6l7NSloy1rCvTjUkqRhJLLLDkRlq046If8A9emPTiUWrtsdK5vM7uM6tltlBnHu6tGzw68s57CxktZedoU7qlLPRtpZZJYT1Kk3OU4fa0x5UY/dD7uc2Gc3DZsUmwbKXAsWyXvI2VTEKMmLavGWvb0//FmkqUKtWTTJDRGaWaaE0IRhHRGGmJNmYKuYjprKnOjeY7PkPVwbAsp8Hw/GMpbGFviFaFOlQxC2jGfTLop1Zqkss8uiaEtaSTlQh92npOU4pnhwHC6l3cz4LjVxgmHXsMPvsco0qUbK2r8uEk0s0I1IVpoSzzQlmnkpzSwjGMNPSm0LslXPB/IRhGGmEdMIv6gAAAAAAAAAAAAAAAAAAAAAAAAAAAAAAAAAAAAAAAAAAAAAAAAAAAAAAAAAAAAAAAAAAAAAAAAAAAAAAAAAAAAAAAAAAAAAAAAAAAAAAAAAAAAAAAAAAAAAAAAAAAAAAAAAAAAAAAAAAAAAAAAAAAAAAAAAAAAAAAAAAAAAAAAAAAAAAAAAAAAAAAAAAAAAAAAAAAAAAAAAAAAAAAAAAAAAAAAAAAAAAAAAAAAAAAAAAAAAAAAAAAAAAAAAAAAAAAAAA4xljZ5T4hTjh+HZN5M4/hN3RjTu7HGLmpbwjNp06dMKNeWpLGGj7MZJdEYaeVHTohw/JnNDjmT1bN9pxa0uKOSdTEql1Lyp4QkluZIwp0beEYR006cY8mHKjCPJlhHR/wCWHa4tR1Hi2aLKS/8ApFzN7hsNr5YYflBQ5VWp9m3ocxy5ZvsdKePNTaIQ0w6cNMYf0+VgFLODiOO508FySp4FzF7js1vNc39xVp1LKaezoQmqS05Kc8K/2YwjCSM1PRGXpzRhN9nvFLaYZhthWurixw+2tqt7V5+5no0pZJq9TRCXlzxhDTNNohCGmPT0QhBbyUfMwLJa2ybyLs8jsMqzTUcPw6Wwoz1Y9Obk0+TCab/3+91tc5jMXvMnsh8Jnxa0t6uEWVLB8oYUppoyX+HQjJUnoyRjJpjpqU5YQ5UJfsz1P9dEe5hImYKOqsWzRY1id7lle0MVsrSri+K4Zi+DzwlmqQpVbOSnyZa0miH2YzU9H2Yx+zHT98NCnFc3uU2cHFJcRy8kwrCadnhV9htpQwq8q3k0al3ThTq1p6lSjS0cmSGiWTkTdOaMYzdKEHZgXpKOpJ8hc6uK2mRuDYzWyYo2eSeK2d3WuLa4rz1MQpUITSyx5ualCFCbk6Ixl5dSEYxj9qWEOnNh2ZKGFY5iUtTIPN9jtliGK1cRp4tilpCa/tZKtTnJ6UafMTQrRljGaEs0a0nSjDTDpaI9yC3pKP5CEIQ0QhohB/QeV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/Z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Correlation between sales and profit?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Weak Positive Correlation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The Pearson correlation coefficient of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0.326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indicates a weak positive relationship between Sales and Profit.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Statistical Significance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The extremely small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p-value (4.537e-146)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confirms the correlation is statistically significant.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Practical Implication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Sales alone are not a strong predictor of profit, as evidenced by instances of negative profit despite high sales.</a:t>
            </a:r>
            <a:endParaRPr lang="en-US" sz="3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YEBQYFBAYGBQYHBwYIChAKCgkJChQODwwQFxQYGBcUFhYaHSUfGhsjHBYWICwgIyYnKSopGR8tMC0oMCUoKSj/2wBDAQcHBwoIChMKChMoGhYaKCgoKCgoKCgoKCgoKCgoKCgoKCgoKCgoKCgoKCgoKCgoKCgoKCgoKCgoKCgoKCgoKCj/wAARCA4AFAADASIAAhEBAxEB/8QAHQABAAEFAQEBAAAAAAAAAAAAAAYDBAUHCAIJAf/EAGsQAQABAgMCBAwQCQkHAwEBEQABAgMEBREGEgcTITEIFBUYIkFRVGGU0dMWN1JTVnFzdYGRkpOjsbPBFzI0NYSVodLhIyVCZHKCorLCMzZGVWJ08CRDtPFEY4OkpcPjZoXEJic4dkhlhuL/xAAaAQEAAgMBAAAAAAAAAAAAAAAAAQIDBAUG/8QAOBEBAAICAQQBAwMCBQMEAQUAAAECAxEEBRIhMUETIlEyYfAUgRUjUnGRobHxM0LB0QYkQ0Ricv/aAAwDAQACEQMRAD8A6p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pmuZ4DJ8DcxubY3C4HB29Irv4m7Tat06zpGtVUxEazMR8LAfhH2H9mWzf60sfvAlQUzFVMVUzExMaxMdsAAAAAAAAAAAAAAAAAAAAAAAAAAAAAAAAAAAAAAABHcw262Sy7G3sHmG1OQ4TF2at25Yv5hZt10T3KqZq1ifbBIhi8j2hyXaCm9VkOcZdmdNmYi7OCxNF6KJnXTe3ZnTXSefuMoAAAAAAAAAAAAAAAAAAADzcrotW6rlyqmiimJqqqqnSIiOeZkHoRX8I+w/sy2b/Wlj95IMrzHBZtgbWNyvGYbG4O7rxd/DXabluvSZidKqZmJ0mJj24BdAAAAAAAAAAAAAAAAAAAAAAAAAAAAAAAAAAAAAAAAAAAAAAAAAAAAAAAAAAAAAAAAAAAAAAAxOe7SZFs/NmM+zrLMsm9rNqMbirdnjNNNd3emNdNY107sAywj+WbbbKZrjrWCyvabI8bjLszFuxh8fauXK9ImZ0ppqmZ5ImfgSAAAAAAAAAAAAAAAAAAAAAAAAAAAAAAAAAAAAAAAAGLzzaHJdn6bNWfZxl2WU3pmLU43E0WYrmNNd3emNdNY5u6DKCO5ft1slmONs4PL9qchxeLvVbtuxYzCzcrrnuU0xVrM+0kQAAAAAAAAAAAAAAAAAAAAAAAAAAAAAh+0nCdsVs1frsZztJl1jEUTpXZpucbcpnuTRRrMfDDBYXh44NcTdi3b2osU1TOmtzDX7cfHVREA2aLfLsdhcywFjG5fiLWJwl+iLlq9aqiqmumeaYmOeF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T/RGcJuc8GmWZLiciw2XYivG3rlu5GMt11xEU0xMabtdPd8LRfXV7cf8q2b8Xv8Ank66OH8wbK/91f8A8lLlvZLLLed7VZNlV65XbtY7G2cLXXR+NTFdyKZmNe3yg3V11e3H/Ktm/F7/AJ466vbf/lWzfi9/zzY3Wn7N+yHN/kW/I/OtP2c9kOb/ACLfkBBsD0V+09FcTj8gyW9R24szdtT8c1VNjbH9FHsvmt63Y2iy/GZJcq5ONiemLMe3NMRVHyZR7OehMw82Kqsl2pu03ojsaMXhYqpqnw1U1Rp8UufeEbg72i4Psyowu0WDii3d14jFWZ37N7Tn3au74JiJ8APo3lWY4LNsBZx2V4uxjMHep3rd6xXFdFUeCYXT558CvCnmfBvtBbrpuXL+RX64jG4LXWJjm36I7Vcft00nwfQTLsbh8yy/DY7A3ab2ExNqm9ZuU81dFUaxMe3EwC4AAAAAAABqXoqvSOz/APt4b/5FtwK766Kr0js//t4b/wCRbcCg+p2B/IsP7nT9Sso4H8iw/udP1KwAAAAAAAAA446I7hJ2w2d4Ws1y3JNoMbgsBat2Jos2qoimmZtUzPa7czMpZ0JW3O021m0WfWNo85xWYWbGFort03piYpqmvSZjkB02ADTvRI8KmM4N8jy+zklq1XnGZVVxbuXqd6mzRRpvVadudaqYjXk5+fTRo3g56JHa7D7UYK1tZirGZ5RiLtNq9rh7dquzTVOm/TNERrpz6TrrHJyc7eHRJcFeN4R8ly6/kdyzTm+WVV8XavVbtN63Xu71O92qtaYmNeTnaO4O+hu2vxG1GCubV4SxlmU2L1Ny/M4m3dru00zruURRM8s82s6aa68vMDtUAAAAAAAAAAAAAAAAAAAAAAAB86+H705drP8Avavqh9FHzr4fvTl2s/72r6oBvToHPzbtf7thfquOoHL/AEDn5t2v92wv1XHUAAAAADi/hL6I7a25tZj8PslirGW5Thb1Vm1MYe3drvRTOm/VNcTprprpERpHd53aDi3hJ6HHa+1tXj7+ymEsZnlOJvVXrOmIt2q7MVTruVRXMa6a6axrrHc5gbt6G3hWxnCPlGY4bPLdmnOMtmia7tmndpv269dKt3tVRNMxOnJyxo3K0x0NnBTjeDnKcxxWe3LNWb5lNEVWrNW9TYt0a6U73bqmap105OSG5wAAAAAAAAAAGP2h/MGZ/wDa3f8AJLIMftD+YMz/AO1u/wCSQfLt9A+hi9IzZj+ziP8A5F18/H0D6GL0jNmP7OI/+RdBtEAAAAAAAAAAAAGJ2vxF7B7JZ3icNcqt37OBv3LddPPTVFuqYmPhgGWHzr/DLwh+yzMvlR5HbnAjmmOzvgq2czHNcTcxWOxGHmq7eufjVzv1RrPwQCcAAAAAAAAAAAAAAAAAAAAAAAAAAAAAAAAAAAAAAA0z0SPCxVwfZHZy7JqqJ2izGiZtVTETGGtc03ZjtzryUxPJrEz2tJCVcJHCvspwf0cXneOm5mE071OAwsRcvzHamY1iKY8NUxr2tWgdoeixzW5dqp2d2cwOHtxyU1467Veqnw7tG7p7Wsucapx+d5trVOJx+ZYy729bl29cqn4ZqmZl0LsN0LOcZlhLWK2tzW3lO/G90pYoi9djwVVaxTTPtbwMFPRQbfcZvcVkkR6npWrT/PqkGQ9Fhnlm5TGfbPZdi7XNM4O5XYq9vsprif2J5R0Kex0W9K842gm56qLtmI+Li/vQ/bHoUsXh8Ncv7I57Ti7lMaxhMdbi3VV4IuU8mvt0xHhBuzg34Z9kNva6MLl+MqwWaVR+Q42It3Kp/wCidZpr9qJ18ENkPl3m+WZls9nN7AZnh7+BzLCXNK7dcbtdFUcsTH7JiY8Ew676GDhkv7UxGyu1OI43ObNuasHiq57LFUUxrNNU9uumOXXtxE68sTMh0SAAAAAAAA5Q6OX8q2N/sYv67Lq9yh0cv5Vsb/Yxf12Qap6Gf08Nl/dL32Fx9BXz66Gf08Nl/dL32Fx9BQAAAAAAAAAAAAAAAAAAAAAAAAAAAAAAAAAAAAAAHL/Rx/m3ZD3bFfVbdQOX+jj/ADbsh7tivqtg0XwA+nLsn/3tP1S+ij518APpy7J/97T9UvooAAAADTHRH8Ked8GVnIK8hwuW4icwqvxd6dt117u5FvTd3a6fVzrrr2mkuur24/5Vs34vf88mHRy/kuxv9vF/VZc3bA5JZ2l21yTJcTduWbOPxdvD13Lem9TFVURMxryag3D11e3H/Ktm/F7/AJ466vbj/lWzfi9/zzY3Wn7N+yHN/kW/Idafs37Ic3+Rb8gNfWOis2xprjj8n2frp7cUWr1M/HN2Uy2Z6LDAXrtFvabZy/haZ5Jv4K9F2I8O5VFMxH96VxiuhNyOq1MYTabMrVztVXLFFcfFG79bT3CjwCbUbC4O7mVuq1nGT2uW5icLTMV2o7tdueWI8MTMR25gHa+xu2OQbZ5b09s3mVjHWY0iuKJ0rtzParonlpn24Z98xtj9qM32Qz2xm+QYyvC4y1PPE9jcp7dFcc1VM9yX0F4I9vsFwi7HYfOMJTFnE0zxOLw2us2bsRGse1OsTE9ye7qCaAAAAAAAAAAAAAAOQOiX4aswxWdYzZLZPGV4XL8LVNnG4qxVu14i5HJVbiqOWKInknTnnXtc/Uu2+bVZDsbnubW9OMwOBv4mjXt1UW5qiPjiHzHuV13blVy5VVXXXM1VVVTrMzPPMguMtwGMzTG28JluExGMxd2dKLNi3NyuufBTHLKbU8DXCHVZi7GyeZbsxrpNMRV8nXX9jq7oW9h8Ds3wb4DN5sUTm+cW+mb1+Y7KLUzrboie1Tu6T4ZnwQ3MCIcEGBxWWcGGzGCzDD3cNi7GAtW7tm7Tu1UVRHLEx2pc+8PPD7tJk+2+OyDY+9ZwGHy6vibuJqs0Xbl25p2XJXE0xTE8nNryTOvadYuTOHfgB2lzfbfH5/sfZs4/DZjXx13D1X6LVy1cmOy/HmKZpmeXn15ZjTk1kJd0NHDPm23OaYzZ/anibuYWrE4mxi7VuLfGUxMRVTVTHJr2UTExEcmroVzz0NHAxm+w2bYzaDanibOPuWJw2Hwlq5FybdMzE1VVVRya9jERETPJMuhgAfPvaLhf2/w+0GZ2bG1WY0WreKu0UUxVGlMRXMRHMD6CDUHQubR5vtRwaXcftBj72PxkZhdtRdvTrVuxTRMR+2W3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y9HD+YNlf+6v/wCSlzVwZemTsn77YT7ah0r0cP5g2V/7q/8A5KXNXBl6ZOyfvthPtqAfS8ABGeEjZHBbcbG5jkePoonj7czYuTHLZvRHYVx7U/HGsdtJgHyvxFm5h79yzepmi7bqmiumeeJidJh3L0Iue3M34JLWEv1zVcyvF3MJTM8+5pFyn4t+Yj2nF+2l61iNsc9vYeYmzcx9+uiY5t2blUx+x1Z0EduuNi9obkxPF1ZhTTTPhi3Tr9cA6PBjNpc+y3ZnJMVm2d4qjC4DDU71y5X+yIjtzM8kRHLMgybFZttHkeTVbub5zluAq59MViqLU/4phxfwrdELtHtXib2E2cvXsjyTXSmLNW7iLsd2uuOWnX1NM6dqZlpvDYXG5piqqcLYxOMxNUzVVFuiq5XPhnTWQfSzLtsdmczuxay3aLJsZcq5Iow+OtXJn4IqlnXy3zDK8wy2qmMxwOKwk1c0X7NVvX44Tzg14Y9rNhMVZpwuOuY/KqZiK8vxdc125p7lEzy0T4aeTuxPMD6GCL8HG2+U7f7M2M5yW5O5VO5esV/j2LkRy0VfHz9uJiUoBqXoqvSOz/8At4b/AORbcCu+uiq9I7P/AO3hv/kW3AoPqdgfyLD+50/UrKOB/IsP7nT9SsAIPwscJOT8G2Qxjs0mb+Mva04TBW6tK79Uc/8AZpjk1q7WvbmYieKeELhj2x23v3acbmd3BZdVMxTgMFVNq1FPcq05a/70z4NAd55ntbs5lV2beZ7QZRg7kck04jG27cx8FVUPOX7Y7MZldi3l20eTYu5PJFNjHWrkz8EVPmrl+VZhmW91OwGLxe7z8RZquafFCnjsDi8Bdi3jsLfw1yY1im9bmifikH1LHzt4OOF7azYTFWup+YXcXltMxv5fiq5rs1U9uKdeWifDTp4deZ3Rwabc5Xwg7LWM5yeqaYmeLv4euda7F2I5aKvjiYntxMSCU11U0UVV11RTTTGszM6REd1Y9Wsr/wCZYL5+nysdwh/7gbTe9mJ+yqfMsG2uimv2cTw05xdw923dtzaw+ldFUVRP8jR24TToK8XhsJtRtJVisRZsU1YO3ETcrimJ7PwucQH1GpzjLKpiKcxwUzPJERfp5f2r58u9nvz/AJZ/3Vr/ADw+ogA5v6N3/c7Z3/v6vs5c18DvpsbHe+2F+1pB9JAABDeFHhDybg62fnMc5rm5eua04XB25jjMRXHajuRGsa1c0e3MRPE/CNwz7X7cYi7TicwuZfllUzFOAwVc27e73K5jlr/vcnciAd35ltbs5ld2beZ7QZRg7kc9GIxtu3MfBVVD9yzazZ3NrsW8rz/KcbcnkijDYy3cmfgpmXzQy/LcdmNc0ZfgsTi6o54sWqrkx8UPzH5fjcuuRbx+ExGFuTyxTet1UT8UwD6lD58cG/DVtfsPiLVFrH3MyyqmYirAY2ua6N3uUVTy0fByd2JdtcGe32TcIez1OaZJdmKqZijEYW5McZh6/U1R3O5PNPxxAS0AAfLDF/lV7+3V9bonZrhxs7A8BmzmR5BRaxe0ldGJqrm5y28JTVibsxNUduuYmJinuTEz2okOwMXisPg7FV/GX7VizT+Ncu1xTTHtzPIwE7f7HRd4qdrNn4uc251Ss6/FvPnhnme7SbbZrN/NcZmGb42qZmmmd65u+CmiOSmPBERDG5hlGZZdTFWYZfjMJTM6RN+zVb1+OAfT/BY3C4/DxfwOJs4mxVzXLNyK6Z+GORXfMLZnaXOdl8xox2z+ZYnAYqmYnes1zEVeCqOaqPBMTDuXofuFi3wk5Fes5hRbsbQYCKYxNujkpu0zzXaI7UTPJMdqfbgG2AAFHF4rD4KxVexl+1h7NPPcu1xRTHwy0Jw/cPdOx+KvbPbJRaxGe0xpiMVXG9bwkz/RiOaqv2+SO3rOsRyFtFtHnO0uOqxmf5ni8wxEz+NfuTVu+CmOamPBGkA+jFfCBsbRc4uva3Z6m5zbs5lZifi3may3NMvzS1N3LMdhcZbjnrw96m5Hx0zL5l29ns6uWOPt5RmNdnTXjKcNXNOnt6aLXAY3G5XjKcTgMTiMHi7c9jds3KrddM+CY0mAfUocicCvRHY7C43D5Pwg3umsDcmKLeaTGlyzPNHG6fjU/wDVzxzzr2uuqK6blFNdFUVUVRrFUTrEx3Qfr518P3py7Wf97V9UPoo+dfD96cu1n/e1fVAN6dA5+bdr/dsL9Vx0/XXTboqrrqimimNZqmdIiHDfAJwo5dwZ7H7V4i/b6bzXF3cPTg8JE6b8xTc1qqntUxrGvbnWIjuxAdt+EHavhAzCas7zHEYiiur+SwNjWmzR3Iptxya+GdZ7syD6AYnbvZDC3ZtYnarILNyOSaLmY2aZ+KamWyvN8tze1NzKswweOtxz1Ya/TdiPhpmXzKxeRZvg7E3sZlWPw9mI14y7h66KfjmFvlmYY3K8bbxmWYvEYPF251ovWLk266Z8Exyg+pQ546GrhrxO19/0MbWXKK86pomvCYvSKemqaY1qpqiOTfiOXWOeIntxy9DgA+bXC/6a22Pvvi/tagfSUc4dBH/uXtD74U/Z0ujwByX0cf512R9xxP8AmttU8AO22A2A22xGdZrFyvDxl961Fu3GtVyud2aaY7ms0xyzzA+hTAZhtpstl12bWYbSZJhbsck0X8faomPgmpwfwlcL+1e32Lu043G3MHldUzFvLsLXNNqKe1FWnLXPhq+CI5kO9D2ddL8f1HzHiNNeM6Wr3dPb00B9Lco2hyXOZmMnzfLsfMRrPSuJou/5Zlk3yvsXbuHvUXbFyu1eonWmuiqaaqZ7sTHNLofgR6IfM8nx2HyfbvFXMflFyYt0Y+72V7Ddya5566O7rrVHdnTQHZI82rlF61Rds103LddMVU10zrFUTzTE9uHoAABj9ofzBmf/AGt3/JLIMftD+YMz/wC1u/5JB8u30D6GL0jNmP7OI/8AkXXz8b2y7h1xeynA/s/stslTFGb27V7pvG3KNYsb165VFNuJ5Jq0mJ3p1iNe3PMHamY5lgcsscdmWNw2Ds+rxF2m3T8czDC2dvdj712LVnavZ+5dmdNynMbMz8W8+c2Kv55tVmVzEYm5mOb4+vlqrq379z750WmYZXmGWzTGY4HFYSauaL9mq3r8cA+otm7bvWqblmum5bqjWmuidYmO7Evb5qbDbfbS7D46nE7O5pfw9G9rXhqqt6xd8FVE8k+3zx2ph3LwK8KWXcJmQVXrVFOEzjCxFOMwe9ruzPNXR3aJ5fDE8k9qZDYwAAinCTt3k3B9s7czXPLs8s7ljD29JuYiv1NMfXPNEOJOEvhr2t25xF23XjbmWZTVMxRgMHXNFM09yuqNJrn2+TuRAO6sy2v2ayu9VazPaHJ8Hdp56MRjbVuY+CqqFbKdpcizivcyjOssx9fqcLird2f8My+Z2X5VmOZTVGXYDF4vd5+Is1XNPihTxWFxeXYmKMVYv4W/T2UU3KJoqjw6Tyg+pY4U4JuH/aTZDF2MJnuIv53kUzFNdu/XvX7NPdt1zyzp6mqZjk0jTndt7P5zgNoclwmbZPiaMTgMXbi5au080x90xOsTE8sTEwC5xWMw2EimcXiLNiKuSJu1xTr7WqObcZvltexef00Zjg6qqsvxEREX6ZmZ4urwtH9HD+YNlf8Aur/+SlyKA+gfQ/Zpl9jgb2Wt3sdhbdynDTFVNd6mJjs6ueJl8/AH1LwuPweLrmjC4vD36ojWYt3IqmI7vJK5ca9BL/v/AJ772T9rQnHRr7O9NbLZHtBao1uYHEVYW7MR/wC3cjWJnwRVRp/fB0kPnJwIZ/6GuFfZrMaq9yz03TYuzPNFu7rbqmfairX4H0bABrLoj9pPQzwQ55et17mJxtEYCzy6TM3eSrTwxRvz8ANmj5WRM0zExMxMcsTD6VcFm0cbW8HmQ53NUVXcVhaeOmPXaexuf46agSkHm7cos2q7l2qKbdFM1VVTzREc8g9D5ibZZzXtFtbnOc3Ndcdi7uIiJ7UVVTMR8EaR8DsvoQdneo/BVGZXaNL+b4mvEazHLxdP8nRHx01T/eBvAGu+GLhVyjg0yii5i46bzbERPSuAoq0qr/66p/o0RPb7fNGvLoGxJmKYmZmIiOWZlHsZtvspgr02sbtPkWHuxOk0XcwtUVRPtTU4E4QOFLazbvE3JzvNLtODqnscDh5m3h6Y7m5E9l7dWs+FF8Bkma5ham7gMsx2KtRz12MPXXHxxAPpplWd5VnFM1ZTmeBx1MRrM4bEUXdPkzLIPlpTVjMsxsVUziMHjLNWsTGtu5RP7JiXQHAx0Rea5NjcPlW3WIuZjlFcxRGOr7K/hvDVPPcp7uvZeGeYHZYp4a/axWHtYjDXKLti7RFdu5ROtNdMxrExPbiYVAB5u3KLVqu5drpot0RNVVVU6RTEc8zPahybw0dEjirmKxGT8HlymzhqJmi7ms0xVVcnmnionkin/qnlntac8h1Rmea5dlVmLuaY/CYK1P8ATxN6m3T8dUwxGH272RxF3isPtVkN27rpuUZjZqn4oqfNzG4zMc8zGb+OxGLzDHXp0m5drqu3K59udZl7xuRZtgbHHY3K8fhrPrl7D10U/HMA+oNu5Rdt01266a6Ko1iqmdYmPBL0+aexO3u0uxWMpv7O5tiMLTFWtWH3t6zc/tW57Gfb017kw7a4DeF3AcJeWXLN23RgtoMLRFWJwkT2NdPNxlvXlmnXnjnpmdJ11iZDaQIVw1+lHtf72X/8kgmo+VbpvhC6IW9lWzOU7ObB3KIxVjAWLWKzOaYqiiuLdMTRaieSZjmmqfDpHbB1dmWZ4DK7PHZnjsLg7Xq8Rdpt0/HVMMLZ292PvXeKs7V7P3LnNuUZjZmfi3nznvVZ9tTmF3FXuqWcY2rlruTFd+v4Z5ZWWOwGMy+5FvH4TEYW5PLFN63VRM/BMA+o9m7bv2qblmui5bqjWmuidYmPBL2+a2wfCBtJsLmNGK2ezK7ZtxVrcwtdU1WL0dyqjmn240mO1MO9+Cfb3A8Imx+HznA08TeieKxWGmrWbF2IjWnXtxyxMT24mO3rAJkAAAA+eXRD51dzzhi2lu3apmjC4mcFbp7VNNrsNI+GKp9uZfQ186OHjK7uUcMG1di/TNM3cdcxVOvbpuzxkT8VYNqdBXszhcw2mzraDF26blzK7Vuzht6Nd2u7va1x4YpomP78uw3F/Qd7aYLIdrMyyHM71Fi3nNNvpe5XOlPHUTVpRr/1RXOnhiI7btAAAHOvRkbGYbH7H4fazD2qacwy25RZv3IjluWK6t2Inu7tc06f2pcj7N5xitns/wAuzfL65oxWCv0X7c66azTOuk+CeafBL6UbZ7NYDa/ZnHZFm/G9I4ymmm5xVUU19jVFUaTMT26Yam61/YH1zOvGqf3AbqyvG2syyzCY7DzrYxNmi9bnu01UxMfslcrLJMtsZNkuAyzCTcnDYLD28Nam5OtU00UxTGs9udIXoCji8Vh8FYqvYy/aw9mnnuXa4opj4Zc18N/RGTlONxORbAzZu4q1M27+Z1xFdFFUck02qZ5Kpj1U6x3Inncs5/n+cbR46cVnmZYzMcTVPJXiLtVcx4I15o8EA+jVfCBsbRc4uva3Z6m5zbs5lZifi3may3NMvzS1N3LMdhcZbjnrw96m5Hx0zL5mTs7nUWOPnJ8xizprxnSte7p7emi0y/HYzLMZRisuxWIweKtzrTdsXJt10z4JjlgH1KHJ3AT0Q+MqzHC5Bt/iKb9m/VFrD5pVEU1W6p5Ipu9qaZ5t/njt6xyx1iA5Q6OX8q2N/sYv67Lq9yh0cv5Vsb/Yxf12Qap6Gf08Nl/dL32Fx9BXz66Gf08Nl/dL32Fx9BQAQTha4TMm4NsjjF5lM4jH39YwmBt1RFd6Y7f/AE0x26vrnkBO55I1lgMdtrsrl96bWP2lyTC3YnSaL2PtUVRPtTU4J4ROFra3bvEXYzXMrljL6pndy/C1TbsRHcmIns/bq1+BD8vybNMxomvL8txuLojkmqxYquRHxQD6Z5Tn2T5xr1IzbL8fpGs9K4mi7/lmWSfLSujF5bjI36b+ExdqdY1ibddE93uw3rwO9ERnWzuMw+XbZYi9m2SVTFE4i52eIw0eq3ueunuxOs9ye1IdrChgMZhswwOHxmBvW7+FxFum7au251prpmNYmJ7kwrgDCbabUZXsbs5i86zy/wATg8PHNHLVcqnmopjt1TPNHx6RrLh/hQ4dNqttsVes4XFXcnyWZmKMHhLk01VU/wD3SuNJqnwclPg7YO4812p2fyi5NvNs9yrA3I56cTjLdqY+CqYW+B212VzC5FvAbTZJirk8kU2cfarmfgip81cFgcZmN2aMFhcRirvPNNm3VXP7HrMMrzDLZpjMcDisJNXNF+zVb1+OAfUiJ1jWOWB84tgOFDazYbE26skzW9OEpnssDiKpuYeuO5uTPY+3TpPhdu8DvCflfCXkNWKwdPSuZYbSnGYKqrWbUzzVUz/SonSdJ8Gkg2AAAAACObf7ZZRsLs5fznPr827FHY27dHLcvVzzUUR25nT2ojWZ0iASNis12kyLJ69zNs6yzA1+pxOKt2p/xTDhvhK4eNrtssRdtYXF3MlyiZmKMJgrk01VU/8AXcjSqr2uSPA1fg8Fjcyv1U4PDYnF3ueqLVuq5V7c6A+lGD242TxtyLeD2oyLEXJ5IptZharmfgipIKaoqpiqmYmmY1iY5pfLjMMrx+XTTGYYHFYSauaL9mq3r8cJJsJwj7U7D4u3dyDNb9uxTOtWEu1TXYueCaJ5PhjSe5IPpINe8DHCfl3CZs9VisPRGFzTC6UYzBzVrxczzVUz26J0nSfBMdrl2EAMVtZ/urnP/ZXv8kvmAD6qLfHY7CZfYm/j8VYwtiOe5euRRTHwzyOR8Vw9+hHgp2Y2d2R4q9nlGX24xOLrpiq3hJmPxaY5qq/b5I7es6xGhsyzDaHbHNK8Rjr+ZZzjquWZqmu9VEdyI5dI8EcgPopTt/sdVd4qnazZ+bnNuRmVnX4t5IMLibGLsU3sLetX7NXLTct1RVTPtTD5eZhlePy2aYzHA4rCTVzRfs1W9fjhk9j9sM/2OzGnG7OZniMFdiYmqmirW3c8FdE9jVHtwD6ajXPAdwmYbhL2WnFzbow+b4SYtY7DUzyU1THJXT292rSdNeaYmOXTWdjAA0rw/wDDZY4PrXUjJKbWL2lvUb0xXy28JTPNVXHbqnnin4Z5NIkNx43GYbA4eq/jsRZw1innuXq4opj4Z5GBp2+2Oqu8VTtZs/N3m3IzKzr8W8+dG0+02dbU5hVjtoczxWYYmZmYqvV6xT4KaeamPBERChgckzXMLM3cBlmOxNqP6dnD11x8cQD6fYXE2MXYpvYW9bv2auWm5bqiqmfamHMnRx/m3ZD3bFfVbc2bObS7SbE5rx+S4/HZVi6J1rtxM0xV4K6J5Ko8ExKccMPCxPCZsps3azDCxhs6y67ejEzbj+SuxVTRu109uJ7Gdae12p5eQMNwA+nLsn/3tP1S+ij518APpy7J/wDe0/VL6KAAAAA5b6OX8l2N/t4v6rLQnAp6bmyHvnY/zw330cv5Lsb/AG8X9VloTgU9NzZD3zsf54B9HwAH5XRTcoqouUxVRVGlVNUaxMdyX6A+fPRFbE2NhuEvF4PL7fF5ZjbdONwtEc1umqZiaI8EVU1RHg0S/oNto7uW8JGIySquelc2wtXYa8nG2omumfk8ZHwsx0b1Vv0VbNUxpx0YK5NXd3eM5Pqqa56GaK54cdl+L114y9M6dziLmv7NQfQUHBfRYenbnHuOG+xpB3ooY7G4XL8PViMfibGGsU89y9ciimPbmeRwfwEcJGF4Ncr2tzCu3TiMyxNmxZwWHnmrr1rmaqv+mmOWfgjt6oBtjtdnu2Oa15htFmN/GX5mZpprq0otR3KKeamPBAPotgtttlMfi6MLgdpsjxOJrndps2cfarrme5FMVapA+ZGwX+/OzvvlhvtaX03AGJ2q2iyvZXIsVnGe4qjC4HD061V1c8z2qaY7dU80RDizhT6ITafazE3sLkF+9kWS66U0Yevdv3I7tdyOWNfU06R2p15wdrZrtBk2TzEZtm+XYGZ5oxWJotf5phY4PbfZTG3Yt4LafIsRcnkim1mFqufiip81bNnF5li5ps27+LxNyZqmKKZuV1T3e7KtmGT5nltEVZhl2MwlM8037FVuJ+OAfUWJiqImmYmJ5YmB829heEnavYfE0V5Bm1+3h6Z1qwl2qbmHr7sTRPJHtxpPhdqcCnC/lXCVgKrM0U4HP8PRvYjBTVrFUc2/bnt092OeNeXtTIbQUsTibGFt8Zib1qzb103rlUUxr3NZVWiujJ9KOz752f8AJcBM+GbNsuu8E+1tu1j8JXcqy2/FNNN6mZmdyeSI1fO0AfRvgozbLbXBdshbuY/B0V05RhIqpqvUxMTxNOsTGqXYfM8BibsWsPjcLduTzUUXaapn4Il8tm2uhV9PLIP7GJ/+PcB30DgToqPTz2h/s4b/AOPbB32p4nEWcNa4zE3rdm3rpvXKopj45ck9A/8An/ar/tbH+eptDovfSaxP/e2PrkG2+rWV/wDMsF8/T5XzN2nqiraXNqqZiaZxd6YmO32csYA7V6D/ADHBYXgnvW8TjMNZudUr07ty7TTOm5b5dJlvTD5ngMTdi1h8bhbtyeaii7TVM/BEvls210Kvp5ZB/YxP/wAe4Dv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MvRw/mDZX/ALq//kpc1cGXpk7J++2E+2odK9HD+YNlf+6v/wCSlylkuY38nzjA5ng9zpnBX7eJtb8a079FUVRrHbjWIB9Rxw31znCB3co8Un9465zhA7uUeKT+8DuRqPog+FXA7B7MYrA4LE0V7S421NvDWKKtarEVRpx1XciO1rzzp2tdOYc86IThFzaxVZjObeBt1RpV0nh6LdXwVTE1R8Ew1j/6/Ocz/wDtWPzDE1/9V27drn45qkFpGszycsy+hXQ9bIXdi+C3LMDjbc28wxU1Y3FUTGk013NNKZ8MUxRTPhiWpuh96H/EZfj8NtLt3Ypov2Zi5g8sq0qmmrni5d7Wsc8U93n5tHUQDiDorOES7tPtnc2ewF6eo2TXJt1U0zyXcTHJXVPd3eWmPaqntuxNuM59Duxud5zyTVgcFdxFMT26qaJmmPhnSHzJvXa716u7erqruV1TVVVVOs1TPLMyDanQ/cFVzhJ2iu14+q5ZyDATTVi7lE6VXKp/FtUz3Z0mZntR4Zh3Ts7s/lOzWW28vyHL8NgMJRGkW7FEU6+GZ56p8M6yg/Q47O29neB/IKKaIpv4611QvVaaTVVd7KnX2qNyPgbMBbZjgMHmeDu4TMsLYxeFuxu12b9uK6Ko8MTyS4o6Jrgkw+wmY4fOtnrdVGQY+5NubMzM9LXtJndiZ5d2qImY7mkx3HcDWfRJZbbzLgW2kouU61WLVGJonTlpqouU1a/FEx8Mg5U6GPbe7sjwlYPCXrsxlecVU4LEUTPYxXM6W6/biqdNe5VU73fK6zdrs3qLtqqaLlFUVU1RzxMcsS+oOzmYRm+z2V5lGmmMwtrEcn/XRFX3g1r0VXpHZ/8A28N/8i24Fd9dFV6R2f8A9vDf/ItuBQfU7A/kWH9zp+pWUcD+RYf3On6lYHzm4bNsMRtrwj5vmN65VVhbV2rDYOjXkos0TMU6e3y1T4apbP6Fzggy7a61iNp9qLPTOWYe9xGGwdXJTeuRETVVX3aY1iIjtzrryRpPUdXB9sZVVNVWyOzszM6zM5bZ5f8ACzeU5Xl+T4OMJlGBwmAwsTNUWcLZptURM887tMRGoK2DwmHwOFt4bBYe1h8PbjdotWaIoopjuREckLbPMmy3PsuuYDOsDhsdg7kaVWr9uK6fb5eafDHLC/AfPnogeDq3wdbcThMBNdWT4230zg5rnWaKddKrcz25pnt9yY7eqVdB3tJeyvhNryWbk9KZxhq6Zt68nG26ZuU1fJiuP7ya9HLbp4nYy5p2e9jKdfB/ItO9DbMxw3bLTHr1yPoawfQkAHBPRXendnXuOG+xoTfoIf8AeraX/srf+dCOiu9O7OvccN9jQm/QQ/71bS/9lb/zg6/ABzf0bv8Auds7/wB/V9nLmvgd9NjY732wv2tLpTo3f9ztnf8Av6vs5c18DvpsbHe+2F+1pB9JFHHYqxgcFiMXi7lNrDYe3Vdu3KuammmNZmfaiJVmoOisz6vJOB3MbdmqaLuZXreAiqJ7VUzVXHw0UVR8IOPeFvbrGcIO2mNzjE1V04Xem1g7FU8lmzE9jHtzzz4Zls/oa+BWztlR6Jdqbdc5FbuTRhsNEzT03XTPLMzHLuRPJyc86x2p10LgMLdx+Ow2Ew9O9fxFym1bju1VTER+2X052YybDbO7O5bk+BpinDYHD0WKOTTXdjTWfDM8s+GQXOWZdgsqwVvB5ZhMPg8JbjSizYtxRRTHgiOR4zjKcvzrAXMFm+Cw2NwlyNKrOItxXTPwSvQHEPRIcDNGwl6jPtm6blWzuJubldmqZqnCXJ5o1nlmie1M808k88awLgc29xfB7tthM1tV11YC5VFnHWInku2Znl5PVU/jR4Y7ky+gO2mQYbanZTNcjxkUzZx2Hrs6zGu5VMdjV7cVaTHhh8ysTZuYbEXbF6mabtquaK6Z7UxOkwD6l4W/axWGtYjDXKbli7RFy3XTOsVUzGsTHwKjVPQwZ7XnnA3k3HV797ATXga517VE9hHwUTRDawPlhi/yq9/bq+ttPgB4Jr3CVnd29jq7mH2ewNUdNXqOSq7VPLFqie7pyzPaj24asxf5Ve/t1fW7n6EWimngZwc00xE1YvETVMRzzvaaz8ER8QNo7MbNZNstltGA2fy3DYDC0xEbtmjSavDVVz1T4ZmZZPFYezi8PcsYqzbvWLkbtdu5TFVNUdyYnkmFQBw/0VHBpgNidocDmuQWIw+U5rvxOHo/FsXqdJmKe5TVE6xHa0ntaQjHQ4Z/cyDhi2frormmzjbvSF2nXkrpu9jTE/39yfgdC9Gvbpngyyi7MdnTnFumJ8E2b0z9UOTuDuubfCBszXTOlVOaYWqPbi7SD6Zo/wAIWe1bM7DZ7nVuIm7gsHdvW4nmmuKZ3Ynwb2iQIvwoZJe2j4O9ospwsb2JxWBu0WafVXN3WmPhmIgHzYxWIvYvFXsTibld2/erm5cuVzrVXVM6zMz3Zl3D0OHBVk2zmx2VZ/jsHZxef5jYoxfH3qYq6XoriKqKLcT+LO7Mazz6zPLpyOG66KrddVFdM010zpNMxpMT3HbXQ/cM+zubbI5TkOd5hYyzO8BYowkU4muKKMRTREU01UVzyazERrTOk666ag3w11wt8E2QcIeU34v4azhc7iiel8xt0RFdNXaiuY/Hp7Wk83a0lsSmqK6YqpmKqZjWJidYmH6D5a5pgcRleZ4vL8bbm3isLersXaJ/o101TTVHxxLuLoTdqL+0PBVawuNuTcxGUX6sFFVU6zNqIiq38UVbseClLc04Itg81zLFZhmGzWDv4zFXKr167VVXE111TrMzpV25Z3ZLZDIdkMNiMPs1ltnL7N+uK7tNqapiqqI0ieWZ7QM8+dfD96cu1n/e1fVD6KPnXw/enLtZ/wB7V9UAseCnYLMOEXa2xk+XzxNmI43FYmadabFqJ5avDM6xER25nuazHe+wHB9s5sJltGF2fy+1aubulzFVxFV+9Pbmqvn+CNIjtRDRHQOUU9IbX17sb/G4WN7Tl00u8jqICYiYmJjWJcrdFpwW5Xl+TUbY7PYO1grlF6m1mFmzTFNuuK50puxTHJFW9pE6c+9E88Tr1S1v0Rtum7wJ7VU1xrEYeir4Yu0TH7YBwRspnV/Z3aXK85wkzF/A4m3iKdJ592qJmPamNY+F9PLF2i/Zt3bVUVW7lMVUzHbiY1h8rn072Jrm5sZkNdU61VYDD1T7c26QZl82uF/01tsfffF/a1PpK+bXC/6a22Pvvi/tagdLdBH/ALl7Q++FP2dLo9zh0Ef+5e0PvhT9nS6PByX0cf512R9xxP8Amtuc9mMjx+0uf4HJsotcdjsZdi1ap5o17czPaiI1mZ7URLozo4/zrsj7jif81trPoXvT12Y9vE//ABroOueCjgh2c4PsusTYwtrG51uxN7Mb1ETXNXbijX8SnwRy92ZbHAGruGHgcyHhAyzEXbWGsYDaGmmarGPt0bs11dqm7p+NTPdnljtdyeCM3y7F5RmmLy7MbNVjGYW7VZvW6uemumdJh9SHFPRlbPW8s4RsFm+HoiijNsJFVzTt3bc7sz8mbYNrdB/tvdz7Y3FbO5hdm5i8lmmLFVU8tWHq13Y8O7MTHgiaYdAOEehJzarLeGXA4aKtLeY4a/ha+5yU8ZH7bcfG7uAAAY/aH8wZn/2t3/JLIMftD+YMz/7W7/kkHy7bx6G/gdo2+xl3OdoIuU7O4O5xcW6ZmmcXdjlmjXnimImNZjl5dI7cxo59AuhhpingN2Z3YiNacRM6Rzz0xdBsTJsoy7JMBbwWT4HDYHCW40ptYe3FFMfBHb8KtmGBwmZYO5hMxwtjFYW7Gldm/biuiqO5MTySuAHFHRNcDuH2KvWtodmbVVGRYq5xd7D6zV0rdnljSefcq0nTXmnk7cQ1lwT7ZYjYTbvLM7sVVdL0Vxbxdun/AN2xVOldOnb5OWPDEO/OFHIbe0/B5tBlFyiK5xGDucXE9q5TG9RPwVU0z8D5pg+qNm7bv2bd2zXFdq5TFdNVM6xVExrEwX7tuxZuXr1dNu1bpmuuuqdIpiI1mZQDofs3qzrgc2WxVyreuUYXpaqZ5/5Kqq1y/BRDHdE1n1eQ8Dmd1WKpov46KMDRMTpyXJ0r/wAEVg474atv8Twh7b4vMqq64yyzM2cBZnki3ZieSdPVVfjT7enNENkdDPwL4fa+idptqrNVeSWrk0YXC6zEYqumeyqq05dyJ5NO3OvaiYnn/DWbmJxFqxZp3rt2uKKKY7czOkQ+nOyWSYfZvZjK8lwcRFjA4eixTMRpvbsaTVPhmdZnwyC+wGCwuXYS3hcvw1jC4W1G7RZs24oopjuREckLHabZzJ9qMsuZfn+XYfH4SuJjcvUazT4aZ56Z8MTEssA+eXDrwcXODfbKrA2a672U4umb+BvV/jTRrpNFX/VTPJ4YmJ7ejaPQZ7b3cLnmN2Oxl2ZwuMoqxWDiqfxLtMdnTH9qmNf7nhlNejXy23f4PsmzHd1v4XMotROnNRct1zV+2ihy/wAEua15Lwm7L4+iqaYt5hZprmPUVVRTXHyapB9J2D26/wByNofe7EfZVM4we3X+5G0PvdiPsqgfMd9D+h49JbZT/tZ+0qfPB9D+h49JbZT/ALWftKgbFRDhe2d9FXBptDlFNG/evYSquxTpz3aOzo/xUwl4D5WUzNNUTTMxMcsTHafTLg8z2NpthcizneiqvGYO3duadq5uxFcfBVFUfA+f/DJs76FeE/aLKqaNyxbxVVyxGnJFq52dEfBTVEfA6n6DfP8AqlwZYjKrlet3KsZXRTT3LVzs6f8AFNz4gb6ckdG1tJx2bZBs1Zr7HD2qsdfpieTerndo18MRTX8p1u+b3DJtJ6LOE3aDNqK9/D3MTVasTryTat9hRMe3TTE/CCIVWblNii9VbqizXVVRTXMck1RETMRPdjep+OHXvQU7SdN7MZ1s7er1uYG/GKsxM/8At3I0qiPBFVOv99EuEDg16m9C3szj6bOmY4C5GYYmdOy3MTpFUT4Y1sxP9iUC6GHaT0OcL+U03K93DZnFWX3eXn39Nz6SmgHfqAcPee+h3gi2lxlNe7euYWcLa05967MW9Y8Mb0z8Cfuaujaz3pfZrZ/IrdfZYvE14u5Eept07sRPgmbn+EHI+Bwt7HY3D4TC0TXiL9ym1boj+lVVOkR8cvpzstk9nZ/ZrK8nw2nE4HDW8NTMdvdpiNfh01+Fwr0MWzvoh4Ycnm5RvYfLd7MLvg4v8SfnKqHfwMXtRnmE2a2dzHOcyqmnCYGxVfuac8xEfix4ZnSI8Mvm7tztTmO2e1GOzzN7k1YnE16xRr2NqiPxaKfBEcn7eeXWnRn59Xl/B7luT2appqzTGa3NJ/Gt2o3pj5U25+Bydwe5FG023ORZLVrxeNxlu1cmOeLc1Rvz8FOoOj+hr4DsBfyjC7WbZ4OjFV4mIu4DA3o1t02+1drp/pTVzxE8mmkzrM8nUVq3RZtU27VFNFuiN2mmmNIiO5EFm1RZs0WrNFNu1RTFNNFMaRTEckREdx6BGNvNhdn9ucquYHaHAWr+tMxbxEUxF6zPdor549rmntxL59cJWx+M2E2yzDIcfVxlWHqiq1eiNIvWquWiuPbjnjtTEx2n0sckdHDltu3nOymZ00/yuIsX8PXOnat1UVU/a1AlXQb7b3c22cx2yuPuzXfyrS9hZqnWZsVTpNPtU1fsriO06NcEdCrmteWcNOT24qmm3jrd7C3PDE25qiPlUUu9wc1dGDwiXcry7D7G5Tem3iMfb47H10TyxY1mKbev/VMTM+CIjmqcz8HGxuYbebXYLIsr0prvTvXb1Ua02bUfjVz7Xc7czEdtd8MWfV7S8J+0mZ11TVRXjK7VrWf/AG7c7lH+GmHRnQTbO27Gzme7RXKI6YxWJjBW6pjlpt26Yqq0nuTVXGv9iAbo4PODzZ3YHK7eFyHAW6b27EXcZcpiq/entzVXz6eCNIjtQltdNNdM010xVTVGkxMaxMP0BzF0TnAvltORYra7ZPB28HicJHGY/CWKd23dt9u5TTHJTVTzzpyTGs88cvM2wu0+N2O2sy3PctqmL+EuxXNGukXKOaqifBVTrHwvpfmGEs4/AYnB4mnfsYi1VZuUz26aomJj4pfLjF2Jw2LvWKvxrVdVE+3E6A+oeT5jh83ynBZlga9/C4yzRiLVXdorpiqJ+KUV4a/Sj2v97L/+SUc6FvNa804Fski7VNVzB1XcLM+Cm5M0x8FM0x8CR8NfpR7X+9l//JIPnA6F6G7gRs7X2adptrLdc5HTXNOFwsTNPTdVM6TVVMcu5E6xycszE9qOXnp9J+CGimjgp2OiimKY6j4SdIjTlmzTMz8YJHlmXYLKsFbweWYTD4PCW40os2LcUUU+1EcinneT5dnuXXcBnOCw+Owd2NK7N+3FdM+Hl5p8PPC+AfO/h42Et8HvCFisrwc1zlt+3Ti8HNc6zFqqZjdme3u1U1U69uIie22H0Fuf3MHt7mmSVVz0tmODm7FOv/u2qomP8NVfxQyHRv26Y2m2YuxHZ1YO7TM+CK40+uUD6FSuaeHHIYieSu3iaZ9riLk/cDvkAAABoDopOCbEbYYC1tJs7Ym7neAtcXew9EdlibMTMxu92unWdI7cTMc8RDf4D5W1RVbuTFUVUV0zpMTyTEw3pwa9EjtLsxYs4HaC1Gf5dbiKaa7te5iaI8Fzl3v70TPhh0Nwq8BezG31d3HU0zlOd18s43DURMXZ7tyjkir240nwuXNuOALbrZau5ctZd1YwNOsxiMu1uTp4bf48fFMeEHUeyXRAbAbRU0UXM1nKcTVz2cyo4qI/v8tH+JtLBYvDY7DUYjBYiziMPXGtN2zXFdNUeCY5JfLW/ZuWL1dq/brt3aJ0qorpmJpnuTEsrs1tRnuy+L6Z2ezbGZfd11niLs001/2qeaqPBMSD6djk/gy6KK/Res4HhAwlFy1MxT1SwlGlVPhuW45J9unT+zLqXKMzwWcZbh8wyrFWcXgsRTv2r1qreprjwSC7al6J7bDEbI8FuKnL7lVrHZndpwFq5TOk24qiqa6o8O7TMa9qaoltpj86yPKc9sW7Od5Xgcxs26t+ijF4ei9TTVpprEVROk6A+YuV4HEZpmeEy/BUcZisXeosWqPVV1VRTTHxzD6CcE/BJs9we5Xh+l8LZxedbsTfzG7RFVyau3FGv4lPciPh1lJMJsLslg8VZxOE2WyGxibNcXLV21l9mmuiqJ1iqmYp1iYnl1hIgGqOHHgiyjbzZ/GYrB4Ozh9prNubmGxVumKar1URrxdzT8aJ001nljnjtxO1wHysmJiZiYmJjkmJfQzoedpL21HBJkWMxlybmMsUVYS9VM6zVNuqaYmZ7czTFMz4ZcFbZW6bW1+eW6I0oox1+mI7kRcqdkdBvMzwR3YntZneiPkWwb0codHL+VbG/wBjF/XZdXuUOjl/Ktjf7GL+uyDVPQz+nhsv7pe+wuPoK+fXQz+nhsv7pe+wuPoKCyzvM8LkuT43M8wucXg8HZrv3q+5TTEzPw8j5v8ACRtjj9u9r8dnmZVVa3qt2xZ11ixaiZ3Lce1HxzMz23XXRhZ9XlXBVTl9mqabma4y3Yq0nT+Tp1uVftppj4XGeymUV5/tRlGT25mmrH4u1hoqj+jv1xTr8GuoOjOhn4EcFm2W2NrdssLGJw92d7AYC7HYV0xP+1uR24meameSY5Z1iYdX4exaw1iizh7VFqzRG7RRbpimmmO5ERzPGBwljAYLD4PCW6bWGw9um1at0xpFNFMaREe1EK4I/tpsbkO2mVXMBtFl1nF2qqZii5NOly1PqqK+emfa+HV8/OFnYfFcHu2uMyPFVzds0xF7C35jTjrNWu7V7fJMT4Yl9I3LHRw5bb4nZTM6adLu9fw1dWnPTpRVTHwdl8YLvoMdt7uMwGY7H467Nc4OnpzBb08sW5q0uUe1FU0zH9qp04+fHQ25rVlPDRs3XTVMUYi7Vha49VFyiqmI+VNM/A+g4OOujT2lxGK2vyrZ2i5MYLBYaMVXRE8lV65MxrPd0ppjT+1LXfQ+7A4fhC4QbWXZjVXGWYWzVjMVTROk3KKZppiiJ7WtVUa9vTXROejPyLEYPhBy/OdyqcHmGCptxXpyRctzMVU/Jqon4ZQXgA4QLHB1t7RmWYW7lzLMVYqwmK4uNaqKZqpqiuI7ek0xydzUHfmS5Pl2R5fbwOTYHD4HB240ptWLcUUx8XPPh51bMMDhMywdzCZhhrGKwt2N2uzftxXRVHcmmeSWO2Y2pyLanBRitns1wmYWZjWeIuRNVH9qnnpnwTESzIOIuie4JsHsLj8JneztE2skzC5NqrDzMzGGvab2lMz/AEaoiZiO1uz2tEK4A9qL+ynCrkWKtXJpw+Kv04LE068lVq7MUzr7UzTV7dMO+tqtmMm2sy2nL9osBax+DpuReptXJnSK4iYieSY7Uz8aL4bga4PsLibWIw+y+CovWq4roqiqvWmqJ1ifxu6DYAAAADhDoqdsMRtHwoYzLYuVdTslnpSzb15OM0iblWndmrsfaph3ejuM2G2SxuKvYrGbL5FiMTermu5du5fZrrrqnlmapmnWZnuyDjPoauCzDcIef4vGZ3vzkeWbk3bVFU0ziLlWu7RrHLFOkTMzHLzR29Y7hyfKcvyXAW8FlGCw2CwluNKbOHtxRTHwR9ankuRZRkVq5ayTK8Bltq5VvV0YPD0WYqnm1mKYjWWRBQx+CwuYYS5hcfhrOKw12N2uzeoiuiuO5NM8kuIuig4LcHsJnmDzTILc2slzOao4jXWMPep5ZpjX+jMTrEdrSY5tHcjQfRpW6auCrL6pjsqM3tTE/wD3q8DnXocNpL2zfC7kVVFyacPmF2Mvv0a8ldN2Ypp19qvcn4H0GfMzg7maeEDZmY5JjNMLMfO0vpmDFbWf7q5z/wBle/yS+YD6f7Wf7q5z/wBle/yS+YAN2dDrwOfhCxtzNs94y1s3hLm5NNE7tWLuRyzRE9qmOTemOXl0jl1mO2MiyTLMgy+3gckwGGwOEtxpTasW4oj250558M8qBdDTRTRwIbL7lMU62rszpGms8dc5WzQW+YYHCZlg7uEzDDWMVhbsbtyzftxXRXHcmJ5JcIdEtwdYXYDbWzOT0TbybM7c38PbmdeJqidK7cTPLMRrTMeCrTtO93MXRxW6ZybZO7MdnTiMRTE+CaaNfqgGr+hLz+5lHC9g8FvzGHzWxdwtynXk1imblM+3rRp/el3a+c/ATXNvhh2SmmdJnH26fgnk+99GAR7hB2mw+xuxmb5/ioiqjBWJroomdOMuT2NFPw1TTHwvm1nma4zPM4xmaZnfqv43F3ar125V/SqmdfgjuR2odedGtnNeE2GyXKbdW70/jZu16f0qLVPN8qumfghypsDkkbSbb5Fk1WvF43G2rNyY54omqN6fgp1kHS/Q18CGXTkuE2s2xwdGLxGKpi7gcFfp3rdu3P4tyumeSqqrniJ5IiYnnnk6ct0UWrdNFummiimNKaaY0iI7kQWbdFm1RatUU0W6KYppppjSKYjmiHoGA2w2PyHbHLa8DtHlmHxtqYmKa66dLlvw0Vxy0z7UuDuG7g0xXBrtV0lNdeIyrFRN3A4mqNJroieWmrtb1OsRPd1ieTXSPog5f6OP827Ie7Yr6rYNF8APpy7J/wDe0/VL6KPnXwA+nLsn/wB7T9UvooAAAADlvo5fyXY3+3i/qstCcCnpubIe+dj/ADw330cv5Lsb/bxf1WXM+x2eV7M7VZVndqxTiLmX4mjEU2qqt2K5pnXSZ7QPp4ORuu0zT2K4Lxur9067TNPYrgvG6v3QdcqWLxNjB4W9icXet2MPZom5cu3KoppopiNZmZnmiHImK6LLParcxhNmsstXO1VdvXLkfFG79bVPCFwt7X7e25w+d5juZfrvdJYWnirOvhjnq/vTOgK3D1txb2+4RsbmeDmqctsU04TBzVGk1WqJnstP+qqaqvamE+6DPZu7mHCFjM9ronpXKsLVTTXp/wC7d7GI+Rxn7O61FsHsVnm3Wd28s2ewdd+5Mxxt6Y0tWKfVV1dqP2zzREy+gPBZsLl/B7shhsly6eNrieNxOImnSb92YjeqmO1HJERHaiI5+cEucF9Fh6duce44b7Gl3o4L6LD07c49xw32NINd7FbMZltjtLgsjyW1FzGYqrSJq5KbdMctVdU9qmI5Z8rtbYToetidnMFa6qYGnPcx0jjMRjNZome3u2td2I9vWfC070Edq3VtltDdqopm7RgKaaapjliJuRrET4dI+J2ICKW+DjYq1es3bOyeRWb1mum5buWsDaoqpqidYmJiInWJSsR7hDzudm9hc/ziidLuCwV27b17dcUzux8rQHHHRS8Il3a3be9kuCvVdRMmuVWaaaZ7G7fjkruT3dJ1pjwRMx+NLCcAvBXf4S9orkYmu5h8iwO7VjL9H41UzzW6P+qdJ5e1HL3InWFdVVddVddU1VVTrMzOszPdfQboctm7ezXBDkVuKIpxGPtRmF+rTlqquxFVOvtUbkfACabLbMZLspltGA2ey3DYDDUxETFqjSqvw1Vc9U+GZmWUxFi1ibFdnEWqLtmuN2ui5TFVNUdyYnnVAHLHRHcBWBw2U4rarYnCU4acPE3cdl9qP5Obcc9y3H9HTnmmOTTljTTl5m2Yz3MNmc/wWcZPfmxjsJci5bqjmnu0zHbiY1iY7cTL6f3KKblFVFymKqKomKqao1iY7kvmxwr7OU7JcI20GSWommxhcVVxMT2rVWldEfJqpB9Cdgdp8Ltlsflef4GN21jbMV1Ua68XXHJXRPtVRMfAz7mroJM9rxOze0OR3a9YwWJt4q1EzzU3aZiqI8ETb1/vOlQQrhr9KPa/3sv/AOSXzgfR/hr9KPa/3sv/AOSXzgB9KeCT0q9jfebB/Y0JWinBJ6VexvvNg/saErAcCdFR6ee0P9nDf/Htu+3AnRUenntD/Zw3/wAe2DYPQP8A5/2q/wC1sf56nXTkXoH/AM/7Vf8Aa2P89TroB8v9qf8AefN/+8vf55fUB8v9qf8AefN/+8vf55B2X0G3pR3vfO9/ktt6tFdBt6Ud73zvf5Lbe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Zejh/MGyv8A3V//ACUuXdj8ss51tdkmV4qq5Rh8djrGGuVW5iKopruU0zMTMTGuk9uJdRdHD+YNlf8Aur/+SlzVwZemTsn77YT7agHWHWqbD/8ANdpPGLHmTrVNh/8Amu0njFjzLf4DgfoheCejgzznAVZVdxeJyPHW54q9iZpqrou0/jUVTTTEc0xMckdvuavHQ07cWdiuEfD9UOLpy3M4jB37tcRrZmZ7CvXtRFXJPa0mZ7UOyeFzYqxt9sJmOSXYppxNVPG4S7V/7d+nXcn2p5aZ8FUvnJjcLfwONv4TGWqrOJsXKrV23XGk0V0zpMT4YmAfU0ag6GXhA9G2wNvC469v5zlEU4bE709lco0/k7nwxGkz3aZnttvg1p0SV6bHAjtTXTMxM2bdHJ3Kr1FM/W+ez6JdEHg68dwMbV2bcTM04TjuTuW66a5/ZTL52gzNnanaCzaotWc9zW3aopimminGXIimI5oiNeSHr0W7SeyDN/Hbn7zvHYHYrYfONhtn8x9CWzl2rFZfYvVV1ZbYmZqm3TM6zu8+uurPfg42H9huzf6rsfug+eHot2k9kGb+O3P3lPE7S57isPcsYrOszvWLkbtdu5i7lVNUdyYmdJfRP8HGw/sN2b/Vdj90/BxsP7Ddm/1XY/dB81X0n4Ia5r4Kdjpnn6kYSPitUw9/g42H9huzf6rsfupJg8Lh8DhLOFwVi1h8LZoi3as2qIoot0xGkU00xyRER2oBqvoqvSOz/wDt4b/5FtwK766Kr0js/wD7eG/+RbcCg+p2B/IsP7nT9Sso4H8iw/udP1POYYyzl+AxONxVW5h8PaqvXKu5TTEzM/FAITwtcKeRcGuWUXczqqxOY36ZnDYCzMcZc/6pn+jTr/Sn4Inmcj7adEHt3tHeuU4TMYyXBTPY2MvjcqiO1rcns9famI8CA7e7U47bPazMc9zOuqb2KuTNFEzrFq3/AEaI8ERpH7e26N6GbgUyjMNnsNtbtdhKMdXipmrBYK9GtqmiJmN+un+lMzE6RPJppPLryBzlRc2p2ou1TRXnecXdey0m7iJ18POuqeDvbauN6nY/aSqJ7cZZfn/S+kuFw9nCWKLGFs27NmiNKLdumKaaY7kRHJCqD5g57s3nuz8WZz7JczyyL+sWpxuFuWeM0013d6I101jXTuwmvQ3enbst7tc+xrbl6OX8l2N/t4v6rLTXQ3enbst7tc+xrB9CQAcE9Fd6d2de44b7GhN+gh/3q2l/7K3/AJ0I6K707s69xw32NCb9BD/vVtL/ANlb/wA4OvwAc39G7/uds7/39X2cua+B302NjvfbC/a0ulOjd/3O2d/7+r7OXNfA76bGx3vthftaQfSRzf0bl2qNjNnbUa7tWYVVT7cW5iPrl0g5+6NPAVYjg1yzGURr0rmVG/4Ka7dca/HFMfCDlrghs04jhV2Qt1xrTObYWZie3pdpn7n0mfMvg+zKjJ9vNnMyvVRTawmY4e/XM+ppuUzP7Il9NAAAHzQ4TLVNnhI2rtW+SijNsXTT7UXq4h9LrldNuiquuqKaKYmZmZ0iI7r5f7TZhGbbSZtmMa6YzF3cRGv/AF1zV94OvOgou1VcHGc2pmd2jNaqo+Gza8joVojoNcBXhOCfEYiuJ/8AWZldu0T3aYot0fXRU3uD5YYv8qvf26vrd09CP6S+B/7rEf53C2L/ACq9/bq+t3T0I/pL4H/usR/nBuYAGgOjW9KzKvfq19hfck7Af7+bN++WG+1pdbdGt6VmVe/Vr7C+5J2A/wB/Nm/fLDfa0g+moAOduHLoebe1GPxOf7G12cJm16ZuYjB3Z3bWIq7dVM/0K57evJM8vJyzPKG1OyWf7KYucNtFlGMy+5rpE3rcxRX/AGa/xao8MTL6cKWKw9jF2K7GKs279muNKrdymKqao8MTySD5o7Oba7TbNTTGQ59mWBoideKs4iqLc+3Rruz8MNtbJdE/tjlddFGfWMDneHj8aa6IsXpjwVURu/HTLpLaLgR4Pc+36sRs3hcLdq/9zAzOGmJ7ulExTPwxLSHCL0Ld/BYS/jdhsyuY3i4mrpDGxEXKo7lFyNImfBMR7YN1cGHDTspwgV0YTB4ivAZvMfkGL0prq7u5VHJX8HL4IbMfLH/1GBxn/u4fFWLnhort10z8cTEw726GzhBxG3uwW9mtzjM4y25GFxNzt3Y01ouT4ZjWJ8NMz2wbYfOvh+9OXaz/AL2r6ofRR86+H705drP+9q+qAb06Bz827X+7YX6rjqBy/wBA5+bdr/dsL9Vx1AA110Q/pLbV/wDax9pS2K110Q/pLbV/9rH2lIPng+nGwv8AuRs973Yf7Kl8x3042F/3I2e97sP9lSDOPm1wv+mttj774v7Wp9JXza4X/TW2x998X9rUDpboI/8AcvaH3wp+zpdHucOgj/3L2h98Kfs6XR4OS+jj/OuyPuOJ/wA1trPoXvT12Y9vE/8AxrrZnRx/nXZH3HE/5rbWfQvenrsx7eJ/+NdB9AAAHLnRyW6ZwWx1yfx6bmLpj2pi1r9UOo3JXRw5jRczbZTLaauzs2MRiKo8FdVFNP2dQNRdD7cm3wzbJ1U884vd+Caaon630SfPjoa8HVjeGzZiimNYt3bl6qe5FFqur64h9BwAAGP2h/MGZ/8Aa3f8ksgx+0P5gzP/ALW7/kkHy7fQPoYvSM2Y/s4j/wCRdfPx9A+hi9IzZj+ziP8A5F0G0QAOfnfLHGUU28Xfoo/Fprqpj2ol9Q84x1GWZTjcfemItYWxXfqme5TTNU/U+W9VU1VTVVOszOsyDu3oR7k18DGBpnXSjF4imPa39fvYDo17008HGTWomdK81pqn4LN3ypV0KuDqwnAlktVcTE4i5iL2k9zjaoj9lMSjvRoYOu/wXYDEURMxhs0t1V+Cmq3cp1+OafjBxVbrrtXKbluqqiuiYqpqpnSYmOaYlmfRbtJ7IM38dufvKOyd3C2NqcmvZhbtXcFbxtmu/bu0xVRVbiuJqiqJ5JiY11iX0V/BxsP7Ddm/1XY/dB88PRbtJ7IM38dufvHot2k9kGb+O3P3n0P/AAcbD+w3Zv8AVdj90/BxsP7Ddm/1XY/dB858wz7N8ysRYzHNcfi7MVRVxd/EV3Kde7pM6aqWS1zbznAV089OItzHyofR38HGw/sN2b/Vdj91+0cHWxNFdNVGx+zlNVM6xMZZYiYn5IJSwe3X+5G0PvdiPsqmcYPbr/cjaH3uxH2VQPmO+h/Q8ektsp/2s/aVPng+h/Q8ektsp/2s/aVA2KADkHo2Nnelto8i2htUaUYzD1YS9MR/TtzvUzPhmmuY/uMV0GOf9T+EXH5Pcr0tZrg53ae7dtTvR/hm43x0UuzvV/gfzS5bo3sRlldGPt8nao5K/wDBVXPwOLeDHPvQxwhbP5xNW5bwuMt1XZ/+5TO7X/hmoHe3DVtJ6FOC/aHNKK9zEU4abGHmJ5eNudhTMe1NWvwOB+DXZ2razb3IsjimZoxmKopu6c8Wo7K5PwURVPwOjuja2l4vL9n9mrNfLerqx9+mJ/o0xNFv4JmbnyYRroK9m+ndr832hvUa2suw8Ye1Mx/7t2eWY9qmmqP74OsNp8jw+f7L5nkl+mmnDY3C14adI5KIqpmImI8HJMe0+Z92jGZHnVduresZhgMRNM6c9u5RV90w+ozgzoqtmvQ/wuY7EWqN3C5tbpx9Gkcm9VrTc+Hfpqn+9AO29js8tbS7KZRnWH0i3j8Lbv7sf0ZqpiZp+CdY+BxZ0W+e9V+F7E4Sives5VhrWEjTm3pjjKvh1r0/ut19B7tTbxvBljsrxd6IqyPEVTrVP4ti5rXEz/ei78TkLa7OLm0O1Ob5xd138di7uJ0ntRVVMxHwROgOougl2d4nJM/2iu0dlib1OCszMc1NEb1engma6fkum0I4EtnfQtwWbO5ZXRuX4wtN+/ExyxcufylUT7U1afAm4OSujivTVm2yVnWd2ixia4jwzVbj/S5mwmKxGCxNGIwd+7h8RROtF21XNFVPtTHLDqHo48HXx2yONiJmiacTZqnuT/JzHx6z8TS/AJay2/wvbNYfO8JhcZgL9+qxXYxVqm5brmu3VTTrTVExPZTTMeGIBG/RbtJ7IM38dufvHot2k9kGb+O3P3n0P/BxsP7Ddm/1XY/dPwcbD+w3Zv8AVdj90Hzw9Fu0nsgzfx25+8ssyzfMs0i3GZ5hjMZFvXc6Yv1XN3Xn03pnTmj4n0c/BxsP7Ddm/wBV2P3T8HGw/sN2b/Vdj90HCXAPXNHDFslMc/T9EfHrD6K3a+LtV1zy7sTKPYDYTZHL8ZZxeA2WyHC4qzVFdu9Zy6zRXRVHbpqinWJ9pIqoiqmaZ5pjSQfK65XVcuVV1zrVVMzMz25ZHAZ/nGXYeLGX5tmGFsRMzxdjE10U6zzzpE6LXMsJXgMxxWDvRMXcPdrtVRPdpmYn6nYXQsbM7J7RcFNq9mmzmSZhjsPjL1i7exWBtXbk8sVxE1VUzP4tcA5P9Fu0nsgzfx25+8ei3aT2QZv47c/efQ/8HGw/sN2b/Vdj90/BxsP7Ddm/1XY/dB88PRbtJ7IM38dufvMNXVVXXVVXVNVVU6zMzrMy+lH4ONh/Ybs3+q7H7p+DjYf2G7N/qux+6DWPQZVzVwTYuJ5qc1vRHzdqfvbD4a/Sj2v97L/+SUmyXJsryLCVYXJMtwWXYWqubk2cHYps0TVMRE1btMRGukRy+CEZ4a/Sj2v97L/+SQfOB9KeCT0q9jfebB/Y0Pms+lPBJ6VexvvNg/saASsAHIvRwfn/AGV/7W//AJ6WvuhX9PPZ7+zif/j3Gwejg/P+yv8A2t//AD0tfdCv6eez39nE/wDx7gO+wAAABhts9oLGymy+ZZ5jLN6/h8Da425bs6b9UaxzazEdvutIdddsn/yPPfk2v3wdEDFbK53h9pdmsszrBUXLeGx+HoxFui5pvUxVGuk6TMawyoMFtNshs9tRZm3tDk2BzCNNIqv2Ymun+zX+NT8Ew0Vt70LWT423dxGxWYXctxPLNOExdU3bE+CKvx6fbnedJAPmRtlspnWxud3Mq2iwVzCYuiN6NeWm5T2qqKo5Ko8Me1ztk9DXwoYnYnazD5TmF+qdnczuxau0Vz2OHuVaRTdjucukVd2OXtQ6G6LLZnC51wUYzMq7dPT2UV0Yixc05Ypqrporp17kxOundphwmD6qPyqqmimaq5immI1mZnSIhgeD7Mbmb7BbN5jfqmq9i8tw9+5MzrrVVapmf2zLUXRf7aYjZ/YnCZHl92q1ic7rrou10zpMYeiI36fBvTVTHhjegGB4WeiZs5bi7+V7A2LGNu25mivMr8TNqJ7fF0x+N/amdO5ExyueNoOE7bfaK9VOZ7TZpciuf9lZvTZt/Io0p/YxWwmzOL2x2uyvIMvqii/jru5vzGsW6Yiaqq5jt6UxM/A+gPB7wZbL7B4G1ayXLbM4ymmIuY69TFd+5Pbma55o8EaR4AcCWNk9r82jjbGQZ/joq5d+jBXruvwxTKv+Djbj2G7Sfqu/+6+lID5X37NzD37lm/brtXrdU0V0V0zTVTVE6TExPNMS7b6Db0o73vne/wAltx3tv/vpn/vhiPtKnYnQbelHe9873+S2DerlDo5fyrY3+xi/rsur3KHRy/lWxv8AYxf12Qap6Gf08Nl/dL32Fx9BXz66Gf08Nl/dL32Fx9BQctdHLemnDbG2Ymd2uvF1zHhiLMf6pcq4bEXsLiLd/C3blm/bneouW6ppqpnuxMcsOsujiwddeTbJ42Incs4jEWZnw100TH2cueeB2MBXwo7MWs3w2HxWBvY63Yu2cRbiu3VFc7sb1M8kxrVHODE+i3aT2QZv47c/ePRbtJ7IM38dufvPof8Ag42H9huzf6rsfun4ONh/Ybs3+q7H7oPnh6LdpPZBm/jtz95aZlnOaZpRRRmeZY3GUUTrTTiL9VyKZ7sazOj6Nfg42H9huzf6rsfun4ONh/Ybs3+q7H7oOAuCOuaOFXY6Y5+rGEj471EPpOjWE2B2OweKs4rB7J7P2MTYrpuWrtrLbNNduumdYqpmKdYmJiJiYSUEc2/2NyjbvZu/k2e2Zrw9c79u5RyXLNyOauie1Ma+1MTMTyS4s4R+ALbDZC/dvYHCV55lMTM04nBUTVXTT/12o1qifDGseF3sA+WeHv4rLsXFzD3b+FxVqeSu3VNFdE+3HLEth7NcOPCFkE0RZ2hxGMs089rHxGIirwb1XZfFVDuraPY3ZvaWJ6vZFl2PrmNOMv4emquPar03o+CWqtq+hk2JzW3XVktWOyTET+LxV2b1rXw0VzM/BFUAi2wnRU4PE3LeG22yicHNXJOMwEzXbjw1W57KI9qap8Do7Is4y7PsrsZjk2NsY3A3o1t3rNW9TPg8Ex24nlh8+OFngtz3g1zK1azXi8TgMRM9LY6xruXNOemYnlpq8E/BMsv0PPCNjNhdt8HYuX6pyLMb1NjGWKp7Gnendi7EdqaZ01ntxrHc0Dv8AAABFeEbbzI+D/IZzPP8RNMVTNNjD241u36/U0R9czpEduUqfO7h320xG2/CPmmLqu1VZfhbtWEwVvXsabVEzG9Ed2qYmqfb8EAle3fRIbZ7QX7lvJLtvIcvmZimjDRFd6Y/6rlUa6/2YpayuZptVtRiaqa8bneb355Zpm7dv1fFrLc/QwcDuX7YWL+021Nqb+V2L02cNhNZim/XERNVVenLNMaxGnbnXXkjSewssy7BZVg6MJlmDw+DwtHJTZw9um3RT7URGgPm9Rwe7a3o3qNkNo64ntxll+f9KyzrZLaTIsJTis72fzfLsLVXFuL2MwVyzRNUxMxTvVUxGukTyeCX04aF6M/0p8D77WfsrwOReD3/AH+2a988N9rS+mj5l8Hv+/2zXvnhvtaX00BitrP91c5/7K9/kl8wH0/2s/3Vzn/sr3+SXzAB9Cehs9JHZb3G79tcbLa06Gz0kdlvcbv21xssBzL0cP5g2V/7q/8A5KXTTmXo4fzBsr/3V/8AyUg5+4DfTf2R98bX1vo2+cnAb6b+yPvja+t9GwcndHJcqnHbH2+Xdpt4qqPbmbXkhqvoZ7NN/hx2XorjWIuXq/hpsXKo/bDcPRx4KqrB7I4+mOwt3MTYqnw1Rbqp/wAtTSXQ+Y+jLeGfZS/cmKaasXxGs927RVbj9tcA+iIADl/o4/zbsh7tivqtuoHL/Rx/m3ZD3bFfVbBovgB9OXZP/vafql9FHzr4AfTl2T/72n6pfRQAAAAHLfRy/kuxv9vF/VZc1bFZF6J9rsnyPpjpXqhireG47c3+L3p03t3WNdO5rDpXo5fyXY3+3i/qstCcCnpubIe+dj/PAN69aN/+m3/4p/8Azx1o3/6bf/in/wDPOqgHLVnoSLMVRx+2dyuntxRlkUz8c3ZS3ZzoX9ictu0Xc1xGZ5vVHPbu3YtW5+CiIq/xN8AMdkOR5Xs9l1GAyPL8NgMHRzWsPbiiNe7OnPPhnlZEAHBfRYenbnHuOG+xpd6OC+iw9O3OPccN9jSCadBD/vZtJ/2Nv7R2A4/6CH/ezaT/ALG39o7AAav6Ju7VZ4DdqKqddZosU8ncnEWon620GveiCwFWZcDO1diiNZownTGngtVU3J/ZQD52vqHs1Zpw2zmVWLcaUWsJaopjwRREPl4+mnB7mVGcbB7PZhbqiqnE5fYuT4Jm3GsfBOsAkAADhDotbVNvhpzGqnnuYbD1Ve3xcR9UQ7vfPzomczozThr2jrtVRVbw9dvDR7dFummqPlRUCfdBHdqjbXaG1EzuVZfTXPtxcpiP80uxXJHQPYCuvOdqsw0nctYexh9e7NdVVX+j9rrcEK4a/Sj2v97L/wDkl84H0f4a/Sj2v97L/wDkl84AfSngk9KvY33mwf2NCVopwSelXsb7zYP7GhKwHAnRUenntD/Zw3/x7bvtwJ0VHp57Q/2cN/8AHtg2D0D/AOf9qv8AtbH+ep105F6B/wDP+1X/AGtj/PU66AfL/an/AHnzf/vL3+eX1AfL/an/AHnzf/vL3+eQdl9Bt6Ud73zvf5LberRXQbelHe9873+S23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mXo4fzBsr/AN1f/wAlLmrgy9MnZP32wn21DpXo4fzBsr/3V/8AyUuauDL0ydk/fbCfbUA+l4ADjnowtgOpO0Fja/LrOmCzOYtYyKY5KMREclX9+mPjpme27GYHbvZjB7Y7JZnkOYx/IYy1NEV6azbrjlprjw01RE/ADgbgT26ucH+32BzWqqrqfdnpfHW45d6zVMazp25pnSqPa07b6KYe9bxFi3fsXKblm5TFdFdE6xVTMaxMT3NHy/2iybGbPZ7j8ozO1xWNwV6qzdp7WsTzx3Ynnie3Ew7A6EPhA6u7K3Nlcxvb2Y5RTrh5qnluYaZ0iP7kzu+1NIN85rgbGaZXjMvxdO9hsXZrsXae7RVTNMx8Uy+Zm1uQ4vZjabMskzCmacTgb9Vmrk03oieSqPBMaTHgmH09aC6Jrgeu7ZYWNo9mrMVZ/hbe7ew9PJOLtRzaf9dPa7scnagGN6EHhEw+YbO+gzMr9NGY4CarmC35046zMzVNMd2qmZnk9TMac0uj3y1w9/G5TmVF6xcv4LH4W5rTVTM27lqumfjiYl0PsT0U+c5dhLeF2ryi1m00Ru9N2LnEXZ8NVOk01T7W6DsN4v3beHs3L1+5Ras26ZrrrrqimmmmI1mZmeaHNeM6LPJ6bMzg9mMwu3dOSm7iKLdPxxFX1NKcKfDdtRwgWa8Dfrt5bk0zy4LCTMRc7nGVTy1e1yR4Adh7CcLmyW22d47Kclx//rcNcqpt0Xo3OmaY567Xqo5+Tn0jXTRP3AfABwXZtt3tNhsdTOJwOR4G9Tcv463M0VTVTMTFu1VH9Pwx+LHLz6RPfkRpERGvJ3Z1BqXoqvSOz/8At4b/AORbcCu+uiq9I7P/AO3hv/kW3AoPqdgfyLD+50/UjnCrbu3eDDa63h4mbtWUYuKYjnmeJq5ISPA/kWH9zp+pUvW6L1qu1dpiu3XTNNVNUaxMTzxIPla+iXQ/5nhs04Hdl7mEqpmLOEpw1yI56a7fYVRPh1jX4YcWcNPB3jeDvbHE4G5arqyq/VVdwGJmNablrX8XX1VOsRMfDzTCpwS8LGf8GuLuxlnF4vLMRVFV/A35ncqq5t6mY5aatOTWOfk1idI0D6Ijmix0WeTzhoqv7MZhRiNOWijEUVU6/wBqYif2Nd8IXRLbT7RYW7gtn8NbyDCXImmq5auTcxEx4LmkRT8Ea+EGT6Mva/Lc62kyjIctuU372TxenFXKJ1ppuXNz+T9uIo5fb054lr3ob504bdltfX7n2VaB3sszCMqoze9hr8YC9eqs0Ymumd25ciNZiJ7cx20q4EMwoyzhc2TxNyqKaOqFu1MzzRFc7mv+IH0cABwX0WFM08NucTMclVnDzHzNMfcmnQQ1RG1m0lOvZTgbcxH/AN8/ipdGnszfwu12VbSWrczg8dhowtyuI5Kb1uZmNZ8NNUaf2Jai4KNvsfwc7W286y+zRiaJt1WMRhq6t2L1qZiZp17U6xExOk8sdvmB9IhzRc6LLKOIp4jZfH1Yif6FeJopo1/tREz+x0uDm/o3f9ztnf8Av6vs5c18DvpsbHe+2F+1pdKdG7/uds7/AN/V9nLmvgd9NjY732wv2tIPpIiPC1st6M+DvPMjoiJxGIsTVh9eT+WomK6OXtdlTET4JlLgHyuvWrli9ctXqKrd23VNFdFUaTTMTpMTHdd/9Dvwg2NutgcJTevROdZbRThsbbmeymYjSm57VURrr3d6O01D0UfA1iOncVtpsrhar1q7rczLCWqdaqKu3epiOeJ56o7U9lzTOnO2yG1GcbH53ZzbZ7G3MJjLfJvU8tNdPbpqpnkqpnuSD6cjlbZ3osqYwtFG0ezVVWIiOyvYG/pTVP8AYrjk+VLztL0WM1YWu3s1s3xeIqjSm/jr+9TR/cpjl+VANl9E3wgWNjuD/FZfh70dWs4t1YbD26Z7Ki3MaXLk9yIiZiJ7sx3JcI4TD3sZirOGwtqu7iL1dNu3bojWquqZ0iIjuzMsjtTtHmu1Wd382z/GXMZjr09lcr5ojtU0xHJTTHaiOR0t0LnA1icLi8PtntXharNVEb2W4S7GlUTP/vVxPNyfixPd17gOguDXZqnY/YPJMhpmJrweHppu1U81VyeyrmPBNU1SkoA+WGL/ACq9/bq+t3T0I/pL4H/usR/ncLYv8qvf26vrd09CP6S+B/7rEf5wbmABoDo1vSsyr36tfYX3JOwH+/mzfvlhvtaXW3RrelZlXv1a+wvuSdgP9/Nm/fLDfa0g+mrSPRXZ1tHs5sXlma7MZlisBxeN4nE1YedJmmqid2Z8GtOntzDdzC7abN4Ha7ZbMcizSmZwuNtTbmqOeirnprjw01REx7QOGtkeGvbPCbVZPiM62mzHEZXbxdqrF2qqomK7UVxvxpp6nV35h71rEWLd/D3KLlm5TFdFdE601UzGsTE9uJh81uETYjONgto7+UZ5YmmqmZmxfpj+TxFvXkronueDnieSU34KuHraXYLBWssu27WcZNb5LeGxFc012o7lu5GukeCYmI7WgO9RzVZ6LLJJsxN/ZnMqLunLTRfoqp19udPqQjb3ooc9znA3cFsvltvJKLkTTViqrvHX4j/pnSIonw6TMdqYBrfh+qwdfDJtXOWzRNjpydd3m4zdjjP8e83X0DVu7FO2V2YmLEzhKY7k1Rx0z+yY+NzBl2Bxuc5pZweAsXsZj8Vc3bdq3E1V3Kp+t9BeAnYD8HewWHy3ETRVmmIrnFY2umdY4yqIjdie3FMREeGYme2DYb518P3py7Wf97V9UPoo+dfD96cu1n/e1fVAN6dA5+bdr/dsL9Vx1A5f6Bz827X+7YX6rjqABrroh/SW2r/7WPtKWxWuuiH9Jbav/tY+0pB88H042F/3I2e97sP9lS+Y76cbC/7kbPe92H+ypBnHza4X/TW2x998X9rU+kr5tcL/AKa22Pvvi/tagdLdBH/uXtD74U/Z0uj3OHQR/wC5e0PvhT9nS6PByX0cf512R9xxP+a207wD5/gNmOFvZ3Nc3u8TgbV2u3cudqjjLVduKp8ETXEz4IluLo4/zrsj7jif81tzTluX4vNMXGFy7D3cTiZoruRatU71U00UzXVMR4KaZn4AfUmiqmuimqiqKqao1iYnWJh+uEOCvogNpNhsDZyzF2redZPajdtWb9c0XbNPqaLmk9j4JidO1o2112WSdL6+hnMeP0/E4+jd1/tc/wCwHSOJv2sNh7t/E3KLVi1TNdy5XVFNNFMRrMzM80RD52cOG2lO3fCPmeb4eapwFMxhsHryfyNHJE+Deneq07W8kPCzw77RcIGEry21at5Rklc9nhbFc1V3vBcuaRrHgiIju6tb7LbPZntTn2EyfJMNXicdia92iiOaI7dVU9qmI5ZntQDfvQVbM14rafOdpL1E9L4LD9KWapjkm7cmJnTwxTTy/wBuHYKKcF+xmD2B2LwGRYKYuVWo38Re00m9eq/Hr+6O5ERHaSsAABj9ofzBmf8A2t3/ACSyDH7Q/mDM/wDtbv8AkkHy7dudCJtjgM24O7WzcV0280yeq5vWpnluWq7lVcXI8ETVNM9zSO7DiNJsNTtLsHmGTZ5hJxOW38TZjF4HFUfi3KJ5J0nmmO1NM/DGkg+lw5O2W6K+/awlFrajZ2nEX6Y0nEYG9ub3t26onSfaq+Bd7Q9Fla6Uro2d2audMzHY3cdfjconuzRRGtXyoBPeiq23sbM8G+JymzejqpndM4a3bieWmz/7tcx3N3sfbq8EuGsHhr2NxdjC4W3VdxF+5Tat26eeqqqdIiPDMyym1+0+b7X57fzfaDGV4rG3eTenkpopjmppiOSmmO5H1t+9CbwVX8bmtnbbPcPNvAYWZnLbdynTjrvNxuk/0ae1Pbq5f6PKHUWxGR0bM7H5NkluYnpDCW7FVUf0qqaY3qvhnWfhYrhe2XnbLg4z3JLVMTib9jfw+vrtExXRGva1qpiPamUwAfK67brtXK7d2iqi5RM01U1RpMTHPEw786HbhEw+3WwuFs379PVzLbdOHxlqZ7KrSNKbvhiqI5Z9VrHcag6KDgZxNvH4vbLZXC1XsNembuZYS1TrVbr7d6mI56Z56u5Os80zpzrsxtDmuy+c2M1yDG3cFjrP4ty3PPHbpmJ5KontxOsA+nw5P2X6LC/bwtFrafZym/fpjScRgb25FX/3uqJ0+V8DJZr0WeApsVdSdl8VcvTHJOJxNNFMeGYpidfa5AdHbQZzl+z2T4rNc5xVvCYDDUTXdu3J5IjuR3ZnmiI5ZmdIR3g14SNneETLa8TkGJnj7X+3wd+IpvWe5M06zrE9qY1j4dYcK8JfCftLwiYymvPcVTTg7VW9ZwWHiaLNue7prMzPhmZltroUeC3NcVn2F20zKcTgMrw2s4Smmqq3VjKpjTXk57UdvtVTycsag7CYXbema9i8/ppjWqrL8RER/wDe6maU8TZt4nD3bF6netXaZorpntxMaTAPle+h3Q61RVwK7KzTOsdLVR8VyuHBW2Wz+K2V2pzTJMfTVTiMDfqtTMxpv0xPY1R4Ko0mPBLbvAjw/XdgNn4yDN8rrzHLLddVzD12bsUXLO9OtVOkxpVGszPPExMzz9oO3hp7gl4ccDwk7XYjJcvyXE4Oizg68XN+/epmZ3a6Kd3diP8Ar1117TcILbM8FYzLLsVgcXTv4bFWq7N2nu01RMTHxS+Yu0WVX8iz/Mspxcfy+BxNzDV8nPNFU0zP7H1DcLdFvs71F4Wb+OtUbuHzfD28XGkcm/Eblce3rRFU/wBoGudv9rcZtnnWHzHH68ZZwWHwcRM6/wCztxTVP96vfq/vO1Ohb2b9D3BDlt27Ru4nNKqswucnLpXpFHwblNE/DLhzZPJb20e0+VZNhteNx+Jt4eJiPxd6qImr2ojWfgfTfAYSzgMDh8HhaIt4fD26bVuiOammmNIj4oBXc89Gfs11R2Fy7P7NGt7KsTxdyYjms3dImZ/vxb+VLoZgtusgt7U7G5zkd7TTHYWuzTM81Ncx2NXwVaT8APn1wd7bYjY/DbT2bO/NGcZVdwGlP9GurTdr9uImv41Hgp2d9FfCNs/k1VG/axOLom9H/wByp7O5/hpqRfEWbmGxF2xfom3etVTRXRVz01ROkxPwui+gq2d6c2vznP7tGtvL8NGHtTMf+5dnnj2qaKo/vA7FABqHopNk7m1HBTjLuEtzcxuVXIx9ummOWqmmJi5HyKpq/uw4Sy7G38uzDC47B3Jt4rDXab1quOemumYmmfgmIfUqqmKqZpqiJpmNJieaXDvRFcDWK2LzXEZ5kGGru7MYmua5i3GvSVUz+JV/0a/i1fBPLpqHW3Bdtxl+3+yGDznL66Iu1UxRisPE8ti9EdlRPg7cT24mJS180dgtt8+2Ezjqjs5jasPcqiKbtqqN61ep9TXTzTHh547Uw6KyLos7E4amnP8AZi7GIiOyuYLERNNU+CmqNY+VIOpEd2+2xyjYbZzEZznt/i7FvsbdunSbl+vtUUR25n9nLM6RDnrPuizt9L1U5BsxXx8x2NzG4mN2mfDRTGs/Khzvt3ttn+3Wb9UNo8dXibsaxatUxu2rNM/0aKY5I+ue3Mg+h+xG2GSbbZJbzXZ3GUYnD1cldHNcs1eorp56Z+vnjWOVIHNvQncFua7PRe2rz6cTgrmMs8VhsBNU0TNuZ14y7T/lpnm5Z7jpIHAXRNbJ3Nl+FfNLlNuacFmtU5hYq05Jmuf5SPbive5O5Md1I+hN4RMPsptRichzi/TZyzOJp4u7XOlNrERyU69yKonSZ7sU9rV0xw28G2F4SdkqsFNVFjNcLM3cDiao5KK9OWmrt7tWkRPtRPLpo4A2kyHM9ms5xOVZ5g7uDx2Hq3a7VyPimJ5pie1Mckg+oI4a4NOiM2m2RwVnLs2sW8+y21EU24v3Jov26Y5qYuaTrEf9UTPa1iG0euyyPidfQ1mXHafi8fRu6+3/AAB0o15i+GHY3B7fTsliczot4+Iimb86dL03ddOJmvXkr/Z2tdeRzNwidErtNtLg7uByHDW8gwdyJpruWrk3MRVHci5pG7/diJ8LVuwGxedbe7R2sqyOxVdu1zvXr9UTxdijXlrrq7UftmeSNZB9LkK4a/Sj2v8Aey//AJJZ3Y7IqNmdl8syW1icRi6MFYps8fiK5qrr055mZ5o7kc0RpEckMFw1+lHtf72X/wDJIPnA+lPBJ6VexvvNg/saHzWfSngk9KvY33mwf2NAJWADkXo4Pz/sr/2t/wDz0tfdCv6eez39nE//AB7jYPRwfn/ZX/tb/wDnpa+6Ff089nv7OJ/+PcB32AAADFbWZNb2h2XzbJr8xTbx+Fu4aapjXd36Zp1+DXX4HzLzfLsVlGaYvLswtVWcZhbtVm9bq56aqZ0mP2PqS576JHgSubXV17TbKWqertFERisLzdN0xGkVUzzb8RGnLzxEduOUHQi8IOEzbZGjZLG36aM2yzenD0VTy37EzNXY92aZmYmO5uz3dOhHy5orzHIc3iqicVl2Z4O5z9lau2a4n4JpmG+NjOik2kyrD28PtJluFzuiiNOPpr6XvT/amImmfkwDs4c2UdFjkU2ta9m8zi56mL1uY+P+CObS9Fhj71iu1s3s5YwtyeSL+Nvzd0/uUxTy/wB6faBsjotdq8JkvBfiMnm7TOY5zXRZtWonsot0101116dzsYp9uqHDlm1cv3rdqzRVXduVRRRRTGs1TM6REMptTtHm+1WcXs02gx17G467yTcuTzR2qaYjkpiO5ERDoPoX+BrF4nNcJtjtTharGCw8xdy/DXadKr1z+jdmJ5qY547s6TzRyh1FsblVWR7I5JlNek14HA2MLVMduaLdNM/U5Z6N+3djafZm5VE8TVg7tNPc3orje/ZNLr5qTolODu/t9sNTVldvjM6yuurEYWjt3aZjSu3HhmIiY8NMR2wcs9DHmeGyvhqyCvGVU0W783cNTVV2q67dVNMfDVMR8L6AvlhMXsJiZiYuWcRZr5YnWmqiqJ+OJiXRmwPRSZrleX2cFtblUZvNqmKYxlm7xV6qI9XTMTFU+GN3w6zyg7DYnavaHLdldn8ZnOdYimxgsLRNddU89U9qmmO3VM8kR3XOucdFngqcNVGTbL4iu/MclWLxNNFNM93SmJmfa1hoPb7hB2q4Tc3sU5vfrv63IpwuX4WiYt0VTyRFFEazVVOums6z2tQRXPMd1UzrMMfxfF9NYi5f3Ndd3eqmrTX4XaPQbT//AAjv++d7/JbcU5jgsTluYYrA46zVYxeGu1Wb1qrnorpmYqpn2piYdh9BPmFF7g+zrAb0Tdw2ZTdmO5TXaoiP20VA6IcodHL+VbG/2MX9dl1e5Q6OX8q2N/sYv67INU9DP6eGy/ul77C4+gr59dDP6eGy/ul77C4+goNY9Edsnc2u4KM0w+Ftzcx2CmMfh6YjWaqreu9EeGaJriPDMPn7h71zD37d6xXVbu26ororpnSaaonWJh9UHFfRJ8DOJ2YzTFbTbNYWq7s9ia5uYi1ap1nBVzz8kf8AtzPNPNHNOnJqHTnA7t/g+EPYzC5nYuURmFumLWOw8Ty2r0Ry8nqaueJ7nhiU4fMvYnbDO9is6ozTZzHV4XExG7XHPRdp9TXTPJVH/wBY0l0Zs90WVEYaijaLZmqcREdldwOI7GqfBRXGsfKkHVDB7abU5Vsbs7is5z3ERZwliOSP6V2rtUUR26p7UfDzRMueM76LPDxh6qcj2Xu1X5jsa8ZiYimmfDTTEzPxw554Qdv9odvs0jG7R42bsUaxZw9uNyzZie1RT2vbnWZ7cyD6B8H+3GRbeZJTmez2Li7RGkXrNfY3bFXqa6e1Ph5p7Uykzl3oS+C3NcsxfoyzucTgbd2zNvB4Peqom9TVz3LlPbp9TE889l2o16iBwPt3wmcIuQbaZ7lVe1GZ2+k8bes0078RG7Fc7sxyc0xpMeCXQHQnbf43a7ZzN8DtBmd3HZ1hMTxsVXqomubFVNMRp3YiqmrXub0d1Guiu4JcVmt6rbTZvDVX8RRbinMsNbp1qrppjSL1MduYiIiY7kRPaly/sttHmuyud2M2yDGXMHj7P4tyjliYnnpqieSqJ7cTyA+no5R2b6LG5RhqLe0mzVN2/EdlfwN/cir/AO91ROnymRzTos8upsVdStl8XdvTHJ0ziaaKYnu9jFUz+wEz6LyrBxwN4mMXNHH1Yyx0rrz8Zvcun9zfcM2Ldy7et27MTVdrqimmI55mZ5Ew4TeEjaDhFzS3is+v0U2LOsYfCWImm1ZiefSNZmZnk1mZmfg5E96GHgwxe1e1mE2hzHD1UbP5Xei9FdcaRiL1M600U92InSau1yadsHcNuKot0RXOtURGs92XoAAAflyKpoqiidKtJ0nwvlfeort3rlF6Ji5TVNNUTzxMc76ouEuib4N8Vsftris4wliqrIc2vVX7VymOxs3auWu1Pc5dZp8E8nNIOgehCzPDY3gfw+Es1U8fgMXetXqe3E1Vb8T7UxVz+Ce43Y+bXBpwhZ7wd53VmGQ3qN27EUYjC3omq1fpjmiqO7HLpMaTGs9qZieisv6LPK6sLTOY7L423iNOWLGJpromfbmImPiB025h6NHa/Lasly3ZKxcpvZn01Tjr8UzrxFEUV00xV4at/WI7ka9uEU246KTPs0wtzC7LZZZyamuN2cTducfeiO7TyRTTPwVNEXsLm+bYbMM9v28Xi7Nu7T01jbmtUcZXPJvVzz1Ty+EF5wezpt9s1M/8zw32tL6aPl1kONjLc9y7HTzYbE273yaon7n1Et103KKa6KoqoqiJiY5pgGL2s/3Vzn/sr3+SXzAfT/az/dXOf+yvf5JfMAH0J6Gz0kdlvcbv21xstrTobPSR2W9xu/bXGywHMvRw/mDZX/ur/wDkpdNOZejh/MGyv/dX/wDJSDn7gN9N/ZH3xtfW+jb5ycBvpv7I++Nr630bBqfontl69p+CTMulrc3MXlldOYWqYjlmKImK/wDBVXPtxDgrA4q9gcbh8Xha5t4ixcpu26456aqZ1ifjh9TK6aa6ZpriKqZjSYmNYmHBXRDcFOJ4P9pbmNy6xXVs1jrk1Ya5TGsWKp5Zs1dzTl3e7HhiQdn8Gu2GC262Ny/PMBVTreoim/aidZs3ojs6J9qebuxMT20nfN/gy4SNoODrNK8VkN+mqxe06Ywd+Jqs3ojm1jXkmO1MaT8HI6Fy7os8rqw1M5lsvjbWI05Yw+JprpmfbmKZgHTbkHo09qMvzHO8k2fwdyLuLyyLl3FTTOsW6rkUbtH9rSnWfbhQ266KXOc0wd3CbKZVbyffiaZxd65x16I7tMaRTTPt7zQeKwGaYnLbmfYu1iLmEvYmbNWMuzMxcvTE1TG9PLVVprM+3y84JbwA+nLsn/3tP1S+ij518APpy7J/97T9UvooAAAADlvo5fyXY3+3i/qstCcCnpubIe+dj/PDffRy/kuxv9vF/VZaE4FPTc2Q987H+eAfR8AAAAABwX0WHp25x7jhvsaXejgvosPTtzj3HDfY0gmnQQ/72bSf9jb+0dgOP+gh/wB7NpP+xt/aOwAFDH4Szj8DicHiqIrw+It1WrlM/wBKmqJiY+KVcB8x9uNnMVsltbmuRY6Ji9gr9VvemNN+nnprjwVUzE/C6m6D3hBsY7Z+vYzML1NOPwM13sFFU/7WzVO9VTHdmmqZnTuVeCWe6Jfghr25y6jPdnrVM7RYK3u1Wo5Om7Ucu7/bjl07usx3NOLMLiMwyPNqL+HuYjAZlg7utNUa27lm5TPxxMSD6jjkPYzoqsyweDt4bazJbeY3KI06bwtyLNdXhqomJpmfammPAz2bdFngKcNV1I2XxVzETHJOKxNNFNM92YpiZn2uQG9eEzbPAbB7H47PMxqpmbVM04ezM6TfvTHYUR7c8/ciJntPm7mWNv5lmOKx2MuTcxWJu13rtc89VdUzNU/HMpLwj8IW0HCFm1OO2hxUVU29YsYa1G7ZsRPPFNP1zMzM8nLyQ2B0O3A5itts3sZ3nuGrtbL4avenfiY6dqj+hT3aNfxqvgjl10DofoWdkrmy/BXhb2LtzRjc3uTj7lNUaTTRVERbj5MRV/elt9+U0xTTFNMRFMRpER2n6CFcNfpR7X+9l/8AyS+cD6P8NfpR7X+9l/8AyS+cAPpTwSelXsb7zYP7GhK0U4JPSr2N95sH9jQlYDgToqPTz2h/s4b/AOPbd9uBOio9PPaH+zhv/j2wbB6B/wDP+1X/AGtj/PU66ci9A/8An/ar/tbH+ep10A+YO1lM0bVZzTVGlVONvRMf35fT588OiB2Zv7L8LGf4e5bmnD4u/VjsNVppFVu7M1cntVTVT7dIOmeg0qirgkxEROs05peifB2Fufvb2cDcBXDLiuDGcbg7+A6o5PjK4u12abm5XauRGm/TOkxOsRETE9yOWO30JsJ0RWW7Z7bZTs9l+QYyxVjqq6Zv379MRb3aKq/xYidfxdOeOcG9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84YuC7BcJ2By3DY/McRgacDcruU1WaKapq3oiNJ19pr7Z3oYcmyTaDLM1tbQ5hduYHFWsVTbqs0RFU0VxVET4J0dCAAAAANT8J3AVs1wg7RxneYYrMMFjZtU2rs4SqiIu7vNVVvUzy6aRr3IjuMfsL0PmRbFbU4LPcnzzO4xeFqmdy5Xami5TMaVUVRFEaxMT97dAAADXHCVwN7Jbf11YnMsHXhM0mNOn8HMW7lX9uNJpr+GNdOaYaLzroTc3t3auom0uAxFv+jGMs12ZjwTNO/r7brsBxlhehS2uquRGKzrIbdvXlm3Xern4ptx9bYuxXQt7O5Xft4jafMsTnVynSel7dPS9mZ7k6TNVXxw6IAW2W4DCZXgbOCy3DWcJg7NO5bs2aIooojuREckLkARLhV2O9H2w2P2d6e6Q6aqtT0xxPG7u5cpr/F3qddd3Tn7bQXWjf/pt/wDin/8APOqgHixb4qxbt667lMU693SHsAYfavZrJ9rMnu5XtDgLWNwVzl3LkctM9qqmqOWmrwxMS5x2r6FC3XiK7uym0M2rUzrTh8wtb27/APfKO1/d+F1MA4wtdCntjN3S7nOz9NvX8am7eqn4uLj62xNh+hbyHK8RbxW1WZ3s5rpmKulrVHEWde5VOs1VR8NLosBrnhY4K8v282JwWzuEv2sltYG/Rew1dnDRXRbiKaqZoiiJp5Jiru88Q09Y6Ey7YvW71nbiaLtuqK6Kqcq0mmYnWJj+WdTgPGHpuUWLdN+5Fy7FMRXXFO7FU6cs6dr2nsAYba/ZnKtrsgxOTZ9hoxOBvxyxrpVRVHNVTPaqjtS5f2k6E/NKMXXVsztDgr2GmdaaMwort10x3JqoiqKvb0j2nXIDjzKehQ2jqv0Tmu0OUYe3ExMzhqLl6fiqij63YYA1vw3cGH4UMmy7AdV+pfSeIm/v9Lcfv60zTppv06c/O1rsd0MHoc2syfOvRf0z1OxdrFcT1M3OM3Koq3d7jZ01059JdJAAADTnCN0PeyG1+Iu43B0XMjzO5M1VXcHTHFV1d2q1PJ8made3q3GA45zLoT9pbd2YyzaDJ8Rb7VWIpu2Zn4Kaa/re8r6E/aK5diM02iynDW+3VhqLl6fiqij63YYDUXBxwBbIbF4i1jrlq5nGaW5iqjEY2Imm3VHbotxyR7c70x2pbdAAAHLF3oSeMu11+jXTeqmdOpX/AOeb04I9h/webF2Mg6odUeKu3LvH8RxOu9Oum7vVc3tpmAAAgHDXwdfhN2VwuTdVOpnEY2jGcd0vx29u0XKN3d3qdPx9dde1zNSbP9Cv1Iz7Lcy9GPHdJ4m3iOL6l7u/uVRVprx06a6c+jpoAABhdrNlsl2uyqrLto8usY7CTOsU3I5aJ9VTVHLTPhiYlz5tT0KGBvXq7uy+0N7C0TOsYfHWYuxHtV0zExHt0z7bp0Bxfc6FPbKK9LecbPVUd2q7eifi4qfrZzIehNx1V2mrP9psNatR+NRgsPVcmrwRVVNOnt6S60AQfg44LdluD61M5DgZqxtVO7cx2JnjL9cdze00pjwUxEJwADnXb/oafRdtlm2feizpTp+9N7iOpvGcXyRGm9xsa83ch0UA1fwG8FH4LcNm9rq11V6oV2qteleI4vciqPV1a673g5m0AAR3hE2Z9GOxea7P9N9J9PWot8fxfGbnZROu7rGvN3YSIByr1o3/AOm3/wCKf/zzpzIsB1KyTL8u4zjelMPbw/Gbu7v7lMU66azprpzar4Ac27YdC/6I9q84zr0X9LdUcZdxfE9TN/i9+uat3e42NdNdNdIdJANccCPBj+C/Jcxy/qv1U6bxEX+M6W4jc0pinTTfq15udscAcl9HH+ddkfccT/mttZ9C96euzHt4n/411szo4/zrsj7jif8ANbaz6F709dmPbxP/AMa6DprhK6HrZTbHFXsfgZuZHml2Zqru4WiKrVyqf6VVqdI18NM069vVpzMOhQ2oouzGX59kl+32qr/G2p+KKKvrdkgORch6E7Nrl+mc/wBo8DYsxPZU4K1XdqmO5E1bsR7ek+06I4N+DbZvg9wFVjZ/BzGIuREXsZfnfv3vbq05I8EREeBMgAAAABb5jhunMvxOG39zjrVVve013dYmNdPhXADlXrRv/wBNv/xT/wDnm9bfBvkeK4Osq2Q2gw9rNcHgcLbsRdro4urepp04yjSZmiZ5eae3prKagOWNqehPpqv13Nlto+LtTPY4fMLOs0//AHyjn+Si9roUtsJuxF7Odn6bXqqbl6qfi4uPrdngOfeD7oYtnsjxVrG7UY25nuItzFVOH4visPE/9VOszX8MxE9uJdAWrdFm1Ras0U27dFMU00UxpFMRzREdqHoAAAad4ROh82P2vxF3G4S3cyTMrkzVVdwURxddXdqtTyfJ3Znty3EA47zPoT9o7d2YyvaHKMTb7VWJouWZn4KYr+tTwHQobT13IjMM+yWxb7c2ONuz8U00/W7IAaP2A6G3ZHZrEWsXnFd3P8bbmJpjE0RRYie7xUa6+1VNUeBu+iim3RTRRTFNFMaRTEaREdx+gAANXcMXAzkfCVFvF3rteW53ao3KMbaoirep7VNyjk3ojtcsTHd05Gg8V0KW11N+YwudZDcs68ldyu9RVp/Zi3MftdmgND8AfAdmHBvtNic7zTOMJi7t7B14SMPh7VWkb1dFW9v1aeo003e23wADWHDjwS2OFLC5VTOadS8Tl9dyab3S3Hb1FcRrTpvU9ummdde73WzwGhOCnodrGwm2uE2hxG0PVSrC0VxasdI8TEV1UzTvb3GVc0TPJp9TfYAAA5y256GHD7S7X5tnWE2n6nWsfiKsR0t1O43cqq5auy42nXWrWeaOfRtDgY4ObHBlsteyi1juqF6/iasTdxM2OK3pmKaYjd3quSIp7vblPQAAB4vWrd+zXZv26Llq5TNNdFcRNNUTzxMTzw9gNEbedDPspn9+5ishv38gxVczM0WaIu4fX3OZiafapqiPA1ZjuhR2qouzGBz3I71vtVXpu2p+KKKvrdlAOPcq6E7P7l2IzbaPKsNb15Zw1u5en4qoobo4N+AXZDYrEWsdVZuZvmtud6nE42Imm3V3aLcdjE+GdZjtS20AAAItt7sBs3t3gIw20mXW8RVRExaxFPYXrX9muOWPa5p7cSlIDlTaPoTauOrr2a2lp4qZ7GzmFjlj27lHP8mEap6FPbKbmlecbPRR3Yu3pn4uK+92gA5f2W6FDCWr1F3ajaK7iaInWcPgbPFxP/3yqZnT+7HtuhdkdlMk2PyqnLtnMusYHCxy1RbjWq5Pqq6p5ap8MzLNgDC7bZF6J9kc4yPpjpXqhha8Nx+5v8XvRpvbusa6dzWGaAcq9aN/+m3/AOKf/wA86U2Syf0PbK5Nk3H9MdTsHZwnHbm5xnF0RTvbus6a6a6ayywAADUXDhwNfhRzDKsT1e6l9I2q7e70nx+/vTE6679OnN4Uf4K+h29AW3OX7R+ijp/pSLsdL9T+K39+3VR+NxtWmm9rzdpv0AAAAAABDtveDTZTbq3/APvDlVq7iYjSjF2p4u/T3OzjlmPBOseBoraHoTbVVyqvZ3aeuij+jZx2HiqY/v0TH+V1MA4vudCntlFelvONnqqe7VevRPxcVLK5R0Jub3LlPVjabAYejt9K2K70/wCKaHXYDUmwHADsVshftYuvC3M4zG3MVU38wmK6aJ7tNuIimPBMxMx3W2wAABqvhR4D9ltv79zHXaLmWZzV+NjcJEfyk/8A3SieSr2+SfC0bmnQn7SW71UZXtBk+Jta8lWJpu2ap+Cmmv63YwDj/JuhOz25ep6tbR5ZhrWvL0pbuX6v8UUN9cGXA7srwfTGIyzDV4vNdNJx+LmK7ka88URppRHtRrpzzLYwDnbhC6GeztXtnmue4babqfRj73Hzhpy/jdyqYjene4ynXWrWebtpTwIcDWI4Ls2zLE07S9U8LjrFNuvDdJcTpXTVrTXvcZVzRNcaaf0ufkbgAGqOHLgg/Cndyavq51K6nU3o06U4/jOM3P8Arp003PDztrgOfeDPocfQRtxle0Xoq6e6Rqrq6X6ncVv71uqj8bjZ0/G15p5nQQAPyuim5RVRXTFVFUaTTMaxMdyX6A0ft/0NuyO0l+7i8mrvbP425MzMYamK7Ez3eKnTT2qZpjwNT5h0KG1FF2Yy/Pslv2+1Vf421PxRTV9bsgBx3lnQn7RXLsRmm0OU4e326sPRcvT8VUUfW3FwddD5sfshiLWNxVu5neZW53qbuNiOLonu02o5Nf7W9MdrRuIAAAaj4ReAHY/bLEXcbbs3MnzS5M1VYjBaRTcqnt1257GfbjSZ7ctuAOPs16E7P7d2qMp2jyvE29eScTbuWZ09qmK1phOhR2tquRGMzvIrVHbm1XeuT8U26frdmAOfNiehe2ayi/bxO0uPxOeXaJ14iKeIsa+GImaqvlRHdhvzA4TDYDB2cJgbFrDYWzTFFuzaoiiiimOaIiOSIVwAAAABZ5zleBzrLMRl2bYSzjMDfp3blm9TFVNUe19/aXgDmfbPoVMsxeIuYjZLOruX01TrGExdHHUR4Ka4mKoj24qnwoP1qe2XG6dWNnuL1/G429r8XFfe7QAcy7HdCnl+Gv27+1ueXcdTTOs4XBW+KonwTXMzVMe1FM+FuDa/g0ybOuDTF7GZXas5PgLlNHE1WLO9FqumuKoq01jemZp5ZmdZ1nlToByr1o0+zaP1V/8AnnSuyeV4jJNmcryvGY3p+/gsNRh6sVNvi5u7sREVTTrOk6RHbllQFrm2D6oZVjcFv8X0zZrs7+mu7vUzGunb53L/AFo3/wCm3/4p/wDzzqoBGeDXZb0FbEZXs905070jRVT0xxXF7+9XVV+LrOn42nPPMkwANZcOHBX+FHL8qw3VnqX0jdrub3SvH7+9ERppv06c3hbNAc5bDdDL6FtsMoz30W9NdT8RTiOI6m7nGbs829xs6e3pLo0AFpm+WYLOctxGX5rhbOLwV+ncu2b1MVU1R4YldgOZ9tehVy7GYm5iNkM5ry+mqdYwmMom7bp8FNcTvRHtxVPhQinoU9sZu6VZzs/Fv1UXb0z8XF/e7PAc2bF9CtlGBxFvEbW5xezPdnXpXC0cRbnwVVazVMe1utj8K3BLgNt9ics2ayzE2chwuX4mm/Z4nCRcpimKK6ZoiiKqdNd/XXXteFswBzrsB0NPoR2yynPvRZ030hei9xHU3i+M5JjTe42dOfuS6KAAAAAGt+GTgpwXChbymjH5licDGXzdmmbNFNW/v7muuvc3I+NCtkOhpyjZrajKs7sbQY+/dwGIoxFNquzRFNc0zrpMw36AAAAAAANC8LHQ9fhA23xm0Pon6n9MUW6Ol+p/G7u5RFOu9xtOuumvM30A0/wIcC34L82zLG9X+qnTlimzudJ8RuaVa668ZVr+xuAAAAGuuEvgd2T4QKqsRmmErwuaTGkY/BzFF2e5vckxX8Ma6c0w2KA5DzroTc4t3auom0uX4i12oxdmuzMeCd3f1WGC6FHauu7EY3PMjs29eWqzVduTHwTRT9bssBoXYPoZdlchv28VtBib+f4mjli3dpi1h9fDREzNXw1TE9xvexZtYexbs4e3Ras26YoooopimmmI5IiIjmh7AAAYXbbIvRPsjnGR9MdK9UMLXhuP3N/i96NN7d1jXTuaw5v60b/9Nv8A8U//AJ51UAxOyWT+h7ZXJsm4/pjqdg7OE47c3OM4uiKd7d1nTXTXTWWWABoLhU6Hb0e7c5htH6KOkOm4tR0v1P43c3LdNH43G0667uvN22/QGouA/ga/BdmGa4nq91U6etUW93pPiNzdmZ1136tefwNugAg/CrwZ5Hwk5RbwucU12cXh9Zw2Ns6cZZmeeOXkqpnSNaZ/ZPKnADjfM+hQ2nt4iqMrz7JcRY15K8RxtmqY/s001x+1M+B/ods32O23yvaLN88wFycDVXV0vhbdde/vUVUab1W7p+NrzTzOl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JfRx/nXZH3HE/5rbWfQvenrsx7eJ/+Ndde8KvBJkPCZiMuvZ9i8zw9WBprotxgrluiJiuYmd7eoq9THNowWwfQ/bK7E7WYHaHKswzu9jcHv8AF0Ym9aqtzv0VUTrFNuJ5qp7fPoD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xe1ebdQNl84zibPTEZdg72L4ne3eM4uia93XSdNdNNdJc22+i4tzP8AKbF10x/05nE//koB1M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lzrt8N7Dr36xjzZ12+G9h179Yx5sHUY5c67fDew69+sY82ddvhvYde/WMebB1GOXOu3w3sOvfrGPNnXb4b2HXv1jHmwdRjQPBb0RUbebdZbs5Gy84Dpzjf8A1HT/ABu5uWq7n4vF0667mnP22/gAAAAAAAAAAAAAAAAAAAAAAAAAAAAAAAAAAAAAAAAAAAAAAAAAAAAAAAAAARrhOpivg22spqjWmcpxcTH/AN5rcb9CzsfkO2m22aYHabL6cfhbOXVXqLdVyujdr423GutMxPNVPxuyeEv0uNqvenF/Y1OVegn9MfOvemr7a0DoD8AvBp7F7PjV/wDfPwC8GnsXs+NX/wB9s4BrH8AvBp7F7PjV/wDfPwC8GnsXs+NX/wB9s4BrH8AvBp7F7PjV/wDfPwC8GnsXs+NX/wB9s4BrH8AvBp7F7PjV/wDfPwC8GnsXs+NX/wB9s4BrH8AvBp7F7PjV/wDfPwC8GnsXs+NX/wB9s4BrH8AvBp7F7PjV/wDfPwC8GnsXs+NX/wB9s4BrH8AvBp7F7PjV/wDfPwC8GnsXs+NX/wB9s4BrH8AvBp7F7PjV/wDfPwC8GnsXs+NX/wB9s4BrH8AvBp7F7PjV/wDfPwC8GnsXs+NX/wB9s4BrH8AvBp7F7PjV/wDfPwC8GnsXs+NX/wB9s4BrH8AvBp7F7PjV/wDfPwC8GnsXs+NX/wB9s4BrH8AvBp7F7PjV/wDfPwC8GnsXs+NX/wB9s4BrH8AvBp7F7PjV/wDfY/8AA5wU9N9Lehq3xu/uadMYjn109W28hX/E/wCk/wCoGG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x/ALwaexez41f8A3z8AvBp7F7PjV/8AfbOAavu8BPBlat13K9l7UU0xNU/+qv8ANH99aYHgZ4K8bcqt4fZq3VVTG9OuIxEcny21Mw/IMT7lV9Uozsf+X3vcvvgEe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pxvAjwXYKzF3EbMWoomd3kxOInl+WYLgR4LsbZm7h9mLU0RO7y4nERy/LTza3810+6x9UmyX5rq91n6oBC/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sfwC8GnsXs+NX/3z8AvBp7F7PjV/wDfbOAax/ALwaexez41f/fPwC8GnsXs+NX/AN9s4BrH8AvBp7F7PjV/98/ALwaexez41f8A32zgGpMdwM8FeCuU28Rs1bpqqjejTEYieT5a7tcBPBldt0XKNl7U01RFUf8Aqr/NP99I9sPy+z7l98pNl/5BhvcqfqgGuP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sfwC8GnsXs+NX/3z8AvBp7F7PjV/99s4BrH8AvBp7F7PjV/98/ALwaexez41f/fbOAax/ALwaexez41f/fPwC8GnsXs+NX/32zgGocLwOcFOKxEWbOzVubk66ROIxEc399kPwC8GnsXs+NX/AN9mdnPz5a/vfVKag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WP4BeDT2L2fGr/75+AXg09i9nxq/++2cA1j+AXg09i9nxq/++fgF4NPYvZ8av/vtnANY/gF4NPYvZ8av/vn4BeDT2L2fGr/77ZwDgvoYLdFPD3k1MRyUdN7vg/kLkfU70cG9DD6fuU/pf2Nx3kAAAAAAAAAAAAAAAAAAAAAAAAAAAAAAAAAAAAAAAAAAAAAAAAAAAAAAAAAACN8JfpcbVe9OL+xqcq9BP6Y+de9NX21p1Vwl+lxtV704v7Gpyr0E/pj51701fbWgdnAAAAAAAAAAAAAAAAAAAAAAAAIV/wAT/pP+pNWN6jYXp3prW5xu/wAZ+Nya669wGSAAAAAAAAAAAAAAAAAAAAAAAAAAAAAAAAAAAAAAAAAAAAAAAAAAAAAAAAAAAAAAAAAAAAAAAAAAAAAAAAAAAAAAAAAAAAAAAAAAAAAAAAAAAAAAAAABQzD8gxPuVX1SjOx/5fe9y++ErvW4u2q7dWu7XTNM6dyVll+VYfAXarlibm9VTuzvTryAvwAAAAAAAAAAAAAAAAAAAAAAAAAAAAAAAAAAAAAAAAAAAAAAAAAAAAAAAAAAAAAAAAAAAAAAAAAAAAAAAAAAAAAAAAAAAAAAAAAAAAAAAAAAAAAAAAAYXa3810+6x9UmyX5rq91n6oZHMMFax1iLV/e3Yq3uxnTlMvwVrA2JtWN7dmre7KdeUFyAAAAAAAAAAAAAAAAAAAAAAAAAAAAAAAAAAAAAAAAAAAAAAAAAAAAAAAAAAAAAAAAAAAAAAAAAAAAAAAAAAAAAAAAAAAAAAAAAAAAAAAAAAAAAAAAACJbYfl9n3L75SbL/AMgw3uVP1Qt8wyrD4+7Tcvzc3qad2N2dORe2bcWrVFunXdopimNe5APQAAAAAAAAAAAAAAAAAAAAAAAAAAAAAAAAAAAAAAAAAAAAAAAAAAAAAAAAAAAAAAAAAAAAAAAAAAAAAAAAAAAAAAAAAAAAAAAAAAAAAAAAAAAAAAAAAIVs5+fLX976pTVjcHk2FwmKpv2pub8a6a1cnL8DJAAAAAAAAAAAAAAAAAAAAAAAAAAAAAAAAAAAAAAAAAAAAAAAAAAAAAAAAAAAAAAAAAAAAAAAAAAAAAAAAAAAAAAAAA4N6GH0/cp/S/sbjvJwb0MPp+5T+l/Y3HeQAAAAAAAAAAAAAAAAAAAAAAAAAAAAAAAAAAAAAAAAAAAAAAAAAAAAAAAAAAI3wl+lxtV704v7Gpyr0E/pj51701fbWnVXCX6XG1XvTi/sanKvQT+mPnXvTV9taB2cAAAAAAAAAAAAAAAAAAAAAAAAwnVyeqnSfS8acbxe9v8Ah0100ZtCv+J/0n/UCagAAAAAAAAAAAAAAAAAAAAAAAAAAAAAAAAAAAAAAAAAAAAAAAAAAAAAAAAAAAAAAAAAAAAAAAAAAAAAAAAAAAAAAAAAAAAAAAAAAAAAAAAAAAAAAAAAp4m5xOHu3dNdymatO7pDGZNnE5jiK7U2Yt7tO9rva9uPB4WQzD8gxPuVX1SjOx/5fe9y++AS0AAAAAAAAAAAAAAAAAAAAAAAAAAAAAAAAAAAAAAAAAAAAAAAAAAAAAAAAAAAAAAAAAAAAAAAAAAAAAAAAAAAAAAAAAAAAAAAAAAAAAAAAAAAAAAAAAFlm+OnL8LF6LfGa1RTprp3fIZRjpzDCzem3xelU06a69zyrLa3810+6x9UmyX5rq91n6oBmgAAAAAAAAAAAAAAAAAAAAAAAAAAAAAAAAAAAAAAAAAAAAAAAAAAAAAAAAAAAAAAAAAAAAAAAAAAAAAAAAAAAAAAAAAAAAAAAAAAAAAAAAAAAAAAAAAYjOc4nLsRRaizFzep3td7Ttz4PAyeGucdh7V3TTfpirTuawi22H5fZ9y++Umy/wDIMN7lT9UArgAAAAAAAAAAAAAAAAAAAAAAAAAAAAAAAAAAAAAAAAAAAAAAAAAAAAAAAAAAAAAAAAAAAAAAAAAAAAAAAAAAAAAAAAAAAAAAAAAAAAAAAAAAAAAAAAAwmW55OMx1OHnDxRva9lv680e0zaFbOfny1/e+qU1AAAAAAAAAAAAAAAAAAAAAAAAAAAAAAAAAAAAAAAAAAAAAAAAAAAAAAAAAAAAAAAAAAAAAAAAAAAAAAAAAAAAAAAABwb0MPp+5T+l/Y3HeTg3oYfT9yn9L+xuO8gAAAAAAAAAAAAAAAAAAAAAAAAAAAAAAAAAAAAAAAAAAAAAAAAAAAAAAAAAARvhL9Ljar3pxf2NTlXoJ/THzr3pq+2tOquEv0uNqvenF/Y1OVegn9MfOvemr7a0Ds4AAAAAAAAAAAAAAAAAAAAAAABCv+J/0n/Umqj0rh+M4ziLXGa6725Guvd1BWAAAAAAAAAAAAAAAAAAAAAAAAAAAAAAAAAAAAAAAAAAAAAAAAAAAAAAAAAAAAAAAAAAAAAAAAAAAAAAAAAAAAAAAAAAAAAAAAAAAAAAAAAAAAAAAAABQzD8gxPuVX1SjOx/5fe9y++EsqiKqZpqiJpmNJie2p2sPYs1TVZs27dUxpM00xAKoAAAAAAAAAAAAAAAAAAAAAAAAAAAAAAAAAAAAAAAAAAAAAAAAAAAAAAAAAAAAAAAAAAAAAAAAAAAAAAAAAAAAAAAAAAAAAAAAAAAAAAAAAAAAAAAAAMLtb+a6fdY+qTZL811e6z9UMvdtW71O7doorp110qjWC1at2ad21RRRTrrpTGkA9gAAAAAAAAAAAAAAAAAAAAAAAAAAAAAAAAAAAAAAAAAAAAAAAAAAAAAAAAAAAAAAAAAAAAAAAAAAAAAAAAAAAAAAAAAAAAAAAAAAAAAAAAAAAAAAAAAiW2H5fZ9y++Umy/8AIMN7lT9UPV3D2L1UVXrNu5VEaRNVMSqUxFNMU0xEUxGkRHaB+gAAAAAAAAAAAAAAAAAAAAAAAAAAAAAAAAAAAAAAAAAAAAAAAAAAAAAAAAAAAAAAAAAAAAAAAAAAAAAAAAAAAAAAAAAAAAAAAAAAAAAAAAAAAAAAAAAhWzn58tf3vqlNVG3hcPbriu3YtUVx/SpoiJVgAAAAAAAAAAAAAAAAAAAAAAAAAAAAAAAAAAAAAAAAAAAAAAAAAAAAAAAAAAAAAAAAAAAAAAAAAAAAAAAAAAAAAAAAcG9DD6fuU/pf2Nx3k4N6GH0/cp/S/sbjvIAAAAAAAAAAAAAAAAAAAAAAAAAAAAAAAAAAAAAAAAAAAAAAAAAAAAAAAAAAEb4S/S42q96cX9jU5V6Cf0x8696avtrTqrhL9Ljar3pxf2NTlXoJ/THzr3pq+2tA7OAAAAAAAAAAAAAAAAAAAAAAAARfqpjOrvS/HfyPH7m7uxza82uiUIV/xP8ApP8AqBNQAAAAAAAAAAAAAAAAAAAAAAAAAAAAAAAAAAAAAAAAAAAAAAAAAAAAAAAAAAAAAAAAAAAAAAAAAAAAAAAAAAAAAAAAAAAAAAAAAAAAAAAAAAAAAAAAAUcZXVbwd+uidKqbdUxPcmIYPZvMcVjMZcoxN3fpi3rEbsRy6x3IZvMPyDE+5VfVKM7H/l973L74BLQAAAAAAAAAAAAAAAAAAAAAAAAAAAAAAAAAAAAAAAAAAAAAAAAAAAAAAAAAAAAAAAAAAAAAAAAAAAAAAAAAAAAAAAAAAAAAAAAAAAAAAAAAAAAAAAAAYvaLFXsJgKbmHr3K5uRGukTyaT3TZ3FXsXgKrmIr364uTGukRyaR3FHa3810+6x9UmyX5rq91n6oBmgAAAAAAAAAAAAAAAAAAAAAAAAAAAAAAAAAAAAAAAAAAAAAAAAAAAAAAAAAAAAAAAAAAAAAAAAAAAAAAAAAAAAAAAAAAAAAAAAAAAAAAAAAAAAAAAAAR3aTMcVg8Zbow13cpm3rMbsTy6z3YZzB11XMHYrrnWqq3TMz3ZmEY2w/L7PuX3yk2X/kGG9yp+qAVwAAAAAAAAAAAAAAAAAAAAAAAAAAAAAAAAAAAAAAAAAAAAAAAAAAAAAAAAAAAAAAAAAAAAAAAAAAAAAAAAAAAAAAAAAAAAAAAAAAAAAAAAAAAAAAAAARfJc0xmJzWizevb1ud7WN2I5onwJQhWzn58tf3vqlNQAAAAAAAAAAAAAAAAAAAAAAAAAAAAAAAAAAAAAAAAAAAAAAAAAAAAAAAAAAAAAAAAAAAAAAAAAAAAAAAAAAAAAAAAcG9DD6fuU/pf2Nx3k4N6GH0/cp/S/sbjvIAAAAAAAAAAAAAAAAAAAAAAAAAAAAAAAAAAAAAAAAAAAAAAAAAAAAAAAAAAEb4S/S42q96cX9jU5V6Cf0x8696avtrTqrhL9Ljar3pxf2NTlXoJ/THzr3pq+2tA7OAAAAAAAAAAAAAAAAAAAAAAAARHpXEeiLjOIu8X0xvb25Omm9z6pcAAAAAAAAAAAAAAAAAAAAAAAAAAAAAAAAAAAAAAAAAAAAAAAAAAAAAAAAAAAAAAAAAAAAAAAAAAAAAAAAAAAAAAAAAAAAAAAAAAAAAAAAAAAAAAAAAAAoY6masDiKaYmapt1RER2+RH9lcNfs467Ves3bdM29ImuiY7cJOAAAAAAAAAAAAAAAAAAAAAAAAAAAAAAAAAAAAAAAAAAAAAAAAAAAAAAAAAAAAAAAAAAAAAAAAAAAAAAAAAAAAAAAAAAAAAAAAAAAAAAAAAAAAAAAAAAAxG1Fq5ey6mmzbruVcZE6UxMzzSbL2rlnLqqb1uu3VxkzpVExPNDLgAAAAAAAAAAAAAAAAAAAAAAAAAAAAAAAAAAAAAAAAAAAAAAAAAAAAAAAAAAAAAAAAAAAAAAAAAAAAAAAAAAAAAAAAAAAAAAAAAAAAAAAAAAAAAAAAAAIxtVhr97HWqrNm7cpi3pM0UTPblIMDTNOBw9NUTFUW6YmJ7XIrgAAAAAAAAAAAAAAAAAAAAAAAAAAAAAAAAAAAAAAAAAAAAAAAAAAAAAAAAAAAAAAAAAAAAAAAAAAAAAAAAAAAAAAAAAAAAAAAAAAAAAAAAAAAAAAAAAAIjkOFxFrOLddyxdooje7KqiYjmlLgAAAAAAAAAAAAAAAAAAAAAAAAAAAAAAAAAAAAAAAAAAAAAAAAAAAAAAAAAAAAAAAAAAAAAAAAAAAAAAAAAAAAAAAABwb0MPp+5T+l/Y3HeTg3oYfT9yn9L+xuO8gAAAAAAAAAAAAAAAAAAAAAAAAAAAAAAAAAAAAAAAAAAAAAAAAAAAAAAAAAARvhL9Ljar3pxf2NTlXoJ/THzr3pq+2tOquEv0uNqvenF/Y1OVegn9MfOvemr7a0Ds4AAAAAAAAAAAAAAAAAAAAAAABC96fRNprOnTP+pM6pimmaqpiIiNZme01hmO02Awmf3LtuqcTu35q0t808vd5gbQGsMVwjY6uZ6VweGtU9rfma5/Zoxt3bjPa6tacTbtx3KbVP3xINwjTPo0z/v8A+ht/uno0z/v/AOht/ug3MNM+jTP+/wD6G3+6ejTP+/8A6G3+6Dcw0z6NM/7/APobf7p6NM/7/wDobf7oNzDTPo0z/v8A+ht/uno0z/v/AOht/ug3MNM+jTP+/wD6G3+6ejTP+/8A6G3+6Dcw0z6NM/7/APobf7p6NM/7/wDobf7oNzDTPo0z/v8A+ht/uno0z/v/AOht/ug3MNM+jTP+/wD6G3+6ejTP+/8A6G3+6Dcw0z6NM/7/APobf7p6NM/7/wDobf7oNzDTPo0z/v8A+ht/uno0z/v/AOht/ug3MNM+jTP+/wD6G3+6ejTP+/8A6G3+6Dcw0z6NM/7/APobf7p6NM/7/wDobf7oNzDTPo0z/v8A+ht/uno0z/v/AOht/ug3MNM+jTP+/wD6G3+6ejTP+/8A6G3+6Dcw0z6NM/7/APobf7p6NM/7/wDobf7oNzDTPo0z/v8A+ht/uno0z/v/AOht/ug3MNM+jTP+/wD6G3+6ejTP+/8A6G3+6Dcw0z6NM/7/APobf7p6NM/7/wDobf7oNzDTPo0z/v8A+ht/uno0z/v/AOht/ug3MNM+jTP+/wD6G3+6ejTP+/8A6G3+6Dcw0z6NM/7/APobf7p6NM/7/wDobf7oNzDTPo0z/v8A+ht/uno0z/v/AOht/ug3MNM+jTP+/wD6G3+6ejTP+/8A6G3+6Dcw0z6NM/7/APobf7p6NM/7/wDobf7oNzDTPo0z/v8A+ht/uno0z/v/AOht/ug3MNM+jTP+/wD6G3+6ejTP+/8A6G3+6Dcw0z6NM/7/APobf7p6NM/7/wDobf7oNzDTPo0z/v8A+ht/uno0z/v/AOht/ug3MNM+jTP+/wD6G3+6ejTP+/8A6G3+6Dcw0z6NM/7/APobf7p6NM/7/wDobf7oNzDTPo0z/v8A+ht/uno0z/v/AOht/ug3MNM+jTP+/wD6G3+6ejTP+/8A6G3+6Dcw0z6NM/7/APobf7p6NM/7/wDobf7oNzDTPo0z/v8A+ht/uno0z/v/AOht/ug3MNM+jTP+/wD6G3+6ejTP+/8A6G3+6Dcw0z6NM/7/APobf7p6NM/7/wDobf7oNzDT9nbrPLc6137V2O5Xap+7RlMHwj4qmqOnMDYuU9ubVU0z+3UGzBHcp2xyjMqqbcXpw96rkii9G7rPt837UiAAAAAAAAAAAAAAAAAAAAAAAAAAAAAAAAAAAABQzD8gxPuVX1SjWyEzOPvazM/yX3wkuYfkGJ9yq+qUZ2P/AC+97l98AloAAAAAAAAAAAAAAAAAAAAAAAAAAAAAAAAAAAAAAAAAAAAAAAAAAAAAAAAAAAAAAAAAAAAAAAAAAAAAAAAAAAAAAAAAAAAAAAAAAAAAAAAAAAAAAAAAMLtZMxllOk6fysfVJsnMzllWs6/ys/VBtb+a6fdY+qTZL811e6z9UAzQAAAAAAAAAAAAAAAAAAAAAAAAAAAAAAAAAAAAAAAAAAAAAAAAAAAAAAAAAAAAAAAAAAAAAAAAAAAAAAAAAAAAAAAAAAAAAAAAAAAAAAAAAAAAAAAAAIntfMxj7OkzH8l98pLl/wCQYb3Kn6oRnbD8vs+5ffKTZf8AkGG9yp+qAVwAAAAAAAAAAAAAAAAAAAAAAAAAAAAAAAAAAAAAAAAAAAAAAAAAAAAAAAAAAAAAAAAAAAAAAAAAAAAAAAAAAAAAAAAAAAAAAAAAAAAAAAAAAAAAAAAAQvZ2qZzu1rM/0vqlNE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C1zPH4fLMHcxWMuRRaoj4ZnuR3ZXTTu3eeTm+bTbs164PDzNFvSeSqe3V/wCdoFHaTajHZ3dro36rOD17GxRPPH/V3ZXORbCZhmFNN/EbuDs1TrE3I1rmO7FPl0SnYPZWjBWbWY4+iKsXXG9boqjktRPb/tfUmnGU727ry8wIpgtgcnsUR0xF7E19ua65pj4qdGVs7M5LZjSjLcNMf9dO99bMAMb1Ayj/AJXgvmKfIdQMo/5XgvmKfIyQDG9QMo/5XgvmKfIdQMo/5XgvmKfIyQDG9QMo/wCV4L5inyHUDKP+V4L5inyMkAxvUDKP+V4L5inyHUDKP+V4L5inyMkAxvUDKP8AleC+Yp8h1Ayj/leC+Yp8jJAMb1Ayj/leC+Yp8h1Ayj/leC+Yp8jJAMb1Ayj/AJXgvmKfIdQMo/5XgvmKfIyQDG9QMo/5XgvmKfIdQMo/5XgvmKfIyQDG9QMo/wCV4L5inyHUDKP+V4L5inyMkAxvUDKP+V4L5inyHUDKP+V4L5inyMkAxvUDKP8AleC+Yp8h1Ayj/leC+Yp8jJAMb1Ayj/leC+Yp8h1Ayj/leC+Yp8jJPN2uLdE1SDGXMlya3HZZZgte5xFPkWlzLMq15MswNP8A94pn7l1duVV1zy6zPOU0RHPyyz1pEexYdS8r/wCXYP5inyK1vLMp/pZXgav/ALxTE/Uut2O5DzVR26eSVu2sj3RkeTVxrTlmCn/7xT5HrqBlH/K8F8xT5Hmxdqor8MftZOmqKqYqjmlhvXtGO6gZR/yvBfMU+Q6gZR/yvBfMU+RkhQY3qBlH/K8F8xT5DqBlH/K8F8xT5GSAY3qBlH/K8F8xT5DqBlH/ACvBfMU+RkgGN6gZR/yvBfMU+Q6gZR/yvBfMU+RkgGN6gZR/yvBfMU+Q6gZR/wArwXzFPkZIBjeoGUf8rwXzFPkOoGUf8rwXzFPkZIBjeoGUf8rwXzFPkOoGUf8AK8F8xT5GSAY3qBlH/K8F8xT5DqBlH/K8F8xT5GSAY3qBlH/K8F8xT5DqBlH/ACvBfMU+RkgGN6gZR/yvBfMU+Q6gZR/yvBfMU+RkgGN6gZR/yvBfMU+Q6gZR/wArwXzFPkZIBjeoGUf8rwXzFPkOoGUf8rwXzFPkZIBjeoGUf8rwXzFPkOoGUf8AK8F8xT5GSAY3qBlH/K8F8xT5DqBlH/K8F8xT5GSAY3qBlH/K8F8xT5DqBlH/ACvBfMU+RkgGN6gZR/yvBfMU+Q6gZR/yvBfMU+RkgGN6gZR/yvBfMU+Q6gZR/wArwXzFPkZIBjeoGUf8rwXzFPkOoGUf8rwXzFPkZIBjeoGUf8rwXzFPkOoGUf8AK8F8xT5GSAY3qBlH/K8F8xT5DqBlH/K8F8xT5GSAY3qBlH/K8F8xT5H51Ayj/lmC+Zp8jJgMNf2WyS9GleW2I/sRNH1aMRj+D/Kr9M9KV3sLX2tKt+n4p5f2pgA03n+x+Y5RRN2KYxWGjnuWonWn247X7YVtldr8XlV23YxldeIwHNNM8tVuO7TP3NvNc8IGytFq3czXLqIppjlv2qY5P7Uff8YNg4XEWsVh7d/D3Kblm5G9TVTPJMKrVnBtnnSeOnLsRX/6fET/ACczPJTc/j9ejaYAAAAAAAAAAAAAAAAAAAAAAAAAAAAAAAAAAKWLtzdwt63TpvV0VUxr3Zhh8gynEYDFXLl+bc01Ubsbs68useBnLldNuiquudKaYmZnuQt8Lj8Li65ow96K6ojWYiJ5gXIAAAAAAAAAAAAAAAAAAAAAAAAAAAAAAAAAAAAAAAAAAAAAAAAAAAAAAAAAAAAAAAAAAAAAAAAAAAAAAAAAAAAAAAAAAAAAAAAAAAAAAAAAAAAAAAAAMdnuCu47BU2rM0xVFcVdlOkaaSZFgruBwVVq9NM1TXNXYzrGmkLzFYmzhbcXMRXFFEzprPdMLibOKtzcw9cV0ROmsd0FUAAAAAAAAAAAAAAAAAAAAAAAAAAAAAAAAAAAAAAAAAAAAAAAAAAAAAAAAAAAAAAAAAAAAAAAAAAAAAAAAAAAAAAAAAAAAAAAAAAAAAAAAAAAAAAAAAGCz/KcRj8VbuWJtxTTRuzvTpy6z4GYwlubWFs26tN6iimmdO7EKeKx+FwlcUYi9FFUxrETE8y4t103KKa6J1pqiJie7AP0AAAAAAAAAAAAAAAAAAAAAAAAAAAAAAAAAAAAAAAAAAAAAAAAAAAAAAAAAAAAAAAAAAAAAAAAAAAAAAAAAAAAAAAAAAAAAAAAAAAAAAAAAAAAAAAAAEdynJsThMyov3ZtTRG9+LVOvLE+BIlpYzLCYi9FqzepquTrpTESuwAAAAAAAAAAAAAAAAAAAAAAAAAAAAAAAAAAAAAAAAAAAAAAAAAAAAAAAAAAAAAAAAAAAAAAAAAAAAAAAAAAAAAAAAcG9DD6fuU/pf2Nx3k4N6GH0/cp/S/sbjvIAAAAAAAAAAAAAAAAAAAAAAAAAAAAAAAAAAAAAAAAAAAAAAAAAAAAAAAAAAEb4S/S42q96cX9jU5V6Cf0x8696avtrTqrhL9Ljar3pxf2NTlXoJ/THzr3pq+2tA7OAAAAAAAAAAAAAAAAAAAAABhNs8w6nbOYy7TOlyuniqPbq5P2RrPwNZ7C5XTmm0Nmi9TvWLMTeuRPNOnNHxzCU8LV/dwmXYfX8euuuY9qIj/U/eCbDRGBx+J07Ku5FuJ8ERr/AKgT1af/AGj+8u1p/wDaP7wLsAAAAAAAAAAAAAAAAAAAAAAABaY6vSYjuRqu1jj47OfaXx/qFtajk17r282/xIemeQAQPFzkmKoX+Cq1omO5yrC7+KvMBH43tQi/6RdgNcAAAAAAAAAAAAAAAAAAAAAAAAAAAAAAAAAAAAAAAAAAHm5RTct1UXKYqoqiYqpnmmO49ANGbRYCcnz7E4a3M002q961Pb3Z5aW5slxtOY5ThcXTp/K24qnTtT24+PVAOFjDRRmGBxMRpNy3VRM93dn/AP6Z7gvv8bs3VbmeWzfqp08ExE/fIJcAAAAAAAAAAAAAAAAAAAAAAAAAAAAAAAAAChmH5BifcqvqlGdj/wAvve5ffCTZh+QYn3Kr6pRnY/8AL73uX3wCWgAAAAAAAAAAAAAAAAAAAAAAAAAAAAAAAAAAAAAAAAAAAAAAAAAAAAAAAAAAAAAAAAAAAAAAAAAAAAAAAAAAAAAAAAAAAAAAAAAAAAAAAAAAAAAAAAAwu1v5rp91j6pNkvzXV7rP1QbW/mun3WPqk2S/NdXus/VAM0AAAAAAAAAAAAAAAAAAAAAAAAAAAAAAAAAAAAAAAAAAAAAAAAAAAAAAAAAAAAAAAAAAAAAAAAAAAAAAAAAAAAAAAAAAAAAAAAAAAAAAAAAAAAAAAAACJbYfl9n3L75SbL/yDDe5U/VCM7Yfl9n3L75SbL/yDDe5U/VAK4AAAAAAAAAAAAAAAAAAAAAAAAAAAAAAAAAAAAAAAAAAAAAAAAAAAAAAAAAAAAAAAAAAAAAAAAAAAAAAAAAAAAAAAAAAAAAAAAAAAAAAAAAAAAAAAAAIVs5+fLX976pTV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DWPCxXM5rgqNeSLMz8dU+RI+DOiKNl6Ko567tdU/V9yM8K/wCe8J/28f5qkq4OP91MP/br/wA0gk6nxMcZvazrrqqKXHRxm7pPPoCqAADivrq9uP8AlWzfi9/zwO1BxX11e3H/ACrZvxe/5466vbft5Vs34vf88DtQciZJ0WWb271MZ5s1gMRan8acHerszHhiKt/X2uRv7gz4Vtl+ESzVTkuKqtZhRTvXMBiYii9THdiNZiqPDTM+HQE9AAAAAAAAAAAAAAAAW+No3qIq7nJK4JiJjSeZMTqdjD0Tu1TTKoqYnDzTyxy093uLfWqntaw2ImLeYFQeOM/6X52VXghOgns6/BDJYWjdtazzzyqGGw/NNUaU/WvWLJbfiAAYgAAAAAAAAAAAAAAAAAAAAGquF3hu2e4Ors4CqivNM83Yq6SsVxTFuJ5puV8u7r3NJnm5NJ1aBzLoqNs796qcBluSYSzr2NNVq5cq+Gqa4ifigHaY44yDordpLGIpjPcjyvG4fXsulprsXNPbmao/Y6V4M+EfIOEXKasZkN+qL1rSMRhL0RTesTPNrHbie1VGsT7esAmQAAAAp4nEWcLhruIxV23ZsWqZruXLlUU00UxGszMzyRER23OPCD0UmV5ZiruD2Ny3qrXRM0zjcRVNuzM/9NMdlVHhnd+EHSQ4judFJt3Vd36cLkNFPqIw1zT9tzX9qX7H9FddnE27W2GQ2os1TpVictqmJo8PF1zOvyvjB1aMZs3n2WbS5Nh81yPGWsZgL8a0Xbc/HExzxMduJ5YZMAUsXibGDwt7E4u9bsYezRNdy7cqimmimI1mZmeSIhzht/0UuW5diruD2MyzqpNEzT07iqpt2Zn/AKaI7KqPDM0g6UHEdfRSbeVXd+nC5DTT6iMNc0/bc1/amOx3RXV1Ym3Z2xyG1RZqnSrE5bVPYeHi65nWP73wSDqsY7Z3PMt2jyfDZrkmMtYzAYinet3rc8k92JjniY5pieWJ52RAAAABBeFmiJy3A3NOWm9NPx0/wUuCWuZwuZUa8kV0Tp7cT5Fzwr/mXCf9x/pqWfBH/s809u1/qBsIAAAAAAAAAAAAAAAAAAAAAAAAAAAAAAAAAHi/bi9ZuW5mYiumaZmPDDH5XlFrL71Vy3crrmqnd0q07rIX7kWbFy5MaxRTNWnd0hjsqzijMb9dui1VRNNO9rM69sGUAAAAAAAAAAAAAAAAAAAAAAAAAAAAAAAAAAAAAAAAAAAAAAAAAAAAAAAAAAAAAAAAAAAAAAAAAAAAAAAAAAAAAAAAAAAAAAAAAAAAAAAAAAAAAAAAABaZngaMww8WbldVMRVFWtP/AJ4TLMDRl+Hmzbrqqiapq1q/88BmmOpy/DReromuJqinSJ0/85jK8dTmGGm9RRNERVNOkzr/AOc4LsAAAAAAAAAAAAAAAAAAAAAAAAAAAAAAAAAAAAAAAAAAAAAAAAAAAAAAAAAAAAAAAAAAAAAAAAAAAAAAAAAAAAAAAAAAAAAAAAAAAAAAAAAAAAAAAAAGMzTKLWYXqbly5XRNNO7pTp3WQsW4s2bduJmYopimJnwQx2a5xRl1+i3Xaqrmqne1idO2yNi5F6xbuRGkV0xVp3NYB7AAAAAAAAAAAAAAAAAAAAAAAAAAAAAAAAAAAAAAAAAAAAAAAAAAAAAAAAAAAAAAAAAAAAAAAAAAAAAAAAAAAAAAAAAAAAAAAAAAAAAAAAAAAAAAAAABicDklnB4ynEUXblVUa8k6acsMsxGAzy3jMZTh6bNdMzryzPchlwAAAAAAAAAAAAAAAAAAAAAAAAAAAAAAAAAAAAAAAAAAAAAAAAAAAAAAAAAAAAAAAAAAAAAAAAAAAAAAAAAAAAAAAAcG9DD6fuU/pf2Nx3k4N6GH0/cp/S/sbjvIAAAAAAAAAAAAAAAAAAAAAAAAAAAAAAAAAAAAAAAAAAAAAAAAAAAAAAAAAAEb4S/S42q96cX9jU5V6Cf0x8696avtrTqrhL9Ljar3pxf2NTlXoJ/THzr3pq+2tA7OAAAAAAAAAAAAAAAAAAAAABq7hX/AD3hP+3j/NUlXBx/uph/7df+aUV4V/z3hP8At4/zVJVwcf7qYf8At1/5pBJ1p/8AaP7y7Wn/ANo/vAuwAHyrfVR8qwfR38E2wPsRyXxWkngm2AmP90cm8WpTcBprbboddh8/wN2MpwU5HmOk8XiMLVVNGva3rczuzHtaT4XG+dZdn3Btt1dwly7Xgs6yu/FVu9Zq+Gmume3TVExPLzxOkxzw+lrjno2sHYtbbZBjKIiL9/AVUXNO3FFyd2Z+VPxA6T4INtLe32wOW55FNNvE10zaxVunmovU8lUR4J5Ko8FUJm5t6CLE3KtkNo8NVM8Tbx1FymP+qq3ET/kpdJADSnDFw/ZNsLir2U5RZjOM9t8ly3Fe7Zw89yuqOer/AKY+GYc85n0SHCPjMRVcw2Z4TAUTPJaw+Ct1Ux85FU/tB3iOJ9leig2xy7E0Rn9jA5zhdezji4sXdP8Apqo7GPhpl1dwcbeZJwg5DTmmQ35mKZii/h7kRF2xX6mqPqmOSfjBKgYTbLarJ9jcivZvtDjKMLg7fJEzy1XKp5qKKeeqqe5HhnmiZBmxx3tp0VGe4vEXLWyOWYXLsJE6U3sXHHXqo7umu7T7XZe2hVvoiOEum7v1Z9arp9RVgbGn7KNf2g75HKXB30U16rG2sJt5l1inD1zu9P4GmqJt+Gu3MzrHdmmY9qXU+BxeHx+DsYvBXrd/C36IuWrtureprpmNYmJ7cTAKwONrnRRbaU5tVhepmznFRfm3rOHva6b2mv8Atgdkjljha6Jq/hM0xGV7AWcNctWaporzPEU78V1Rz8VTzaf9U669qO3OK4B+GjbnajhVyfJc+za3i8uxk3ouW5wlq3MbtmuuNJopieemO2DrwflVUU0zVVMRTEazM9pzbwp9E5g8oxt7LdhsJYzO9amaK8fiJniIqjn3KY0muP8Aq1iO5rHKDpNSrw9urtaT4HB2K6IvhKvXprt51Yw9OuvF28DZmmPB2VMz+1JNk+ij2sy/EUU7RYLA5vhNezmijpe98E09j8G78MJiZgdldK0+qlUosUUcsRrPhRzg825yPb7Iqc02fxE3LcTuXrNyN27Yr9TXT2vbjWJ7UpOTaZAY3aTPcs2aybE5rnmMt4PAYeneuXbn7IiOeZnmiI5ZcrbddFRmd/FXLGxWV2MJhInSnFY6njLtfhiiJ3afaneQOuxwNT0RHCXF7fnPrU0+tzgbG7/k1/a2TwfdFPiYxVrC7dZZZqw9UxTOOwFM01UeGq3MzvR3d2Y9qQdYC0yjMsFnGWYbMMrxNrFYLEURctXrVWtNdM9xdgDl3hg6IPavYvhHznZ/K8vyO7g8HVbi3XibN2q5O9aornWabkRz1T2oSHaLojcBkGxGR4i5hrOYbVZhgreJu4PD1TRZw810661zMzMc+sU8s6c8xrEg6BHCGbdEjwjY3EVXMLmODy6iZ5LWGwduqmPhuRVP7WX2U6J/bHLsXb9EFnBZzg5n+UjiosXdP+mqjsY+GmQdsDA7DbWZVtrs1hc7yO9NzCX4mJpqjSu1XH41FcdqqPJMaxMSzwAAAhvDBtRjdi+DjOdoMrtYa7jMHTbm3Riaaqrc712iidYpmJ5qp7cNC8HHRM5tme0nFbZWMkwOS2sPdvXr2Fs3Yua00zNNNO9cqiZmdI005dQdWDirbTontrMyx12nZe1hsmwETpbmq1TfvVR3apq1pj2ojk7studCrwibS7e4baSnanHUY2vAVYfibkWKLUxv8ZvRO5ERP4kdoG+Rzn0T3DBtDsPnuXZDstctYO9dwsYu9i67NNyrSquqmmmmKommPxJmZ0nnjm0llOhg4Vs62/tZvl203FX8bgKaLtGKt24t8ZRVMxMVUxpGsTEaTERrr4OUN8AAIpwqbWUbE7A5xn0xTVew1nSxRVzVXapimiPa3pjXwRKVudOjYzOrD7DZHltFWkYvHzdq07cW6J5PjrifggHM2w+zmbcJ3CDYy7pmuvG5heqvYrF3eymin8a5cnuzz6R25mI7bt7ZfgW2B2ey+3hqNncDj7kU6V4jMbVOIruT3Z3omI9qmIho3oH8rou53tTmtVMcZh8PZw1E+C5VVVV9lS64BpThS6H3ZbaTJsTc2ay/D5NnlFE1WKsNHF2blUc1FdEdjETzaxETHPy8zkbg32rzDg62+weaURdt1YW9NnG4eeSblrXS5bmO7ycncmIntPpI+e3RH5XRlHDTtNZs0xTbvXqMVGnbm7bprqn5VVQPoLhr9rFYa1iMPXFyzdoiuiuOaqmY1iY+BUQHgDzKrNeBzZTE3Kt6qnBxh5mf/uUzb/0J8AADlHoydvsTTjMJsVl16q3h+KpxWYTROnGTM9hbnwREb0x29ae4jPQ3cCeF24wtzaLanjeolu7NrD4W3VNE4mqPxpqqjliiObk5ZnXljTl3RwjdD5lG3O2OP2hx2d5jh7+L4uJtWqKJpoii3TRGmsa/0dfhbM2A2Ww2xeyGXbP4G7cvYfBU1U03LkRFVW9XVVMzpyc9Ugxljgr2DsYaLFGyGRTREaa14Kiur5UxNX7WieiL4CcmyrZnFbUbGYerBVYPSvF4KmqardVvXSa6NdZpmNdZjXTTXm05eqUW4VrtizwY7WV4uYiz1KxUVa9vW1VER8MzEA5K6EfbbE5Fwg0bPXrtU5XnMTRxcz2NF+mmZorjwzETTPd1juO3nzg4FbV69wt7IU4aJmuM0sVzp6mmuJq/wxL6Pg5M6Mjb7E1ZnhtisuvVW8Lbt04nH7s6cZXVy0W58EREVaduao7jB9DdwI4PbXBVbSbVxdnJqbk28NhKKponE1U8lVVVUcsURPJyTEzMTyxpy7h4Quh5yfbfbDMdocdnmY2MRjJomq1boommndopoiI1jXmphtDYTZnDbHbJZbkGBu13sPgrc0U3LkRFVWtU1TM6cmusyDFWeCzYO1hosUbH5FNERprXgqKqvlTG9+1oXojeAvJ8m2axO1OxuHqwcYSYqxmBiqarc25nSa6NdZpmJmNY10010005erUQ4YLtizwU7X14qaYtTlOJp5e3VNqqKY9vWYByt0Ie22JyXb2Nm792qcszimrdtzPJbxFNM1U1R3NYpmme72PcdsPnLwGWr17hg2Rpw0TNcZharnT1NM61f4Yl9GgAAAAQnhX/ADLhP+4/01LPgj/2eae3a/1LzhX/ADLhP+4/01LPgj/2eae3a/1A2EAAAAAAAAAAAAAAAAAAAAAAAAAAAAAAAAAChmH5BifcqvqlGdj/AMvve5ffCTZh+QYn3Kr6pRnY/wDL73uX3wCWgAAAAAAAAAAAAAAAAAAAAAAAAAAAAAAAAAAAAAAAAAAAAAAAAAAAAAAAAAAAAAAAAAAAAAAAAAAAAAAAAAAAAAAAAAAAAAAAAAAAAAAAAAAAAAAAAAwu1v5rp91j6pNkvzXV7rP1QbW/mun3WPqk2S/NdXus/VAM0AAAAAAAAAAAAAAAAAAAAAAAAAAAAAAAAAAAAAAAAAAAAAAAAAAAAAAAAAAAAAAAAAAAAAAAAAAAAAAAAAAAAAAAAAAAAAAAAAAAAAAAAAAAAAAAAACJbYfl9n3L75SbL/yDDe5U/VCM7Yfl9n3L75SbL/yDDe5U/VAK4AAAAAAAAAAAAAAAAAAAAAAAAAAAAAAAAAAAAAAAAAAAAAAAAAAAAAAAAAAAAAAAAAAAAAAAAAAAAAAAAAAAAAAAAAAAAAAAAAAAAAAAAAAAAAAAAAIVs5+fLX976pTVCtnPz5a/vfVKagAAAAAAAAAAAAAAAAAAAAAAAAAAAAAAAAAAAAAAAAAAAAAAAAAAAAAAAAAAAAAAAAAAAAAAAAAAAAAAAAAAAAAAAA4N6GH0/cp/S/sbjvJwb0MPp+5T+l/Y3HeQAAAAAAAAAAAAAAAAAAAAAAAAAAAAAAAAAAAhnCFwmbLbA2qfRFmMUYq5TvW8JZp4y9XHd3Y5o8NWkeFqW/0V+zNN+YsZBnNdnX8eqbVNWntb0/WDo0as2A4ddits8ZawOGxl7LsxuzFNvDZhRFubk9ymqJmmZ7ka6z3G0wAa84ReGHZDYG/OFzjHV38yiN6cFg6ONu0x2t7limn2qpiQbDHOHXYbOcdp6Hs34rX8bft73xa/e2dwdcL+yG316MNk2Ors5jpNXSWMo4q7MRz7vLNNX92Z0BsEAAa64ReGTY/YLEVYTNsbcxOZRGs4LBURcu0/2uWKafamYlrWOiw2c47Sdns3izr+NFdve+LX7wdHiAcHPC5sjt/c6XyTHV2sx0mrpHF0cXemI55iNZir+7M6dtPwAa44ReGfY7YPE1YPNMbcxWZUxrVgsFRFy5R/amZimn2pmJ8ANjjnCnosNnOO0q2ezeLOv40V25q+LX720uDrha2S2/rmxkePqt5hFO9OCxVPF3tO3MRrMVeHdmdO2CegAAAAAjfCX6XG1XvTi/sanKvQT+mPnXvTV9tadVcJfpcbVe9OL+xqcq9BP6Y+de9NX21oHZwAAAAAAAAAAAAAAAAAAAAANXcK/wCe8J/28f5qkq4OP91MP/br/wA0orwr/nvCf9vH+apKuDj/AHUw/wDbr/zSCTvO5Tva6RrzvShxtXHbvJproCuAA+Vb6qPlWD6qD56fhx4SPZVi/mrX7r8nhw4SJ5PRVi+XuWrX7oPoNjMVYwWFu4nGX7WHw1qma7l27VFNNFMc8zM8kQ4B6IrbzD7fcIl7F5ZVNeVYK1GDwtcxpxlMTM1XNPDVVOngiGIx2ZcIfCFXRh8Rd2iz2mZiabNFNy5bie7uUxux7ejbvBD0NWZYvHYfM+ECinB4C3MVxltNcVXb3grmnkop7sRO92ux5wbS6EfZq9kXBXTjMXbmi9m+JqxlMVRpMWtIpo+PdmqPBVDM9EbwgXNgeD+7cy+5uZzmNfSuDqjnt8mtdz+7HN4aqW0LNq3Ys0WrNFNu1bpimiiiNIpiOSIiO1Djbo1s0uYjb/Jss3pmzg8v42I7ldy5Vvfst0A1/wAB/BziOE7bKrC4i9dtZZho6Yx+Jjlr0meSmJn+nVOvLPaiZ5dNJ7n2c2E2W2cwFGDyfIcuw9qmNJniKaq6/DVXOtVU+GZlzJ0NHCbsTwf7H5hYz/G3rOa4zGTcri3hq6/5KmimKI1iNOffn4W3+uP4N/8AmuL8Su+QFPhp4EMh2uyDF4vIsuw2XbR2aJuWLmGtxbpxFURruXKY5J15oq54nTl01hyxwCba4jYXhJy6/Xcqt5fi7lODx1uqdI4uqdN6Y7tM6VfBMduXVfXH8G//ADXF+JXfI4k2yxWDxu1+eYvKpmcvv46/dw07s062qrlU0ck8sckxyA+njh/op84zzabhMxWX2sJja8pyiIw+HootVTRVXNMTcr5I01mZ017lMOytkMbXmeyeS4+5OteKwNi/VPdmq3TVP1srVVFNM1VTEUxGszPaBzz0OvApkWD2UwG0W1GXWswzfHURft2cXb3reGtz+LG5PJNUxpMzMcmukaaTM7vxuy+QY7CThcZkmWX8NMbs2rmFoqp09qYQrajh04P9nb9djEZ7bxmJonSbWAom/pPc3qew18G8h9zoqNhqKpinLtorkd2nDWdP23YBpDoneDPBbAbTYLF5FRVaybNaa6rdiZmriLlExv0xM8u7pVTMa+GO03N0GG0eIzPYbNclxNyq5GU4mmbMzP4tu7EzFPtRVTXPwtS9EZwu5Bwl5ZkuHyLB5ph7mCvXLlycbat0RMVUxEabtdXc8CbdAx/xt+g//tAOqny2zb864z3av/NL6kvlvmf53xfu9f8AmkHYfAx0PORZZkWEzLbbBRmWc4iiLs4W9M8ThomNYommPxqu7rrGvJEcms7iyvYXZPKcwsY7KtmsmwWNsa8Vfw2Ct27lGsTTOlVMRPLEzHwpGA030WG0eK2e4Jb9vA3KrV3NMTRgKq6Z0mmiqmquv44omn2qpcz9DbsBl+3+3teHzveryzAYecVes01TTN6d6mmmiZjliNZ1nTuadvV1l0QmxGJ284NcXl2W0xXmWFu043C25nTjK6ImJp17s01VRHh0cUcHW2edcGG2M5jgrG7ibcVYbF4PE0zTFdGsb1FUc9MxNMT4Jj24B9CMv2W2fy7CU4XAZJlmHw8RpFu3haKY+rlaR6I7gZyHF7I5jtLs5gLGW5rl1qrE3qMNRFu1iLVPLXrTHJFURrMTEcumk66xMX+yvRPbGZpRRTnlnH5LiJ/Gmu3x9qJ8FVHZT8NMNt7NbXbO7VWZq2fznAZjGmtVFm9TVXTH/VRzx8MA4j6F/abE7PcLeV4a3cqjB5rM4LEW9eSreidyfbivTl7kzHbd8qdNi1TMTTaoiY5pimFltHmHUnZ7NMxiNZwmFu4jT+xRNX3A4o6KXhDvbWbc38lwd6eouTXKrFFFM9jdvxyXLk93SdaY8ETMfjS2Z0OfAXldWQYTajbTBU43FYymL2EwN+nW1atz+LXXTzVVVRyxE8kRMcmvNzDstgKtodssoy+/VVXVmOPs2K6pnlmblyKZnX4X04s26LNqi1aopot0UxTTTTGkREc0QDF3dmsiu4TpW7kuWV4XTTiasLbmjTubumjl3oluBDAZFlV3avY3DTh8Jaqjp7A0azRbpmdONojtRrMa080a6xpES64Wec5dh83yjG5bjKIrw2MsV4e7TPbpqpmmf2SDj3oReEO/k21UbJZhemrK80mZw0VTyWcREa8nciuI007u74XZz5gZZir+zu1GFxdE6YnLcZTdiafVW64n64fT6iqK6KaqZ1pmNYkHz86Jr08dqP7dj/49tsToa+BDBbS5fb2q2ws1XsuqqmMFgZmYi9uzpNyvTl3dYmIp7ek68nPrvomvTx2o/t2P/j23YPQ9ekvsp/2s/wCeoEsw+zOQ4fCRhcPkmWWsLEbsWaMLbijTuaaaOXOiz4Lcn2ewGC2p2bwdrAW72I6WxmGsU7tveqiZpuU0xyU/izExHJyxyc+vXTS3ReRE8DWK1jmxljT5Ug1d0EmfXre0G0Gz9Vczh7+Gpx1FM81NdFUUVTHtxXT8mHXTiHoNZmOFu/ETz5Xeifl23bwAANYdE16Ru1H9ix/8i24V2K2ax21+1OXZDlUROLxt3ciqr8WimI1qrnwRTEzPtO6uia9I3aj+xY/+RbcrdCp6eORe54n7C4DqbYvgK2F2ay61ZvZNhs3xkUxxuKzG3F6a6u3MUTrTTHgiPhnnTvINmci2dqxE5Bk+X5Z0xu8dGDw9FmLm7ru6xTEa6b0/Gy4CBcJ/BTs1wkRha8/t4m1i8NE0WsVhLkUXIpmdZpnWJiY15eWOTl055XfBpwb7PcHOXYjC7O2b2/iaoqv4jEV7927pruxMxERpGs6RERHLKZAAADlfo5qpi3sVR2pnGz8XEeV1Q5V6Of8A4J/Tv/2cF50DsR1J2tnt8fhv8tx085h6B380bW+74f8Ay3HTwDhHot4iOGnMJjt4XDzPyId3OEei49OjHf8Aa4f/ACA6V6FeqauAzZ6J/o1YmI8YuNstS9Ct6RuQf28T/wDIuNtAAAMPtZtLlOyOSXc32hxfSmXWqqaa7vF13NJqnSOSiJnnnuMwhfC/sXd2/wBhcZs/YxtGCuX7luuL1dua4jcrirmiY7gIzieiH4M7Nqa7ef3L9UR+JbwGIiZ+VREftc/cPHDzc29wE5Bs3hb+CyOuuKr9d7TjsVMTrTTMRMxTTrETprMzMRzcyQYjoTM2ptzOH2pwFdztRXha6I+OJn6msdrdgduOB3OcHm16im1xdz/02Z4SYu2d/udlHJOmvJVEa8umugN4dCrwRY3JMR6Mdp8NXhsZVbmjL8Ldp0rt01RpVdqjniZjWIieXSZmeeHTLRPQ9cOHo8u9QdpKLNjaGiia7V23G7Ri6Yjl0j+jXEcsxHJMazGmmjewDDbXbT5PshktzNtosZ0nl9FdNFV3iq7mlVU6RGlETP7GZQjhj2Ju8IOw+IyCxjaMDXdvW7vHV25riN2rXTSJgEcxPREcGdm1VXbz+7fqiOSi3gcREz8qiI/a574eOHa9wgYPqDs9hb+CyOquKrs3tOOxUxOtMTEaxTTE6TprMzMR7SR4joTM3ptzOH2owFy5pyRcw1dEfHEz9TWO1Ww23HA3neDzW9RFiqi5phsywkxdszX3OyjknTXkqiNeXuA3r0K3BFjNn7lW1+0+Gqw+Pu25t4HC3adK7NFUdlcqjtVTHJEc8RM68/J0o0Z0PfDdG39U5HtDRZw+0Vq3Nduu3G7bxdEc8xHariOWY7cazGmkxG8wAAAAQnhX/MuE/wC4/wBNSz4I/wDZ5p7dr/UvOFf8y4T/ALj/AE1LPgj/ANnmnt2v9QNhAAAAAAAAAAAAAAAAAAAAAAAAAAAAAAAAAA/K6aa6KqK41pqjSY7sKGGwWGw1c14ezTbqmNJmO494u5Vawt65R+NRRVVGvdiGG2fzXE47FXLd/c3aaN6N2NOXWAZ4AAAAAAAAAAAAAAAAAAAAAAAAAAAAAAAAAAAAAAAAAAAAAAAAAAAAAAAAAAAAAAAAAAAAAAAAAAAAAAAAAAAAAAAAAAAAAAAAAAAAAAAAAAAAAAAAAFLEYe1ibe5foiujXXSe6YfD2sNb3LFEUUa66R3Vln+Mu4HBU3bG7vTXFPLGvJpJkGMu47BVXb+7vRXNPJGnJpAMkAAAAAAAAAAAAAAAAAAAAAAAAAAAAAAAAAAAAAAAAAAAAAAAAAAAAAAAAAAAAAAAAAAAAAAAAAAAAAAAAAAAAAAAAAAAAAAAAAAAAAAAAAAAAAAAAAC3xOCw2JrivEWablURpEz3FeimmiimiiNKaY0iO5DBbQZricDirduxubtVG9O9GvLrLM4S5Vdwtm5X+NXRTVOndmAVQAAAAAAAAAAAAAAAAAAAAAAAAAAAAAAAAAAAAAAAAAAAAAAAAAAAAAAAAAAAAAAAAAAAAAAAAAAAAAAAAAAAAAAAAAAAAAAAAAAAAAAAAAAAAAAAAAWtnL8LYuxdtWKKLkc1ULpG8ozjFYrM6LF2aOLne10p0nkiUkAAAAAAAAAAAAAAAAAAAAAAAAAAAAAAAAAAAAAAAAAAAAAAAAAAAAAAAAAAAAAAAAAAAAAAAAAAAAAAAAAAAAAAAABwb0MPp+5T+l/Y3HeTg3oYfT9yn9L+xuO8gAAAAAAAAAAAAAAAAAAAAAAAAAAAAAAAAEe4Qto6Nktic6z6uiK5wOGqu0UTzV181FM+CapiPhSFAuHnJ8Tn3BDtPgMDRVcxFWGi9RRTGs1cXXTcmIjtzMUTGgOMODfZXNuGThLu2syx92bl7exmYY2rsqqbcTETuxzazM00xHNHc0jR1tgeh94NsLgIw1eQTiat3Sq/exV7jKp7utNURE+1EQ586DjP8FlPCPjMBjrlFqvM8JxOHqqnSKrtNUVRR7cxvaeGIjtu2QcNdEZwN2eDq7hM3yG7euZFi7vE8Xdnerw13Saop3u3TMROk88aTE6889AdCztzi9seD2rD5teqv5llN2MLXernWq7bmnW3VVPbnTWnXt7uvPKPdGfn+Cw2wWAyOq5RVmOMxlF+m1r2VNqiKta57nLMRHd5e5K16CbJsThNks/za9RVRh8firdqzrH40Wqat6qPBrXp7dM9wG1+GvbOdhODnNM5sTT09pFjCRVGsTer5KZ07eka1advdcgcBXBpiOFjavH4vO8XiYyzDVRex2IirW7fuVzMxRFU68s6VTM8ukR4Ybh6N/H129m9l8virsL+LvX5juzboimPtZSHoNsBbw3BPfxNNMcZi8xu11VdvSmmimI/wz8YJDV0P3BrVgelvQ7pOmnHRi73Ga93Xf5/2eBytw28HWL4JNssFdynGYicBfnpjLsXru3bdVExrTMxp2VMzTOsc8THhd/NAdGjgKMRwZZdjN2ONwuZ0RFXcprt1xMfHFPxA2TwNbYzt1wdZVnV3djGV0TZxdNMaRF6id2qdO1E8lUR3KoUOHLbSrYPg4zLNsNNMZhXphsHvRrHHV8kT4d2Iqq0/wClqvoI8dXc2P2iwEzrRYx1F6I7m/biJ+zWfRw4+u3k2ymXxPYX8RiMRVHht00Ux9pINT8A3Bhe4Vtpsfjc8xeJpyrC1Rdxl+KtbuIu1zMxRFU68s6TMzy/t1dQXOh+4Na8D0tGz25OmkXqcXe4yJ7uu/z/ALPAwfQd4C3heCLpimmN/GY+9dqntzpu0R/k/a3iD5/cM/B9juCLbfB3MpxuInB3p6Zy3Ga7t2iaJjWmZj+lTMxyxzxMT4I7P4INr4254PcozyuKacVdtzbxNNPJFN6id2vk7UTMaxHcmGrOjWwFF7g6yjHbscdhszptxPcprt16/topUOglx1d3YbPsDVOtOHzCLtPg37dMf6AbK4eNtq9g+DfMM0wlUU5jemMJg5nl0u169l/dpiqr+65P4AuC25wp7QY/H55isRTlGEqivFXaatbuIu1zM7kVTr4Zqnlnlju6xtDo4sfXRgNksvpq7C7dxOIrjw0xbpp/z1Jt0IOAt4TgdsX6KYivGY2/ernuzExb+qgGXvdD9wa3MDOGjZ7i500i9Ri73GRPd1mvn9uNPA5R4Ydg8w4H9vMJVlWOvzhq9MVluNid25TNM8tMzHJvUzpzckxMT29I+gbnXo2cBRd2CyLMJpibuHzLiYntxTctVzP7bdINucE+1tO3HB/k+fTFNN/EWt3EUU81N6mZpriI7UaxMx4JhLnPPQU46u9we5zgq5mYw+ZTXT4Irt0cnx0zPwuhgAAAARvhL9Ljar3pxf2NTlXoJ/THzr3pq+2tOquEv0uNqvenF/Y1OVegn9MfOvemr7a0Ds4AAAAAAAAAAAAAAAAAAAAAGruFf894T/t4/wA1SVcHH+6mH/t1/wCaUV4V/wA94T/t4/zVJVwcf7qYf+3X/mkEnWn/ANo/vLtaaT0xzf0gXYAD5Vvqo+VYPqoAAAA4f6Mi1Vb4XbVVUTpdyyzXT7W9cj64l3A5h6NbZS7icuyXanC25qpwkzgsVMRru0VTvW6p8G9vR7dUA17wQcAVPCNsbRntO0/U+Zv3LFWH6Q47dmnTl3uMp54mJ5k260b/APTb/wDFP/55h+g+4Q8JkmY43ZLN79NixmN2L+CuVzpTF/SKaqJnu1RFOnhp055h2EDlXrRv/wBNv/xT/wDnjrRv/wBNv/xT/wDnnVTX1PDBsbO3tzZKc1t05hRpTF6dOIqu66TZivXTfjk5ObWdNdeQEv2YyvqHs3lOU8dx/SGEtYXjd3d4zcoine01nTXTXTWXIvRTcK2PzXaTG7IZLia8Pk2Aq4nFzaq0nFXo/Gpqn1NM9ju9uYmZ15NOzHzJ29ovW9udoqMXExiKcxxEXNefe42rX9oN6cDXQ3xtJkWEz3bHHYjCYTF0Rdw+CwukXarc8tNVddUTFMTHLEREzpMcsczc2F6Hbg0s24puZFexEx/SuY6/Ez8muIbB2HzLB5xsdkuPy2umvB38Haqt7vNEbsRu+3E6xMdqYZsHG/RUcHGymwuUZBf2WyrpG7ir92i9V0xdu70RTTMR2dVWnPPMz3QMf8bfoP8A+0MZ0Z21+V5pmWT7OZfepxGLy2q5dxddFWtNqqqIiLf9rkmZ7nJ4dMn0DE8u20dv/wBF/wDtAOqny3zP874v3ev/ADS+pD5b5n+d8X7vX/mkH1IAAQXhA4KdkdvJm7nuWUxjtNIxuGnir8dzWqOSrTuVRMNc9FFt/tjsDishxGzGMow2X4yi7bu72HoufytMxMctUTprFX7JXPQw8KuY7eYbN8BtRj7V/OcNXTesxFqi1NViYiJ0imI10qjl/tQCFbSdCbXE117M7TUzH9GzmFjT47lH7jSu2/Bttnwa4m1jM0wl7D2qa44nMcFdmq3FXa0rp5aZ7mukvosivCr1Ong12m6tcX0h1PvcZxnNruzu6f8AVvaadvXTTlBonoa+HHMc5zjD7J7Y3+msRfiacDj6/wAeqqI14u5PbmYidKufWNJ11dBbf4evF7CbSYa1EzcvZbibdMR25m1VEfW+enBRbv3eE/ZKnCa8d1Vwsxp2tLtMzPtaavpRVTFVM01RE0zGkxPbB81eCvEW8Jwm7JYi9MRat5thaq5nmiONp1l9K3zZ4T9l8TsLwg5rlExXbpw2Im5hbnNvWpnet1RPtafDEx2nd3A5t5hOEHYnBZpZuUdP26ItY6xE9lavRHLydyr8aPBPdiQTh+VVRTTNVUxFMRrMz2ofrVfRGbfYbYng+xtm3epjOc0tV4XB2oq7KN6NKrngimJ5+7ux2wcHZpdnMc8xd6xE1TicTXXRERz71UzH1vqDhrfE4a1amddyiKdfah89uh92Su7X8KeTYfi5qwWDuxjsXVprEW7cxOk/2qt2n+8+hoPn30TXp47Uf27H/wAe27B6Hr0l9lP+1n/PU4+6Jr08dqP7dj/49t2D0PXpL7Kf9rP+eoGw2lui79JnF/8AeYf/ADN0tLdF36TOL/7zD/5gaJ6Db03L3vZe/wA9t2+4g6Db03L3vZe/z23b4AANYdE16Ru1H9ix/wDItuVuhU9PHIvc8T9hcdU9E16Ru1H9ix/8i25W6FT08ci9zxP2FwHfAAAsc3zfLclwvTOcZhg8vw2u7xuKv02qNe5rVMQqZZmOCzXB0YvK8Zhsbha/xb2Hu03KKvaqpmYkF0AA5f6OPDVV5ZsjiojsbV7E2pnw1U25j/JLqBpzortnLmf8EeLv4eia7+VXqMfERHLNERNNfwRTXNU/2Qa66BvFU8XthhJnSvXC3aY7sfysT93xuqHBPQvbZYfZDhOs05jeps5dmlqcFduVzpTbqmYmiqfBvRpr2oqmXewDgrorsRTf4bc5opnXibOHtz7fE01f6ndmaY/C5Vl2Jx+YX6MPg8Nbqu3btc6U0UxGszL5ubZZtiduuETMsxw1muvEZtjp6Xs89WlVW7bo9vTdgHb/AENOFqwfAhsvbrjSqq3du/BXeuVR+yYbNYnZLJ6Nntlsoye1MTRgMJaw29H9LcoimZ+HTVk7961h7Nd6/cotWrdM1V111RTTTEc8zM80A9jF5LtFkmeVXackzjLcxqtf7SMJiqL00e3uzOjKADgLomcrxeScMmeb9VymzjZoxlidZiKqa6Y109qqK4+B1L0M212E2m4LMrwtu9TOYZTapwWKszPZU7vJRV7VVMRy92JjtA2ww+2OQYTanZfM8kx9FNeHxtiq1O9Gu7VMdjVHhidJjwwzCM8JO1eE2L2LzTO8bdoomxZqixTM8t29MTuURHbmZ0+DWe0D527E5rf2f2zybM8PVNF7B4y1c5O3EVRrE+CY1ifbfTh80ODbI720u32QZTYomurE4y3FenLpRFW9XV8FMVT8D6XgD5+9EjleLyPhj2gouVXabWLuRjbM6zEVUXIiZmPaq3o+CXWHQ27XYTajgsyizavUzj8qs0YHFWdeyo3I3aKp8FVMROvd1jtSDaTBbdbPYXarZDNslx1um5axmHrtxrGu7XprTVHhirSY9pnUU4Utq8JsZsLm2cYy7TRXbs1UYeiZ5bt6qJiimI7fL8URM9oHz34Pc3vZFt1kGZ4auabmGxtqvknnp3oiqn2piZj4X0zfNXgryO9tJwi7O5XYomrjsbbm5pH4tumd6ur4Kaap+B9KgAAAAQnhX/MuE/7j/TUs+CP/AGeae3a/1LzhX/MuE/7j/TUs+CP/AGeae3a/1A2EAAAAAAAAAAAAAAAAAAAAAAAAAAAAAAAAAChmH5BifcqvqlGdj/y+97l98JNmEa4DExHPxVX1SjeyVFdOPuzVTVEcV248MAlYAAAAAAAAAAAAAAAAAAAAAAAAAAAAAAAAAAAAAAAAAAAAAAAAAAAAAAAAAAAAAAAAAAAAAAAAAAAAAAAAAAAAAAAAAAAAAAAAAAAAAAAAAAAAAAAAAMLtb+a6fdY+qTZL811e6z9UP3aumqrLKYpiZnjY5o8EmylNVOWVRVExPGzzx4IBmQAAAAAAAAAAAAAAAAAAAAAAAAAAAAAAAAAAAAAAAAAAAAAAAAAAAAAAAAAAAAAAAAAAAAAAAAAAAAAAAAAAAAAAAAAAAAAAAAAAAAAAAAAAAAAAAAARLbD8vs+5ffKTZf8AkGG9yp+qEb2torqx9qaaapjiu1HhlJMvjTAYaJ5+Kp+qAVwAAAAAAAAAAAAAAAAAAAAAAAAAAAAAAAAAAAAAAAAAAAAAAAAAAAAAAAAAAAAAAAAAAAAAAAAAAAAAAAAAAAAAAAAAAAAAAAAAAAAAAAAAAAAAAAAAQrZz8+Wv731SmqG7PW66c6tzVRVEdlyzHglMgAAAAAAAAAAAAAAAAAAAAAAAAAAAAAAAAAAAAAAAAAAAAAAAAAAAAAAAAAAAAAAAAAAAAAAAAAAAAAAAAAAAAAAAAcG9DD6fuU/pf2Nx3k4N6GH0/cp/S/sbjvIAAAAAAAAAAAAAAAAAAAAAAAAAAAAAAAAAGr+iQ2wxOxnBbjsVl1yqzmGNuU4HD3aZ0m3VXEzVVHhiimvSe1Okg5f6JLLNiMo22u17E4+5GZTdmrG4TD0ROHw9zXWdy5rGlWvPRETETry06bqjk3CXwyU5LTGW4/PsRl8U6RfnARf5O7xtVuZ+HVJ+hH4PMv2pzrMtoM+w9GLwuWVUUYexdjeorvVazvVRPPuxEck9uqJ7Ts+IimIimIiI5IiAfODZfEZXtRt7avcJ+e5nbw16v+XxU0zduVTE6RTVVM60U9rWIq05tI54+h2zeDyvL8hwGFyCixRlNuzTGFjDzE0cXprExPb159e3rq0d0WHBxluabG4vazAYa3YznLt2u/ct0xHTNmaopmKu7NOsTE8+kTHc0wXQXbZ4rGYbNdksbdqu28HbjGYPenWbdE1btyj2t6qmYju1VAtejn/4J/Tf/wBnbC6Eb0mMF/3eI/ztf9HNbqmzsXciOxpqxlMz4Zixp9Up70Idymvgaw1NM8tvG36Z9veifvgG6mkOjD9J+ffCx9VTd7RvRi1xTwQ0xM8teY2KY9vdrn7gRDoG/wA3bX+64X6rqx6OX8q2N/sYv67LJdA7aqjJdrL0x2NeIw9ET4Yprn/VCw6OW3VxmxlzTsZjGU6+H+RBsvoTfSUyr/uMR9rU3C030JNymvgWy+mmeW3icRTPt8ZM/fDcgNFdGT6Udn3zs/5LiMdA9+ZNq/8AuLH+WtJejMringlw0TPLXmtmmPb4u7P3I/0EFqqNm9qL0x2NeLtURPhiiZ/1QDBdHH+dNkfccT/mttsdCn6R+R+6Yn7etqro5LdUY/Y+5p2NVrFUxPhibXlhtLoT7lNfAlk9NM8tu9iaZ9vjqp++AbfaF6M/0qMD77WfsrzfTQfRpVxTwVZfTM8tWb2oj5q9IML0EH+7O0//AHlr/JLpZzb0EVqqNkNo70x2NeOooifDFuJ/1Q6SAABxZt/w3cJOU7d7SZdl2Z7mBweZYnD2KekLVW7bou1U0xrNGs8kRyywH4fuFT/m3/4us/uO8gHAebcOPCXmeV4zAY/M9/B4qzXYvU9IWadaKqZpqjWKNY5JnlZnoScXfwe3mbV4ardrnLaonsYnk4226/4S/S42q96cX9jU5V6Cf0x8696avtrQOmermZeu/Rx5FfBZxmF3GWLdy5rRVcppq7COaZ9pLgBC6s7zKKpiLvJr63HkTQBCurmZeu/Rx5GT2fzLGYvHTbxNe9RuTOm5EcusJEAtM2vXMPl1+7ZnS5TGsTpr20V6uZl679HHkTUBCurmZeu/Rx5Gf2dxmIxmHu1Yqreqpr0jsYjk0ZYBiNo8ZiMHZs1YWrdmqqYnsYlgermZeu/Rx5E1AQrq5mXrv0ceRK8ru3L+X2Lt6dblVOszpougEcz7M8ZhMfxeHr0o3YnTcieVjermZeu/Rx5E1AQ21nWZVXKIm5yTMRP8nHkTIAQ/FZzmNvFXqKLnY01zEdhHNr7Sl1czL136OPImoCM5JmmNxOY27WIr1tzE6xuRHa9pn8fcrtYHEXLc6V026qqZ015dFcBpPbnHYnFZrhqsRVrMWoj8WI5N6U94PLtdOy+HiJ5N+vtf9Uo7wr/nvCf9vH+apKuDj/dTD/26/wDNIJFh66q97enmft+qaaImnn1VFrvT0xprOm8D84653f2HHXO7+xdgPFmqarcTVzvlc+qgC04653f2HHXO7+xdgEc0La5driuqInkie4uQFpx1zu/sWmb5fhc9yzFZXm1ijE4DF25tXrVcclVM/VPcnniWWAcHcL3AVtDsRjr+LyjD4jNtn9Zqt4izRvXLNPcu0xyxp6qI0nwcyw2X4euEDZ3BUYOzm8Y3DW43aKMfai9VTHc357KfhmX0AYPNNkNms2vTezTZ7J8bdnlmvE4K1cqn4aqZBw1tNw5cIW1eHnL7ma1Yexf7CbGX2YtVXNeTTejs+XuRPKnHARwAZhm+Z4bOtuMJXgspszF23gL0aXcTMc0V089NHdieWebTSdXWmUbOZJk1W9k+TZbgKp5NcLhaLU/4YhlQeLszRb7Dk05IcpdEpwM5lmGc4na7ZPC1YucRG9j8Fap1ub8RpxlFMfjaxHLEcuvLy6zp1gA+c2wvChtjwe8bg8kzCuzht+ZuYLE24uW4q7fY1ctM93TTwpFnfDtwkbVW4yzDZhOHm/2HFZXh9y7cme1FUa1/JmHcGb7MZDnVzfzjJMrzCvTTexWEt3Z+OqJe8n2eyXJNeo2T5dl+saT0phqLWvyYgHAW1/BRtJspsNhNp9orXSs4vFRYjCV8t2iKqaqoruep13dNOfl5dOZsXoL87pwW2ed5VVXFNWPwdN2iJ/pVWqub29K6p+CXZN6zav0bl+3Rco592umJj9qlZwWFsXIrs4axbrj+lRbiJ+OAeOOud39j5hZn+dsX7vX/AJpfUgBb3btdNyYieT2njjrnd/YuwEM4SdjsDwgbK4jIs1maKbkxXZv00xNVi7H4tcfHMTHbiZjtuINsNgtteCrPqcXds4vDdL164fNcFNXFVdyYrj8WZ9TVpPg0fRJ+VUxXTNNURVTMaTExrEwDhPL+iS4RMJhqbV3G4DF1RGnGX8JTvf4dI/Yiu1nCDtzwmYizl+Y4zF5hTNWtrL8HZ0omrtTxdEdlPhnWYd6YnYXZHFXpu4rZbIb12Z137mX2aqvjmllcryfLMotzbyrLsHgbc89OGsU2on4KYgHPHQ1cCmM2azS3tRtbaptZlTbmMHgtYqmxvRpNdcxyb2kzER2tZ15ebpO7M025mOd6Aai4deCvD8JWUW7tiu3hc/wdMxhcTVHY108/F16cu7ryxPanl7cxPH+5txwSbSTcpjH5HmEdjvxGtu/T+2i5T8cPo6o4zC4fG4eqxjLFrEWKvxrd2iK6Z9uJ5AcN19Etwh1YSbMYrLqLmmnHxg6d/wBvSex/Yh+V5HtvwtbR1YmijHZvjLtUU3cbfmYtWo7k1/i0xHqY+CHetOwWx9F7jaNlNn6buuu/GXWYq19vdSKxZtYezTaw9ui1aojSmiimKaYjwRANbcDPBxguDTZ2rC4eunEZpitK8bi93Tfqjmpp7lEazp7cz22weOud39i7AfPnolpmeG7aaZ59+x/8e2674ALldPA1spFM8nSnc/66mywFpx1zu/saZ6LW5XVwO4qKp5OnLHa/6m8QHEHQbem5e97L3+e27Vqu3IqmInt9xdALTjrnd/Y92bldVyIqnk9pcANYdE16Ru1H9ix/8i25T6FqqaeG3I5p5+LxP2FbvsBacdc7v7FbD11V7292lUByH0a2W51c2myTMOKxFzIaMFxVFdMTNu3f36pr17UTNPF8/Pu+BlugvwGeYPDbQYu/axFnJcRxUWeNpmKbl2N7WqjXuRpEzHg7nJ1MAtOOud39i4s1TVbiaud7AUb9yqiqIpnk07i2xGmJsXLGIopuWbtM0V0V0xMVUzGkxMduJhfgOEOGngSzjY7M8TmGRYS/j9nLlU10V2qZrrwsT/QuRHLpHaq5tOfSWN2R4edvdmMutYDDZnbxuEtUxTaox1qLs0RHNEVclWngmZ07T6AsFmWx2zGaXpvZns5k2MvVTrNeIwNq5VPw1UyDgnbbhS224RIt5dmmPuXsNXXG5gMHa3KK6u1rTTy1z3NZnwN2dDfwK47KM0sbWbX4acPibMb2BwNyOzoqmP8AaXI7UxHNTzxPLOkxDpTKNnslyXXqPlGXZfrGk9K4ai1r8mIZMFtbu11VxEzye01N0V2XZzmXBJftZDav3uLxdq7jLVmJmquxEVa8kcsxFW5VPgjXtNxAOA+hoy3PL3C1k+KyeziKbGGrqnGXopmKKbW7MVU1TzcvNEd3TuO8eOud39i7Aar4beC3D8J2R0U0XaMLnmCiasHiao7Gdee3Xpy7s6Ry88Tyx24njbGZdtxwS7SRert5hkeYUTNNGIo/2d6O5FXLRcp5Obljuw+jqnicPZxVmqzibVu9ZrjSqi5TFVM+3Eg4Zs9Etwh28PFuvFZbdr0042vB070+HkmI/YhubZ5tzws53ZtYq7mGeYumf5LD2bf8na17cUUxFNMd2qdObll3tXsBsbXd42vZLZ+q5z785bZmfj3WdwGAweXYeLGX4XD4WxHNbsW4opj4IjQGmeh04GqdgcPcznPZt3to8TRxcU0TvUYS3PPTTPbqnt1fBHJrM7pxFdVE07s86sA1Jw68F1jhLyW1VZuW8NnuCielcRVHY1RPPbr05d2Z7fanl7cxPHd7C7bcE+0cXpozDI8wo1opvU/7O9HcieWi5Tyc3LD6PqWJw9nFWKrOKs271mrkqt3KYqpn24kHDdrol+EOjDRaqxGWXK9NONqwcb0+HkmI/YhmZ5vtzws55at4m5mGe4ynkt2bVvS3Zie3FNMRTRHdqnTm5Zd7VbAbG13eNr2S2equc+/OW2Zn491nsBgcJl+HixgMLYwtiOa3YtxRTHwRyA0p0PnBB+D3D3M2ziq3f2jxVvcnc7KjC255Zopnt1TpGtXg0jk1md00Xa5rpiZ5JnuLoAWnHXO7+xdgLTjrnd/YqWLldVelU8mncVwEI4WPzLhP+4/0yimwOY4vC046MPXpvTRr2MT6pLOFf8y4T/uP9NSz4I/9nmnt2v8AUC96uZl679HHkSDZ3F4jGYa7Xiat6qmvSOxiOTRlQGH2jxuIwdqxOFq3ZqmYnsYlgurmZeu/Rx5E1AQrq5mXrv0ceRLMsu138BYuXZ1uVU6zOmnKuQEbz7M8bhcwm3h69Le7E6bkSx3VzMvXfo48iagIbZzrMartFNVzkmqIn+TjyJkAIfic5zGjE3aKLnY01zEfycc2vtKXVzMvXfo48iagIzkeaY3FZjbtYivW3MTrG5Edr2mfzC5XawN+5bnSumiZpnTXl0VwEK6uZl679HHkOrmZeu/Rx5E1AYbZvG4nGRiOmqt7c3d3sYjn1VdocVfweCouYardrm5FM8mvJpPkZQBCurmZeu/Rx5Dq5mXrv0ceRNQFlkt+7icts3b863KtdZ007cwxm0WY4vB4u3Rhq92iaNZ7GJ5dZSABCurmZeu/Rx5Dq5mXrv0ceRNQH5ROtFMzzzCKZjm+Ps4+/btXNKKa5imNyJ5PiSwBCurmZeu/Rx5F3lObY+/mNi1eua26p0mNyI7XtJUA8YiqaLFyqn8aKZmPiQ3q5mXrv0ceRNQEK6uZl679HHkZjZzMMVjL16nFV71NNMTHYxHbZ0Bj89xF7C5fVdw86XIqiNdNUa6uZl679HHkTUBCurmZeu/Rx5EkyDE3sXgOMxFW9XvzGumnIusfM04HETTMxMW6piY9pHdlL927jrsXbtyuIt66VVTPbgF7tHj8Vg7liMLVuxVE69jE9xhurmZeu/Rx5E1AQrq5mXrv0ceRMMJXVcwtmuudaqqKZn29FUBF84zXHYfMr1qxXpbp00jcie1HgWXVzMvXfo48iagIjgc4zC7jcPbuXNaK7lNNUbkRyTPtJcAIXOeZl679HHkfnVzMvXfo48iagI9s/mWMxeOqt4mveoi3NWm7EcusMrm965h8uvXbM6XKYjSdNe3C8AQrq5mXrv0ceQ6uZl679HHkTUBitncXfxmFu14mreqivSOxiOTSHjaPG4jB27E4WrdmqZiexiWYAQrq5mXrv0ceQ6uZl679HHkTUBbZbdrvYCxcuzrXVTEzOmnKwme5njcLmFVrD16W4pidNyJSQBCurmZeu/Rx5HuznWY1XqKarnJNURP8nHkTIAQ/E5zmNGIu003OxprmI/k45tfaTABCurmZeu/Rx5GQyPNMbisxotYivW3MTMxuRHa9pJQFvmFyuzgb9y1OldNEzTOmvLoiXVzMvXfo48iagIV1czL136OPIzmzeNxOMpxE4qremmad3sYjn1ZkBi9ocXfweDt3MNVu1zcimeSJ5NJR7q5mXrv0ceRNQEK6uZl679HHkSjJr93E5bZu351uVb2s6af0phegI/tFmOLweMt0Yavdom3FUxuxPLrLFdXMy9d+jjyJqAhXVzMvXfo48iaUzrTEz3H6AieY5vmFnHX7dq5pRTXMUxuRPJ8S26uZl679HHkTUBFspzbHYjMbFq9c1t1TpMbkR2vaSXEVTRh7tVP41NMzHt6KgCFdXMy9d+jjyHVzMvXfo48iagMFs5j8VjL16nFV70U0xMdjEdte57iL2Fy+q7h50uRVEa6asgAhXVzMvXfo48h1czL136OPImoDHZDib2LwHGYireub0xrppyLTaPH4rB3LEYWrdiqJmexie4zgCFdXMy9d+jjyHVzMvXfo48iagKWFrquYWzXXy1VURM+3ojmcZrjsPmV61YuaW6ZjSNyJ7UeBKAEK6uZl679HHkXGAzjMLuNw9u5c1oquU01RuRHJM+0loAhXVzMvXfo48iagIV1czL136OPIymz2ZYzF42u3ia96iLc1RG7EcusJCAs84vXMPlt67YnS5TEaTpr24Rbq5mXrv0ceRNQEK6uZl679HHkSDZ3F38ZhbleJq3qor0jsYjk0hlQGH2jxuJwduxOFq3ZqmYnsYnuMF1czL136OPImoCFdXMy9d+jjyJZlt2u9gLFy7OtdVMTM6acq5ARvPczxuFzCq1h69LcUxOm5Esd1czL136OPImoCHWM6zGq9bpquck1RE/ycd32kxAEOxGdZjRiLtNNzsaapiP5OObX2lPq5mXrv0ceRNQEayPNMbisxotYivW3MTMxuRHa9pncxuV2cDfuWp0rpomaZ015VwAhXVzMvXfo48h1czL136OPImoDDbN43E4ynETiqt6aZp3exiO6q7RYu/g8Hbrw1W7XNyKZ5Ink0llAEK6uZl679HHkOrmZeu/Rx5E1AWWTX7uJy2zdvzrcq11nTTtzDGbRZji8HjLdvDV7tE24qnsYnl1lIAEK6uZl679HHkOrmZeu/Rx5E1AKeWmPaRLMM3zCzjr9u1c0oprmKY3Ink19pLQEK6uZl679HHkXmU5tjsRmNm1eua26pnWNyI7XtJSAp4mqaMPdqp/GpomY9vRDurmZeu/Rx5E1AQrq5mXrv0ceRmNnMfisZevU4qveimmJjsYhnQGPz3E3sLl9V3DzpciqI101Rrq5mXrv0ceRNQEK6uZl679HHkSTIcTexWAi5iJ1ub0xrpoyIDB7R4/FYO5YjC1bsVRMz2MSw3VzMvXfo48iagIV1czL136OPImOFrqrw1muvlqqoiZ9vRUARbN81x2HzG9asXNLdMxpG5E9qPAs+rmZeu/Rx5E1ARLAZxmF3HYe3cua0VXKaao3Ijk19pLZAEK6uZl679HHkOrmZeu/Rx5E1AR7Z7McZi8bXbxNe9RFuaojdiOXWGVzi9cw+W3rtidLlOmk6a9uF4AhXVzMvXfo48h1czL136OPImoDFbO4u/jMJcrxNW9VFekdjEcmkPG0eNxODosThat2apnXsYnuMwAhXVzMvXfo48h1czL136OPIzu1Nyu1ltNVuuqirjIjWmdO1Jstcru5bVVcrqrq4yY1qnXtQDIZbdrvYCxcuzrXVRE1TppysFnuZ43C5hVaw9eluKYnTciUlAQrq5mXrv0ceRUsZ1mNV+3TVc7Gaoif5OO77SYgCHYjOsxov3KabnYxVMR/Jxza+0mICFdXMy9d+jjyMhkeZ43FZhRaxFetuYmZjciO17SSgLfMbldnA37lqdK6aJmmdNeVEurmZeu/Rx5E1AQrq5mXrv0ceRnNnMbicZRfnFVb00zG72MR3WZAYvaLF38HhLdeGq3a5r3Z5Ink0lHurmZeu/Rx5E1AQrq5mXrv0ceRKcmv3MTltm7fnW5VrrOmnbleAI9tDmOLweNot4avdom3FUxuxPLrLF9XMy9d+jjyJqAhXVzMvXfo48iaxzQAIlmGcZhZx1+3buaUU1zFMbkTya+0t+rmZeu/Rx5E1ARbKM2x2IzGzavXNbdUzrG5EdqfAkuJqqow12uj8amiZj29FQBCurmZeu/Rx5Dq5mXrv0ceRNQGC2cx+Kxl29GKq3oppiY7GIXufYm9hcvm7h50ub0RrpqyACFdXMy9d+jjyHVzMvXfo48iagMfkOJvYrARcxE71zemNdNFltHj8Vg7tmMLXuxVTMz2MSzoCFdXMy9d+jjyHVzMvXfo48iagKeFqqrw1quv8aqiJn29EazfNsdh8xvWrNzS3TMaRuRPajwJSAhXVzMvXfo48i4y/OMwu46xbuXNaKq4iqNyI5NfaS0AnmlCurmZeu/Rx5E1AQrq5mXrv0ceRlNnsxxeMxtdvE171EW5qiN2I5dY8qQgLPOL9zDZbeu2J0uU6aTpr24Rbq5mXrv0ceRNQEK6uZl679HHkSHZ3F38ZhLleJq3q4r0jsYjk0hlAGG2jxuJwdFicLVuzVM73YxPcYPq5mXrv0ceRNQEK6uZl679HHkS3Lrtd7AWLl2da6qImqdNOVcAI1nmZ43C5hXaw9eluKYmI3IntMf1czL136OPImoCHYfOsxrv26arnYzVET/Jx3faTEAQ6/nWY0X7lNNzsYqmI/k47vtKfVzMvXfo48iagI1kWZ43FZhTaxFetuaZnTciGdzK7XZwF+5anSumiZpnTXlXACFdXMy9d+jjyHVzMvXfo48iagMPs5jcTjKL84qremmY07GI7r3tFi7+DwluvDVbtc16T2MTyaSyoCFdXMy9d+jjyHVzMvXfo48iagLPJ79zEZbZu351uVa6zpp25YraHMcZg8bRbw1e7RNuKpjdieXWfIkICFdXMy9d+jjyHVzMvXfo48iagEcyJY/OMwtY7EW7dzSimuYpjcieTX2ktAQrq5mXrv0ceReZRmuOxGY2bV65rbqmdY3IjtT4EpAU8VVVRhrtdHJVTRMx7eiHdXMy9d+jjyJqAhXVzMvXfo48jMbOY/FYy7fjFV70UxEx2MQzoDHZ9ib2FwE3MPOlzeiNdNUb6uZl679HHkTUBCurmZeu/Rx5ElyLE3sVl8XcROtzemNdNGQAYLaPH4rB3bNOFr3YqpmZ7GJYfq5mXrv0ceRNQEK6uZl679HHkTHDVVV4a1VX+NVREz7eioAi2b5tjsPmN61ZuaW6ZjSNyJ7UeBZ9XMy9d+jjyJqAiWX5xmF7HWLdy5rRVXEVRuRHJr7SWzyRIAhXVzMvXfo48h1czL136OPImoCP7PZji8ZjK7eJr3qItzVHYxHLrDJ5zfuYbLb12xOlynTSdNe3EL0BCurmZeu/Rx5Dq5mXrv0ceRNQGL2dxd/GYO5Xiat6uLk0xyRHJpCltJjcTg6LE4Wrdmqat7sYnuMyAhXVzMvXfo48h1czL136OPImoC3y65XewNi5dnWuqiJqnTTlYLPM0xuFzGu1h69LcRExG5E9r2klAQrq5mXrv0ceRUw+dZjXiLVNVzsZqiJ/k45tfaTEAQ6/nWY03rlNNzsYqmI/k47vtJiAhXVzMvXfo48jI5FmeNxWYU2sRXrbmmZ03IhJAFtmV2uzgL9y1OldNEzE6a8qJ9XMy9d+jjyJqAhXVzMvXfo48jO7OY3E4y3fnFVb00zGnYxHdZgBitosXfweFt14ardqmvSexieTSUf6uZl679HHkTUBCurmZeu/Rx5Epye9cxGW2bt+dblUTrOmnbleAI9tDmOMwmNot4avdom3FUxuxPLrLF9XMy9d+jjyLzau/dtY61Fq7coibeulNUx25SLATNWBw81TMzNumZmfaBEermZeu/Rx5E1AESx+cZhax2It27mlFNyqmmNyJ5NfaW/VzMvXfo48iagIvk+a47EZjZtX7mtuqZ1jciO1PgSPFV1W8Lero/GpomY9vRVAQrq5mXrv0ceQ6uZl679HHkTUBg9nMfisZcvxiqt6KYiY7GIXefYm9hcBNzD1aXN6I1015GRAQrq5mXrv0ceQ6uZl679HHkTUBj8ixN7FZfTdxE63JqmNdNFltHj8Vg71mnC17sVUzM9jEs6AhXVzMvXfo48h1czL136OPImoCnhqprw9qqr8aqmJn29EazbNsdh8xv2rNzS3TOkRuRPa9pKQEK6uZl679HHkXGX5vmF7HWLd25rRVXEVRuRHJ8SWgPyqdKZmO4hfVzMvXfo48iagIV1czL136OPIyuzuY4vGYy5Ria96iLc1R2MRy6wkACyzm/dw2W3rtidLlOmk6a9uIRfq5mXrv0ceRNQEK6uZl679HHkSHZ3F38Zg7leJq3q4uTTHJEcmkMoAw20mNxODpw84Wrd3pq3uxie4wfVzMvXfo48iagIV1czL136OPIluXXK72BsXLs611URNU6acq4ARrPM0xuFzGu1h69LcRExG5E9r2mP6uZl679HHkTUBDsNnOY14i1TVc7GqqIn+Tjm19pMQBDb2dZjTeuU03OSKpiP5OO77Tx1czL136OPImoCN5FmeNxWYU2sRXrbmmZ03Ihm8yu12cBfuWp0uU0zMTpryrkBCurmZeu/Rx5Dq5mXrv0ceRNQGH2cxuIxlu/OKq3ppmIjsYh72ixd/B4W3Xhqt2qa9J7GJ5NJZUBCurmZeu/Rx5Dq5mXrv0ceRNQFnlF65iMus3b063KonWdNO3LFbQ5ljMJjabeGr3aJtxVMbsTy6ykICFdXMy9d+jjyHVzMvXfo48iagCI4/OMwtY3EW7dzSii5VTTG5E8kT7SXAIV1czL136OPIvcnzXHYjMrNq/c1t1TOsbkR2p8CUAKWLrqt4W9XRyVU0VTHt6If1czL136OPImoCFdXMy9d+jjyMzs5j8VjLl+MVVvRTETHYxHdZwBjs+xN7CYDjMPVu178RrpryI31czL136OPImoCFdXMy9d+jjyJLkWIvYrL6buInW5NUxrpoyADBbR4/FYO9Zpwte7FVMzPYxPbYfq5mXrv0ceRNQEK6uZl679HHkTHD1TXh7VVX41VMTPt6KgCK5tm2Pw+Y37Vm5pbpnSI3Inte0tOrmZeu/Rx5E1ARPLs3x97HWLd25rRVXEVRuRHJ8SV1zpTMxz6P0BCurmZeu/Rx5Dq5mXrv0ceRNQEf2dzHF4zF3KMTXvURb3o7GI5dYZPOr93DZbeu2J0uU6aTpr24hegIV1czL136OPIdXMy9d+jjyJqAxez2Kv4zB13MTVvVxcmmOSI5NIUtpMbicHTh+lat3fmre7GJ5tGZAQrq5mXrv0ceQ6uZl679HHkTUBb5fcrvYGxcuTrXVRE1Tppy6MDnmaY3C5jXaw9eluIjSNyJ7XtJMAhXVzMvXfo48irhs5zGvE2qa7nY1VxE/ycc2vtJgAIbezrMab1dNNzkiqYj+TjyJkAhXVzMvXfo48jI5FmeNxWYRaxFetvdmdNyISQBbZndrs4C/ctTpcppmYnTXlRPq5mXrv0ceRNQEK6uZl679HHkZ3ZzG4jGWr84qremmYiOxiGYAYraLF4jB4a1Xhqt2qqvSexieTRH+rmZeu/Rx5E1AQrq5mXrv0ceRKsovXMRl1m7enW5VE6zpp25XYCO7QZljMJjqbeGr3aJoirTdieXWWM6uZl679HHkTUBC4zvMtY/lfo48iaACI47OMwtY3EW7dzSii5VTT2Ec0T7Sh1czL136OPImoCL5PmuOxGZWbV+5rbq11jciO1PgSPF11W8JeronSqmiqY9vRVAQrq5mXrv0ceQ6uZl679HHkTUBg9nMfisZXfjFVb0UxGnYxHdXef4m9hMBxmGq3a9+I1015GRAQrq5mXrv0ceQ6uZl679HHkTUBj8ixF7FZfTdxE63JqmJnTRY7R5hisHfs04WvdpqpmZ7GJ7bPAIV1czL136OPIdXMy9d+jjyJqA8Yeqa7Fuqr8aaYmfiRjNc2x9jML9qzc0t0zpEbkT2vaUcgxF65nNumu9cqp7LkmqZjmlMAQrq5mXrv0ceRc5dm+PvY+xbu3NaKq4iqNyI5PiSwB+VzMUVTHPEIX1czL136OPImoCFdXMy9d+jjyMrs7mOLxmLuUYmveoijWOxiOXWEgAWWdX7uGy27dsTpcp00nTXtwi/VzMvXfo48iagIV1czL136OPIkOz2Kv4zBV3MTVvVxcmmJ005NI8rKAMLtJjsTg4w/StW7v7292MTzaMJ1czL136OPImoCFdXMy9d+jjyJdl9yu7gbFy5OtdVETVOmnLorgIzneaY3C5jctYevS3ERpG5E9r2lh1czL136OPImoCH4XOcxrxNqiu52NVcRPYRza+0mAAht3Osxpu1xTc5IqmI/k48jx1czL136OPImoCN5DmeNxWYRbxFetvdmdNyIZvM7tdjAX7lqdLlNOsTpquQEK6uZl679HHkOrmZeu/Rx5E1AYfZzGYjGWr04qremmqIjsYh62ixeIweGtV4ardqqr0nsYnk0ZYBCurmZeu/Rx5Dq5mXrv0ceRNQFplF65iMus3b063KonWdNO3LEbQZljMJjqbeGr3aJoidN2J5dZSIBCurmZeu/Rx5H7Gd5lrH8r9HHkTQARHHZxmFrG4i3buaUUXKqaY3I5on2kuAQrq5mXrv0ceRe5NmuOxOZWbV+vW3VrrG5EdqfAlACljK6reEv10TpXTRVMe3EIf1czL136OPImoCFdXMy9d+jjyMzs5j8VjK78YqreimI3exiO6zgDG5/ib2EwHGYardr34jXTXk5Uc6uZl679HHkTUBCurmZeu/Rx5EmyPEXcVl9F3ETrcmZiZ007a/AYHaPMMVg79mnC17tNVMzPYxPbYjq5mXrv0ceRNQEK6uZl679HHkTKxVNVi3VV+NNMTPxPYCK5rm2PsZhftWbmlumrSI3In7lp1czL136OPImoCJ5bm+PvY+xbu3NaKq4iY3Ijk+JK7kzFFUxzxD9AQrq5mXrv0ceQ6uZl679HHkTUBH9ncxxeMxdyjE171MUax2MRy6wyWdX7uGy27dsTpcp00nTXtwvgEK6uZl679HHkOrmZeu/Rx5E1AYzZ7FX8Xgq7mJq3q4uTTHJpyaQobSY7E4OMP0rVu7+9vdjE82jNAIV1czL136OPIdXMy9d+jjyJqAoYC5XdwOHuXJ1rqopqqnTTl0YDO80xuGzG5aw9eluIjSNyJ7XtJMAhXVzMvXfo48irhc5zG5ibNFdzsaq4iewjm19pMABDbudZlTdriLnJEzEfyceRMgEK6uZl679HHkZHIczxmKx8W8RXrb3ZnTciOVJAFtmd2uxl9+7anS5TTrE6aon1czL136OPImoCFdXMy9d+jjyM9s5jMRjLN6rFVb001REdjEMuAxO0WMxGDw1qrC1btVVek9jE8mjAdXMy9d+jjyJqAhXVzMvXfo48iVZTeuYjLrN29OtyqJ1nTTtrsBHdoMyxmEx0W8NXu0bkTpuxPLrLGdXMy9d+jjyJqAhdOd5lNUfynb9bjyJoAIjjc4zC1jcRbt3NKKblVNPYRzRPtKHVzMvXfo48iagIvk2a47E5lZtX69bdWusbkR2pnuJHjK6reEv10TpXTbqqj24hVAQrq5mXrv0ceQ6uZl679HHkTUBwZ0L868PeUTPPpi/sbjvNwb0MPp+5T+l/Y3HeQAAAAAAAAAAAAAAAAAAAAAAAAAAAAAAAADRvRiZVfzHgkoxOHpmqMvzC1ibunaommu3r8dylvJa5pl+FzXLcVl+Y2KMRg8Tbqs3rVccldFUaTEg5e6CbaTB2qc/wBm792i3jL1dGMw9NU6TdiKd2uI8MaUzp3JnuS6rcV8InQ+7W7IZ1OabCVYnMsDbucbYrw1e5i8NOvJGkTE1THqqeXwQsrXCnw35fajBXKc342nsYm/k1M3Y+Gbesz7eoOh+ig2lweQ8EmbYW/dpjGZpTGEw1rXlrmZia507kU6zr3dI7bS3QSZVfu7ZZ/m8Uz0th8BGFmrtTXcuU1RHxWp+NF8t4MOFLhUz63jtpLWPsUVaRXjs3ibUW6Neai3Ok6c8xFMRHhjXV2DwabD5XwfbLWMlyiKq4pmbl/EVxpXfuzprXPxRER2oiI8INZdGNkFzNODGxmWHomqvKsZTduaRrpariaKv8U0fBEoj0FO1mGpwec7J4m9TRiZvdP4WmqeW5E0xTciPDG7ROnhme1LpzNMBhc1y3FZfmFmm/g8Vaqs3rVfNXRVGkxPwS4p4QuAjbLYfP5zPYujG5ll9q5xuFxGBmemrHciqmnspmPVU6xPg10B2+5X6NfarDV4fJNlcPdprxFF2cfiqKZ14vsZptxPhmKq507mk9tA44VOG2cP1PirN5u6bmvUinjvj4vXXw8684OOAba7bbaGM227oxmX5fcucbibmNqnpvE92mKZ7KmZ5t6rTTtag3b0I2QXMm4JbeLxFE03c1xVzFxrGk8XpFFPwTuTVH9pjejK2fuZnwb4PNbFE1VZVjIquaR+LauRuTPyuLb3wOEsYDBYfCYO1RZw2Ht02rVqiNKaKKY0iI8EREKWb5bhM4yvF5dmVmm/gsVaqs3rVXNVTVGkwDmroKtrMNOV5xspib1NGKpvdPYamqeW5TVTFNcR/ZmmmdP+qe5LqBw9t9wF7abB7QdU9jaMbmWBtXONwuKwEz01Y7kVUU9lrHdpiYnwa6PH4U+G2vD9T4qzebum5rGUU8d8fF66+HnBN+jX2qw16cj2Ww12m5fs11Y7FU0zrxczTu24nwzFVc6dyY7rY/QmbP3Mk4IsNiMRRNF3NcTcxukxy7k6UUfBMURVH9po/g04BNq9stoKc329oxeX5dXc43EVYyqem8VOus06T2VOvbqq08ES7RwmGs4PCWcNhbVFnD2aKbdu3RGlNFMRpERHciIBoLoztn7mY8H2XZxYomucqxf8rpH4tq7G7M/Ki3HwsN0Fm1mGuZHm2ymIvU04yzfnG4aiqeW5bqiKa4p/szTE/wB90dneV4PO8oxmWZnZpv4LF2qrN63V/SpmNJ9qfD2nFO3XAdtvsBtB1T2Pox2ZYKzc4zC4vL9ZxNnuRVRT2WvhpiYnwa6A7jcm9GttVhsRisk2Xwt2m5ews1YzF00zruVVRu24nuTpNc6dyY7qGzwp8Nt7D9T6as4m7MbmtGUU8d8cW9dfDzsjwYcAW1G12f0Zvt9bxWAy2q5x2I6brnprFzrrMaT2VOvbqq0nuRPaDeXQpbP3Mi4H8Ddv0TRezO/cx80zHLu1aU0T8NNFM/C3Cp4axawuHtWMPbotWLVEUW7dEaU00xGkREdqIhUAAAABG+Ev0uNqvenF/Y1OVegn9MfOvemr7a06q4S/S42q96cX9jU5V6Cf0x8696avtrQOzgAAAAAAAAAAAAAAAAAAAAAau4V/z3hP+3j/ADVJVwcf7qYf+3X/AJpRXhX/AD3hP+3j/NUlXBx/uph/7df+aQSdaf8A2j+8u1vxVXHb2nJrqC4AAAAAAAAAAAAAAAAAAAAAAAAAAAAAAAAAAAAAAAAAAAAAAAAAAAAAAAAAAAAAAAAAAAAAAAAAAAAABCeFf8y4T/uP9NSz4I/9nmnt2v8AUvOFf8y4T/uP9NSz4I/9nmnt2v8AUDYQAAAAAAAAAAAAAAAAAAAAAAAAAAAAAAAAAKGYfkGJ9yq+qUZ2P/L73uX3wlGMoquYS/RRGtVVFVMR4ZhhNnctxWCxdyvEW4ppmjdiYqieXWASAAAAAAAAAAAAAAAAAAAAAAAAAAAAAAAAAAAAAAAAAAAAAAAAAAAAAAAAAAAAAAAAAAAAAAAAAAAAAAAAAAAAAAAAAAAAAAAAAAAAAAAAAAAAAAAAAAGF2t/NdPusfVJsl+a6vdZ+qFfaHCXsZgabeHpiquK4q01iOTSTZ7CXsHgareIpimua5q01ieTSAZMAAAAAAAAAAAAAAAAAAAAAAAAAAAAAAAAAAAAAAAAAAAAAAAAAAAAAAAAAAAAAAAAAAAAAAAAAAAAAAAAAAAAAAAAAAAAAAAAAAAAAAAAAAAAAAAAAES2w/L7PuX3yk2X/AJBhvcqfqhhtostxWNxduvD24qpijdmZqiOXWWbwdFVvCWKK40qpoppmPDEAqgAAAAAAAAAAAAAAAAAAAAAAAAAAAAAAAAAAAAAAAAAAAAAAAAAAAAAAAAAAAAAAAAAAAAAAAAAAAAAAAAAAAAAAAAAAAAAAAAAAAAAAAAAAAAAAAAAhWzn58tf3vqlNUZybKcZhs0ovXrcU243tZ3onniUmAAAAAAAAAAAAAAAAAAAAAAAAAAAAAAAAAAAAAAAAAAAAAAAAAAAAAAAAAAAAAAAAAAAAAAAAAAAAAAAAAAAAAAAABwb0MPp+5T+l/Y3HeTg3oYfT9yn9L+xuO8gAAAAAAAAAAAAAAAAAAAAAAAAAAAAAAAAAAAAAAAAAAAAAAAAAAAAAAAAAARvhL9Ljar3pxf2NTlXoJ/THzr3pq+2tOquEv0uNqvenF/Y1OVegn9MfOvemr7a0Ds4AAAAAAAAAAAAAAAAAAAAAGruFf894T/t4/wA1SVcHH+6mH/t1/wCaUV4V/wA94T/t4/zVJVwcf7qYf+3X/mkEnfm/TrpvRr3H6tP/ALR/eBdgAA+a34R9uPZltJ+tL/7wPpSPnp1V4X+/9vvnsZ5TqtwvRy9P7fcn/wB2xnlB9Cx89sDwu8JmzOMii9tBmsXaeWbOZU8brHhi5Ey6E4GuiNwe1GOw+S7YWLGWZpemKLGKtTMYe9VPNTMTMzRVPa5ZifByRIdCgAAAAAAAAAAAAAI1txtzs7sNhcNidqcx6Rs4mubdqriLl3eqiNZjSimqY5O6krmvo3v91dmv+9uf5Abo2G4RdlturuMt7K5p0/XhIpqvR0vdtbkVa7v49NOv4s8yWOTOgc/OW1/uOG/zXHWYAAAAAAAAAAAAAAAAANKcPfDhh+D2qMnyWzZx20dyiK6qbkzNrC0zzTXEcs1TzxTrHJyz2okN1j544nhC4Tdtcwrow2c7QYy9PLOHyzfoiI/sWYiP2KV/aPhQ2Qu272OzHa3K9Z7GMbXfooqn+zc5J+IH0THLnAj0R2IzHNMNkW382d/EVRbsZpRTFuN+eaLtMckazyb0aRHJrHPMdRgAAAADmHhx6Iu/lGaYnINguIqv4eqbeIzO5TFyKa456bVM8k6TyTVOsc+kdtouztHwo7X3Ll/A5htdmmk9l0lVfropn+zb7GPiB9Eh878PwhcJmxeYUUYjOtoMHfp5el8ymuuJj3O7Ex+x1BwB8Odjb+7GSZ9Zs4LaKmiarfF8lrF0xGszTE8tNURyzTrPJrMduIDeAAA5d4buiNxGW5pici2BmzNzD1Tbv5pXTFyN+Oem1TPJOk8m9OsTy6R250fY2h4Utrq7mIwOYbXZpET2XSVV+uimf7NvsY+IH0SHzwwvCJwmbF5jTRiM7z/CX6eXpbM5rriY9zuxP1Oo+AThww/CFXOTZ3Zs4HaO3RNdMW5mLWKpjnmiJ5YqjnmnWeTljtxAbsAAHLPDZ0R+JwOaYnI+D+bMcRVNu9mldMXNa454tUz2OkeqnXXtRzTOk8Pn/CltbVXicDj9r80pieWcHViK6KZ9qjsYB9Eh88MHwj8JexmY028RnefYW/Ty9LZnNdyNP7F3Xk9qHU/AJw3YbhE3spzizawO0dqia4otzPFYqmOeqjXliY7dOs8nLEzy6BugAAAAAAAAAEJ4V/zLhP8AuP8ATUs+CP8A2eae3a/1LzhX/MuE/wC4/wBNSz4I/wDZ5p7dr/UDYQAAAAAAAAAAAAAAAAAAAAAAAAAAAAAAAAAPyqqKaZqqmIpiNZme1ClYxWHv1TTZvW7lURrMU1RPI/Mw/IMT7lV9Uozsf+X3vcvvgEtAAAAAAAAAAAAAAAAAAAAAAAAAAAAAAAAAAAAAAAAAAAAAAAAAAAAAAAAAAAAAAAAAAAAAAAAAAAAAAAAAAAAAAAAAAAAAAAAAAAAAAAAAAAAAAAAAB4vXrVijevXKLdOumtU6RqWb1q/RvWblFynXTWmdY1Yja3810+6x9UmyX5rq91n6oBmgAAAAAAAAAAAAAAAAAAAAAAAAAAAAAAAAAAAAAAAAAAAAAAAAAAAAAAAAAAAAAAAAAAAAAAAAAAAAAAAAAAAAAAAAAAAAAAAAAAAAAAAAAAAAAAAAAUb+Kw9iqKb163bqmNYiqqI5FWmqKqYqpmJpmNYmO3CJ7Yfl9n3L75SbL/yDDe5U/VAK4AAAAAAAAAAAAAAAAAAAAAAAAAAAAAAAAAAAAAAAAAAAAAAAAAAAAAAAAAAAAAAAAAAAAAAAAAAAAAAAAAAAAAAAAAAAAAAAAAAAAAAAAAAAAAAAAAKFrGYa7cii1iLVdc/0aa4mVd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DV3Cv+e8J/wBvH+apKuDj/dTD/wBuv/NKK8K/57wn/bx/mqSrg4/3Uw/9uv8AzSCTrT/7R/eXalxP8pv73b100BVAAfKt9VHyrB9VAAYfanZnJtq8quZdtBl+Hx2FriY3btOs0TPbpq56Z8MTEvn5wzbCXODvbzF5Nxld3B1UxiMHeq/Grs1a6a+GJiqme7NOvbfRtx70btdmdsNnKKdOmIwFc193dm5O7+2Kgbu6GvbK/tnwX4O9mF2buY5fcqwOIuVTrVcmmImmqfDNFVOs9uYltRzX0ENNz0K7S1TrxU423FPc13OX64dKAA/KoiqmaZ10mNOSdJ+MH6Pn1wgbTbe7G7d5vktzbHaSZwGKqptzczK9O/b13rdUxNWk60zTOnhd17FZ9a2o2RyjO8PpFGOw1F+aY/o1THZU/BOsfADNA0h0WW2mM2V2CwmEyfHYjBZpmeKiii9h7s27lFq32Vc01UzExy7kcnaqkG7xyd0JGN2r2p2vzLM872jzzHZXluH3eJxOPu3Ldd65rFOtNVUxOlMVz4J3ZdV4zFWMFhL+Kxd2izhrFFVy7drnSmimI1mZntREQCsOMuFvokc6zjG38v2Gu1ZXlNEzRGMin/1GIj1UTP8As6e5p2XhjmjXWF2D4StsrMZj1Jz7Mrd2N+nEYuqr+UjuxVcmN6PDAPokPnDeu7f8GuY2ovXc9yC/M71EVVV26Lmng/Frj44dQ9Dtw43Nt8RGzu1EWrefU25rsYi3EU04uKY1qiaeaK4jl5OSYieSNAb9c19G9/urs1/3tz/I6Uc19G9/urs1/wB7c/yAwHQOfnLa/wBxw3+a46zcmdA5+ctr/ccN/muOswB85M94Q9tbWd5hbt7YbR0UU4i5TTTTmd+IiIqnSIjefRixMzYtzM6zNMcvwA9g5w6MjaLO9n8JspOQ5xmWWTerxMXZwWKrs8ZpFrTe3ZjXTWefuyDo8c39BvtFne0GG2snPs4zLM5sV4WLU43FV3uL1i7ru70zprpGunch0gANQ8O/DPguDfDU5fl9q3jto79G/bsVT/J2KZ5q7mnL7VMaTPdiOfkvFZ9wi8Kma3bdGIznObv41WGwsVRZtRPN2FOlFMeGfjB9Eh86Mx2I4RNibM5nfyrPMrtW+yqxWHqqiLfhqqtz2Ptzo2twJdEVmeCzLDZPt9ienctvVRbozG5H8rh5nkibk/06O7M8sc+s8wOwR+U1RVTFVMxNMxrExzS0f0X2Z51lnBjY6jXb9jD38bRaxt2xMxMW5pq0pmY5qZqiIn4I7egN4jhXoTs1zuxwtYDA5dexFeW4m3dnHWYqmbe5FFUxXVHNExVu6T4dO27qAABYZ/mljJMizHNcX+T4HD3MTc/s0UzVP1PnBh6M04ROEK3Rdub+aZ3joiqueWKarlXLP9mmJ5u1EO4eiUx1WA4Etp7ludKrlq1YjwxXeoon9lUuVuhSwVGL4bMnrriJjDWsReiJ7vFVUx/mB2xsRsllGxez+GyjIsLRYw9qmN+vSN+9Xpy11z26p/hHJyMrmeAwmaYC/gsyw1nFYO/TNF2zeoiqiuJ7UxK5AfO3h22Go4P+EXG5VhN7qddppxWD3p1mLVevY69vdqiqnXt7ursroedq7u1/BTlGNxdybmOw0TgsTVM6zVXb5ImZ7s07kz4ZaV6OPBU0Zjsjj4iN+7axNiqfBRNuqP8APUz3QQ42q5srtLgZnsLONt3ojuTXRpP2cA6UAAa84ftq7mx3BZnOYYS5NvHXaIwmGqidJpuXJ3d6PDTTvVR/ZbDc29G7jqreyGzmAiexv46u9Md3ct6R9oDQPANsNRwgcIuDyzGRVOW2KasXjd2dJm1TMdjr2t6qaafamZfQjLsDhcswNjBZfhrOFwlimKLVmzRFNFFMdqIjmcrdA5gqKsdtdjqojft28NZpnwVTcmf8lLrEEf262QyjbbZ7E5RnuGovWLtM7lzSN+zXpyV0T2qo/bzTrD524q1mewO3l23bucVmuS46YpuU80126+SfDTOnwxL6ZOB+iqwVOD4bM6rtxFNOJt2L+kd2bVNM/tpmQdz7N5tZz7Z7LM3wvJYx2Gt4miNddIrpirT4NUI6Ibay7sfwVZvjcJcm3jsTEYLDVROk013OSZie7FMVzHhhQ6GfG1Y7gR2ZruTrXbou2Z8EUXq6Y/ZENb9G/jqrezWzGAiewv4u7fmO7NuiKY+0kGiuADYS1t/wi4XL8dTVOV4aicXjIidN63TMRFGv/VVVTHd0mdOZ9BcBg8Nl2Cs4TAYe1hsLZpii3ZtURTRRTHaiI5Ihy30DmCom5tfjqojfpjDWaJ7kTxk1fVT8TqsEc2+2OyjbjZ3E5RnmHouW7lM8Vd3Y37FenJXRPamP2808j54a5psDt5VxdfFZrkmOmnejmmu3Xp8NM6fDEvpk4C6KPBU4Lhuz/i4imi/Fi/pHdmzRr+2JkHd+Q5nZzrI8uzTCfk+Nw9vE2/7NdMVR+yUA6I7ay7sjwUZpicJcm1jsbNOAw9cTpNNVzXemPDFEVzHhiHvob8bVj+BPZa7XOtVFi5Z+C3droj9lMNW9HDjqreS7KYCJ7C/iMRfmPDRTRTH2kg0p0PWwdnb/AIQ8PgswpqqyrB25xeMpidN+imYiKNf+qqYie3pro+gOCwmHwGEs4XBWLWHw1mmKLdq1RFNFFMc0REckQ5f6BzBURY2ux0xE1zVhrNM9yIi5M/HrT8TqYEZ4Qti8o272bxOUZ1h6K6a6Z4m/uxNzD3NOSuie1MftjknkfPPC3802B28i5bnis1yXHTTOk8k1265iqPDTOkx4Yl9Mnz96JvBU4Hhu2kptxEUXarN+Pbrs0TV/imQd7ZNmFnN8owOZYSdcPjLFvEWp7tNdMVR+yV4130PGNqx/AtspernWacLNn4LddVEfspbEAAAAAAAABCeFf8y4T/uP9NSz4I/9nmnt2v8AUvOFf8y4T/uP9NSz4I/9nmnt2v8AUDYQAAAAAAAAAAAAAAAAAAAAAAAAAAAAAAAAAKGYfkGJ9yq+qUZ2P/L73uX3wlOIt8dh7trXTfpmnXuawxuUZP1OxFd3j+M3qd3Tc07ceHwAywAAAAAAAAAAAAAAAAAAAAAAAAAAAAAAAAAAAAAAAAAAAAAAAAAAAAAAAAAAAAAAAAAAAAAAAAAAAAAAAAAAAAAAAAAAAAAAAAAAAAAAAAAAAAAAAAAMLtb+a6fdY+qTZL811e6z9UL3NsD1QwsWeM4vSqKtd3Xu+UynA9T8LNnjOM1qmrXd07nkBegAAAAAAAAAAAAAAAAAAAAAAAAAAAAAAAAAAAAAAAAAAAAAAAAAAAAAAAAAAAAAAAAAAAAAAAAAAAAAAAAAAAAAAAAAAAAAAAAAAAAAAAAAAAAAAAAAiW2H5fZ9y++Umy/8gw3uVP1QsM3yfqjiKLvH8Xu07um5r258PhZLD2+Jw9q1rruUxTr3dIBUAAAAAAAAAAAAAAAAAAAAAAAAAAAAAAAAAAAAAAAAAAAAAAAAAAAAAAAAAAAAAAAAAAAAAAAAAAAAAAAAAAAAAAAAAAAAAAAAAAAAAAAAAAAAAAAAABCtnPz5a/vfVKasLl2RdJ46nEdMb+7r2O5pzx7bNAAAAAAAAAAAAAAAAAAAAAAAAAAAAAAAAAAAAAAAAAAAAAAAAAAAAAAAAAAAAAAAAAAAAAAAAAAAAAAAAAAAAAAAAA4N6GH0/cp/S/sbjvJwb0MPp+5T+l/Y3HeQAAAAAAAAAAAAAAAAAAAAAAAAAAAAAAAAAAAAAAAAAAAAAAAAAAAAAAAAAAI3wl+lxtV704v7Gpyr0E/pj51701fbWnVXCX6XG1XvTi/sanKvQT+mPnXvTV9taB2cAAAAAAAAAAAAAAAAAAAAADV3Cv8AnvCf9vH+apKuDj/dTD/26/8ANKK8K/57wn/bx/mqSrg4/wB1MP8A26/80gk6nx1O/u6TrroqLT/7R/eBdgAPlW+qj5Vg+pHVXLu/8J89T5X5ObZdEazj8JEe7U+Vwb1vnCf7Gf8A8PwvnH71vnCd7Gf/AMPwvnAdjbZcK2xmyWCu3szz3B3b1MTNOEwt2m9frntRFFM8mvdnSPC4S4UdtMbwh7b4vO8Tam3x002cNhqZ3uKtRyU0R3Z5Zme7MynuT9DRwg467TTjMPl2W0Tz1YjF016fBb3m/uCPofsh2HxlnNc0vznOd2p3rVy5b3LNiru0UcutUeqmfDERIM/0PGxd7YfgywOCx9ubeZYuurG4uieeiuuIiKZ8MU00xPhiWyx8/MxyvhcnMMVNrA7eTb42rd3bOL001nTTkB9Ax89OpXC/3ht98zjPI3j0KWD23w21OdVbY4baSzhZwURZnNaL9NE178fi8Zya6dwEf6NbZXpbOsm2pw9vS3i7c4LEzEcnGUa1UTPhmmao/uJr0GO03VHYTMMgvV63spxG/aiZ/wDZu61Rp7VcXPjhsfh22V9GHBbneXWre/jLdrprCxEazxtvsoiPDVETT/eckdCxtN6HeFzL7F2vdwubUVYC5rPJvVaTb+Hfppj+9IO9XDXRdbS9W+FSvLrNe9hsnsU4aIieTjKuzrn2+Wmmf7DtjO8yw+TZNj8zxtW7hsFYrxF2e5TRTNU/sh87NkstxfCVwrYTDYmaqr+c5hVexVVP9GiapruzHtU73xA7J6GLZX0McEuWVXre5jM0mcwvaxy6VxG5HyIo5O7Mshw/7P7RbU8HWIyXZOi3Xi8Xft034ruxb/kY1qq5Z7sxTGncmWxLNqixZotWaKaLdFMU000xpFMRyREPYOUuA3of84ybbm3mm3eXYSvAYS1NzD2ovU3aa7+sRTvUx2ojen24h1a0zwk9ELspsdi72X4KLueZpamaa7WFqim1bqjnpquzrGv9mKtO3o0/mPRX7S3Lkzl2z+TYe32qb9V29MfDFVH1A6h4R9lMFtpsbmWS5hZouRetVTZrmOW1diJ3K6Z7UxP7NY5pfPDg+zO9k23Wz+Y4eqabmHx9mvk7cb8ax7UxrHwtwddXtx/yrZvxe/55o/Z78/5Z/wB1a/zwD6iOa+je/wB1dmv+9uf5HSjmvo3v91dmv+9uf5AYDoHPzltf7jhv81x1m5M6Bz85bX+44b/NcdZg+Xe0P5/zP/urv+eX1Aw/5Pa/sx9T5f7Q/n/M/wDurv8Anl9QMP8Ak9r+zH1AqOXOjk/ItjvdMX9Vp1G5c6OT8i2O90xf1WgfnQNfku2X9vCfVedJbS5xh9n9nsyzjG69LYHD3MRXEc8xTTM6R4Z00c29A1+S7Zf28J9V5svopsZXg+BLPYtzu1X6rFnXwTeomf2RMfCDi2mc34SuEWiL1zjM2zvGxTNU/i0TVOnwU0x2u1FL6F7C7JZVsTs3hcmyPD02sPZpjfr0jfvV6ctyue3VP8I5Ih89eDHa6dhds8DtDRgLePu4SLm5ZruTRGtVE0a66TzRVLenXa5j7E8J47V+4DrWqmKqZpqiJpmNJieaYcG9FBsJhNiuEKK8os02MrzS101as0xpTar1mK6KY7Ua6TEdre07Se9drmPsTwnjtX7jV3DVwsX+FGvJ68TlFnLqsui9ETbvTc4yLm5z6xGmm5+0HVfQubU3dpuCXA04u5NzF5Xcqy+uqqeWaaIiaJ+RVTH92W18VhrGMw1zD4uzbv4e5G7Xau0xVTVHcmJ5JhzN0DuIqqyfa3DzPYW7+HuRHhqprif8sOngYzJdn8myKLkZJlGXZbFzlrjB4aizv+3uxGrJgAADUHRXzpwI5x4b2G+2pc7dCD6clj/sr/1Q6J6LCP8A+CWceC9hvtqXO3Qg+nJY/wCyv/VAO6AAcudHJ+R7He6Yv6rT86Bqf/SbZR/14T6rz96OT8j2O90xf1Wn50DUT0ntjPam5hI/ZeB1IAA5b6OWf/SbGx2t/F/VZdSOW+jlj/0mxs9rfxf1WQfvQN/kW2PumE+q66jcudA3+R7Y+6YT6rrqMBwv0X3pyX/+ysfVLuhwv0X3pyX/APsrH1SDonoT5/8A4JZP7tiftqmtejnnk2Jjtf8Arf8A9nbL6FCJjgRyaZ7d7Ez9NW1p0c8cmxM/97/+zgu+gd/NG1vu+H/y3HTzmHoHfzRtb7vh/wDLcdPAOEei39OjH/8Aa4f/ACO7nCPRb+nRj/8AtcP/AJAdKdCtP/8AA3IP7eJ/+Rcar6OWf/U7Gx2tzF/XZbV6FaJjgN2fme3XiZ//AAi41T0csf8AqtjZ7W5i/rsgy3QP/wC7u1P/AHVn/JU6ZczdA/8A7vbU/wDdWf8AJU6ZAcGdFj6dmbe4Yf7Kl3m4M6LH07M29ww/2VIOn+hc5eAnZn9J/wDlXW1Gq+hdiY4CtmYn+sz/APhN1tQAAAAAAAAEJ4V/zLhP+4/01LPgj/2eae3a/wBS84V/zLhP+4/01LPgj/2eae3a/wBQNhAAAAAAAAAAAAAAAAAAAAAAAAAAAAAAAAAA8XrkWrNdyrWaaKZqnTwLLLc2w+YXqrdmm7FVNO9O/ER965zD8gxPuVX1SjOx/wCX3vcvvgEtAAAAAAAAAAAAAAAAAAAAAAAAAAAAAAAAAAAAAAAAAAAAAAAAAAAAAAAAAAAAAAAAAAAAAAAAAAAAAAAAAAAAAAAAAAAAAAAAAAAAAAAAAAAAAAAAABbZjjbeAsRdvRXNM1bvYxrP/nIZdjbePsTdsxXFMVbvZRpP/nKx21v5rp91j6pNkvzXV7rP1QDNAAAAAAAAAAAAAAAAAAAAAAAAAAAAAAAAAAAAAAAAAAAAAAAAAAAAAAAAAAAAAAAAAAAAAAAAAAAAAAAAAAAAAAAAAAAAAAAAAAAAAAAAAAAAAAAAAAx+ZZth8vvU271N2aqqd6NyIn717ZuRds0XKdYprpiqNfCiu2H5fZ9y++Umy/8AIMN7lT9UArgAAAAAAAAAAAAAAAAAAAAAAAAAAAAAAAAAAAAAAAAAAAAAAAAAAAAAAAAAAAAAAAAAAAAAAAAAAAAAAAAAAAAAAAAAAAAAAAAAAAAAAAAAAAAAAAAAxmCzrDYvFU4e1RdiudeWqI05PhZN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DV3Cv8AnvCf9vH+apKuDj/dTD/26/8ANKK8K/57wn/bx/mqSrg4/wB1MP8A26/80gk60/8AtH95dvHFU729py66g9gAPlW+qj5Vg+qgAAAAAAAD538Muz97YHhdzTD4HWxbt4mnHYGqmNN2iqd+jT+zOtP919EHMnRrbK9MZRku1OHt63MLXOBxMxHLxdWtVEz4IqiqP78Ay3RD8IVnF9D/AJbisDXFN3aemzTFNM8tFGkV3Y+CaYon+0hvQUbK8fmudbU4i3rRhqIwOGmY5N+rSq5MeGKYpj+/LnrNNocfmWQZNk+Ku72CymL0Yan1PG179X7Xf/AXsr6D+C7I8tuW9zF12umsVExpPG3OymJ8NMTFP90E9aX6KvbbF7I8HdOFyq9VYzDN7s4Wm7ROlVu1FOtyaZ7U/i0/3pnnhuhzZ0bmV4jEbLbOZnapqqw+DxV2zdmP6M3KaZpmfB/JzHwwDTnQ3cGOF4Rtp8ZXnNVzqNllFFzEW7dW7VeqrmdyjXniJ3apmY5eTSNNdY7ayDZHZ3Z7D0WckyTLsFRTGkTZw9MVT4Zq01mfDM6uR+hB25yzZjabNcnzrEW8JZzei1xN+7Vu0RdtzVpRM80b0Vzyz24iO27UiYmImJ1iQIiIjSI0h8u9nvz/AJZ/3Vr/ADw7p4beGXJtg8oxWEy/F2cZtNcomixhbdUV8RVMfj3dPxYjn3Z5Z5O1rMcKZFXFvO8vrqnSmnEW5mfBFUA+ozmvo3v91dmv+9uf5HSjmvo3v91dmv8Avbn+QGA6Bz85bX+44b/NcdZuTOgc/OW1/uOG/wA1x1mD5ebRRMbQZnE88Yq7/nl9P8NOuGtTHNuR9T5vcLuS3dn+E3aXLr1FVO5jrty3r27ddW/RPw01Uu6eBbbfAbcbB5Zi8LibdePsWKLONsb3Z2rtMaTrHPpMxrE9uJ9sE8cudHJ+RbHe6Yv6rTp3G4vDYHC3MTjcRZw2GtRvV3b1cUUUR3ZmeSHD/RRcJmX7ebR4DAZDVF7Kspi5FOK004+5Xu700/8ATG7ERPb5Z5tAbC6Br8l2y/t4T6rzZfRT4OvF8CWeTbiaqrFdi9MR3IvURPxRMz8DWnQNfku2X9vCfVedJ7SZPhtoNn8yyfHRM4bHYevD3NOeIqpmNY8Ma6wDgXoeshyHafhPwGTbU4SMXgcVavRTam7Xb1uU0TVHZUTE81M9t1t1vnBh7Gf/AMPxXnHFGYYPO+DXhAm1cicPnGT4uK6KtOxqmmdaao7tNUaT4Yl3dwUcKWQ8ImT2buBxNqxm1NEdM5dcriLturtzTH9KjuVR8Ok8gMR1vnBh7Gf/AMPxXnDrfODD2M//AIfivONqzyRrPM0Xwz9EDlWxtVOXbL1YXOM6i5Tx2lW9YsUxPZRVVTPLXMaxpE8nPPNpIbL2G2A2Z2EoxtOyuWdIU4yaJvxx927v7mu7+PVVppvTzd1KUR4LducHwhbJWM8wGFxOFpqrm1cs36fxblOm9FNXNXTy/jR8OkxMRe7d7YZPsPs/dznaHETZwlNUW6Yop3q7lc66UUx25nSfgiZnkgEhGsuDbhs2S4Qc3qyvKasbhcx3Jrt2Mbapom7THPuzTVVE6Ry6a66azpyS2aAADWXRK4GrMOBLae3bjWu3atX48EUXaK5/ZEuUOhbzCjAcNmRRdqimjE03sPMz3arVW78dURHwu7s9yyxnWSZhleMjXDY3D3MNc/s10zTP7JfNrF4fNdgNu6rVyOJzfJcbFUTMcm/bqiaavDTOkT4YkH0zES4Ndvcm2/2dsZlk+Itze3I6Zwk1RxmHr7dNUc+mvNPNPaSDOc1wGSZbfzDN8ZYweCs071y9erimmmPL4OeQcs9HFjqK8z2SwFMxxlqzib9UeCuq3TH2dSS9BJgKrWxe0GPmNKcRj6bMT3eLtxP/AOUc78Nu288IfCJjc2w1NzpGmKcLgqKo7LiqddJ07tUzVVp2t7R21wG7J3NjODDJcqxNG5jptziMVE88Xbk700z4aYmKf7oJ4KWLxNnB4S9isVdos4ezRVcuXK50poppjWZme5EQ05l3RJ7A43PqMti7mVi3Xc4unG3sPFNiZmdImZ3t6I8M0xp29Aboc29G7garmyOzmPiNabGOrszPc4y3rH2bpJr/AIeNkrm2fBfnGWYS3xmPt0RisLTEazVctzvRTHhqjep/vA0R0D2YUW862ry6ao4y/h7GIpjwW6q6Z+1h1u+cXA5trXwfcIOX51XRXXhaZmxjLVP41Vmrkq0juxOlUR3aYfQ3IM6y3aHKrGZZLjbGNwN6NaLtmrWJ8E9yY7cTyx2wZBwP0VOOoxvDZnVNuYqpw1uxY1juxapmfimqY+B2lwg7bZNsJs/fzXPMTRbimmeJw8VRxmIr7VFEduZ7vNHPPI+fFizmvCPwiblunjM1zzHTVOkaxRNdUzM+CmmNZ8EQDuTocMBVl3ApsvZrjSquxXf5e3Fy7XXH7Koax6N/A1XNm9l8fEdhYxd2xM9yblEVR9nLozJsvsZRlGBy3B07uGwdijD2o7lFFMUx+yEF6IDZK7tnwW5tl+Etzcx9iIxmFpiNZquW+Xdjw1U71MeGoGk+gdzCijH7W5dVVHGXbWHxFEeCma6av89LrF85uBbbirg+4QcDnF2muvBTE4bGW6fxqrNWmukd2JimrTtzTo+hWR5xl2fZXYzHJsZYxuBvU71F6zVvUz4PBPdieWO2C/cA9FFjqMdw25/xcxVRYixY1ju02aN79szHwO1eEXbnJtgtnr+aZ1iaKaqaZ4jDRVHGYivtUURzzy8880c8vn5luEzThG4RKLNH8pmed46a66ojWKJrqmqur+zTGs+CIB3R0POAqy3gX2UsVxMTXhZv/BdrquR+ytqbo4cDVcyXZTHxHYWMRiLEz4a6aKo+zl0pleBsZZlmEwGEp3MNhbNFi1T3KaaYpiPiiGvuiI2Ru7ZcFeaYPB25u4/CbuOw1ERrNVdvXWmI7s0TXEeGYBp3oHcwoi7tbl1VUcZVGHxFEd2I4ymr66PjdWPnVwIbdfg94QcHm9+K6svuUzhsbRRGszZqmNZiO3NMxTVp293TtvoRkubZfnmW2MwyjGWMZgr1O9bvWa4qpmPL4OeAXr5+dE1jqMfw3bSV2piaLVVmxHt0WaKav8US7X4SdvMm2A2dv5nnGItxdiielsLFUcZiK+1TTHPz8880Ryy4AyLLsz4RuESzhYmbmY5zjarl65EclO/VNVyv2qY3p9qAd2cAWAqy3gb2TsVxpNWCpv6eC5M3I/zp+oYDCWcBgcNg8LRuYfD26bVun1NNMRER8UK4AAAAAAAAITwr/mXCf9x/pqWfBH/s809u1/qXnCv+ZcJ/3H+mpZ8Ef+zzT27X+oGwgAAAAAAAAAAAAAAAAAAAAAAAAAAAAAAAAAUMw/IMT7lV9Uozsf8Al973L74Su5RTct1UVxrTVE0zHgla4LLcLgrlVeGtzRVMbszvTPJ8ILwAAAAAAAAAAAAAAAAAAAAAAAAAAAAAAAAAAAAAAAAAAAAAAAAAAAAAAAAAAAAAAAAAAAAAAAAAAAAAAAAAAAAAAAAAAAAAAAAAAAAAAAAAAAAAAAAAGF2t/NdPusfVJsl+a6vdZ+qGTxmEs4y1FvEUb1ETvaazHL8Bg8JZwdqbeHo3aJne01meX4QVwAAAAAAAAAAAAAAAAAAAAAAAAAAAAAAAAAAAAAAAAAAAAAAAAAAAAAAAAAAAAAAAAAAAAAAAAAAAAAAAAAAAAAAAAAAAAAAAAAAAAAAAAAAAAAAAAARLbD8vs+5ffKTZf+QYb3Kn6oUsbluFxtymvE25rqiN2J3pjk+BdW6KbdumiiNKaYimI8EA9AAAAAAAAAAAAAAAAAAAAAAAAAAAAAAAAAAAAAAAAAAAAAAAAAAAAAAAAAAAAAAAAAAAAAAAAAAAAAAAAAAAAAAAAAAAAAAAAAAAAAAAAAAAAAAAAAAhWzn58tf3vqlNVjhsqweGvxes2ppuRrpO9M8/wr4AAAAAAAAAAAAAAAAAAAAAAAAAAAAAAAAAAAAAAAAAAAAAAAAAAAAAAAAAAAAAAAAAAAAAAAAAAAAAAAAAAAAAAAAHBvQw+n7lP6X9jcd5ODehh9P3Kf0v7G47yAAAAAAAAAAAAAAAAAAAAAAAAAAAAAAAAAAAAAAAAAAAAAAAAAAAAAAAAAABG+Ev0uNqvenF/Y1OVegn9MfOvemr7a06q4S/S42q96cX9jU5V6Cf0x8696avtrQOzgAAAAAAAAAAAAAAAAAAAAAau4V/z3hP+3j/ADVJVwcf7qYf+3X/AJpRXhX/AD3hP+3j/NUlXBx/uph/7df+aQSdR46rjd3SNNdFZaf/AGj+8C7AAcAdb5wn+xn/APD8L5x3+AAAAAAAAAI5wj7NW9r9hs6yK5FOuMw1VFuauam7HZW6vgqimfgSMBxHwd9D5trG3GS17UZHThcltYmm7irlWLsXIminst3dprmZ3piKeSO27cABjNpsiy/abIcbk+c4eMRgMXb4u5RPJ4YmJ7UxMRMT2piGTAcP8InQ3bWZBjbt3Zq11dyqZmbc26qab9EdyuidNZ8NOuvcjmRDCbH8KtNuMvw+TbX2sP8Aixai1fotadztU6PoeA484LuhlzfMMbZx231VOX5fTMVTgbVyK797wVVU6xRE+CZntcnOgud8A+3+GzrH2cv2cxF/B28RcpsXqb1vSuiKp3ao1q15Y0nld+gMbs1fxuJ2dyy/m2GqwuY3MNbqxNmqYmbd3djejWOSeXVqLop9htotucgyPDbLZd09ew2KruXaePt2t2maNInWuqmJ5e43eA556FXg62p2Fx20dzarK+kKMXbsU2Z6YtXd+aZr3vxKqtPxo53QwA0v0QPAtb4RbVrNcmu2cJtFhrfF63OS3iaOeKa5jliY5dKvDpPamOVsVwXcJWzWYTNnZzPbeIo5IvZdbqu/FXa1+t9EQHz+wXBbwqbXYi3axmU51VTr/tM2uVWqaPD/ACs6/FEym+1vQz59leyeWRkNqM72gu3qqsbNu/bs2rNvd7GmjjKqd7l11nn5uSO32UA0J0KewG02wmH2mp2qyzpCrGVYebEcfau7+5Fze/Eqq003o5+632ANa8MnBHk3CXgKK8RVOBzrD07uHx9ujemI59yuP6VOvhiY7U8sxPJm03APwh7N4yarGUXMxtUVa28TllfG6+GKeSuJ/uu/QHzxnY/hWzSjpO/k+192zPJxeJtX6bf+PSlsfg16GLO8wxlnFbc3aMry+mYqqwlm5TcxF2O5M0600RPd1mfBHO7HAWeTZXgslyvC5blWGt4XA4aiLdmzbjSmmmP/ADn7c8rWvRG8HuY8IexNjCZJctxmOCxMYm3au1btN6N2qmadeaJ7LWJnk5NO3q2sA5P6H3gN2s2e4QsFtDtRh7WW4bL4uVUWoxFF2u9XVRVREdhMxFMb0zOs9rTTl5OsAAAAad4deBPBcI9NOZ5bet5ftFao3IvV0zxeIpjmpuacsTHaqjWYjk0nk03EA+e2Z8EPCVsvj5rs5BmlV2idKMRlkze1juxNuZmPh0lSjg74UdpsRbt4vIdpMTXE6U1ZjTcoin+9dmIj430OAc38B3Q7+hzM8Nn+2tyxicwsTFzDYG1O/bs1xzV11f0qo7URyRPLrPa6QAGH2yyX0R7JZzkvHTY6oYS7houxGu5NdM0xOnb015nF2X9DVt/ez2jB4zCYPDYDjN2vH9NUV0RTry1U0xO/PJzRNMfA7pAU8LZpw2Gs2KJqmm1RFETVOszERpyqgA5t4b+h1naHM8Tn+xFyxh8ffqm5icBdnct3a5566Kuamqe3E8kzy6w0FPB1wn7M4m5ThMg2kw12eSqrL6LlcT/etaxPxvoeA+fGW8EXCZtVj4qxGRZpFyrkqxGaVTa3Y7szcmJn4ImXU/AVwK4Hg4t15jmF63mG0V6jcqv00zxdimeem3ry8vbqnSZ5tI5ddwAAAOaeG7oc6s9zPE59sNXYsYy/VNzEZddncouVzz1W6uamZnnpnk17cczQ34POFDZrE3KMJkG0uGuTyVVZfRcrif71rWJ+N9DwHz5yzgg4S9qsfFeIyLM6blfJXic0qmzux3Zm5O9PwRMuquAvgXwHBtYrx+NvW8w2iv0blzEU06W7NPbotxPLy9uqeWdOaG3AAAHMvDX0ONec5nic92ErsWcRfqm5fy27O5RVXPPVaq5qdZ/ozpHPpMczRUcHvChs1iLlvB5BtLhbkzpVVl9FyuKv71rWJ+N9DwHz5yrgd4Stqswiu/keZUV1zpXic0qmzux3Zm5O9PwRMureA3gawHBrhrmMxV6jH7Q4ijcu4mKdKLVPPNFuJ5dNeeZ5Z0jkjmbZAAAAAAAAAAAQnhX/ADLhP+4/01LPgj/2eae3a/1LzhX/ADLhP+4/01LPgj/2eae3a/1A2EAAAAAAAAAAAAAAAAAAAAAAAAAAAAAAAAACnirk2cNeuUxEzRRNURPghiMize9mGJrt3bdumKaN7WnXuwymYfkGJ9yq+qUZ2P8Ay+97l98AloAAAAAAAAAAAAAAAAAAAAAAAAAAAAAAAAAAAAAAAAAAAAAAAAAAAAAAAAAAAAAAAAAAAAAAAAAAAAAAAAAAAAAAAAAAAAAAAAAAAAAAAAAAAAAAAAAMfneOrwGDi9appqqmuKdKubmnyGSY6vH4Ob12mmmqK5p0p5uaPKtdrfzXT7rH1SbJfmur3WfqgGaAAAAAAAAAAAAAAAAAAAAAAAAAAAAAAAAAAAAAAAAAAAAAAAAAAAAAAAAAAAAAAAAAAAAAAAAAAAAAAAAAAAAAAAAAAAAAAAAAAAAAAAAAAAAAAAAABhM9ze9l+Jot2rduqKqN7WrXuyy+FuTew1m5VERNdEVTEeGEW2w/L7PuX3yk2X/kGG9yp+qAVwAAAAAAAAAAAAAAAAAAAAAAAAAAAAAAAAAAAAAAAAAAAAAAAAAAAAAAAAAAAAAAAAAAAAAAAAAAAAAAAAAAAAAAAAAAAAAAAAAAAAAAAAAAAAAAAAAYDKs7v4zMaMPct2qaZ15addeSJ8LPoVs5+fLX976pTUAAAAAAAAAAAAAAAAAAAAAAAAAAAAAAAAAAAAAAAAAAAAAAAAAAAAAAAAAAAAAAAAAAAAAAAAAAAAAAAAAAAAAAAAHBvQw+n7lP6X9jcd5ODehh9P3Kf0v7G47yAAAAAAAAAAAAAAAAAAAAAAAAAAAAAAAAAAAAAAAAAAAAAAAAAAAAAAAAAABG+Ev0uNqvenF/Y1OVegn9MfOvemr7a06q4S/S42q96cX9jU5V6Cf0x8696avtrQOzgAAAAAAAAAAAAAAAAAAAAAau4V/z3hP+3j/NUlXBx/uph/7df+aUZ4WLcxmeBuaclVmafiq/ikPBlcivZimmOe3erpn9k/eCWLT/AO0f3l2aQAAAAAAAAAAAAAAAAAAAAAAAAAAAAAAAAAAAAAAAAAAAAAAAAAAAAAAAAAAAAAAAAAAAAAAAAAAAAAACEcK/5lwn/cf6ZWnBH/s809u1/qV+Fm5EZfgLXbqu1VR8EfxeOCW3MYPMbmnJVcop+KJ8oJ8AAAAAAAAAAAAAAAAAAAAAAAAAAAAAAAAAChmH5BifcqvqlGdj/wAvve5ffCWzyxyvyKaaZ7GmI9qAfoAAAAAAAAAAAAAAAAAAAAAAAAAAAAAAAAAAAAAAAAAAAAAAAAAAAAAAAAAAAAAAAAAAAAAAAAAAAAAAAAAAAAAAAAAAAAAAAAAAAAAAAAAAAAAAAAAMLtb+a6fdY+qTZL811e6z9UM1MRVGkxEx4SIimNIiIjwAAAAAAAAAAAAAAAAAAAAAAAAAAAAAAAAAAAAAAAAAAAAAAAAAAAAAAAAAAAAAAAAAAAAAAAAAAAAAAAAAAAAAAAAAAAAAAAAAAAAAAAAAAAAAAAAAAAiW2H5fZ9y++Umy/wDIMN7lT9UK1VNNU9lTE+3D9jkjkAAAAAAAAAAAAAAAAAAAAAAAAAAAAAAAAAAAAAAAAAAAAAAAAAAAAAAAAAAAAAAAAAAAAAAAAAAAAAAAAAAAAAAAAAAAAAAAAAAAAAAAAAAAAAAAAAABCtnPz5a/vfVKavyKKYnWKYifafoAAAAAAAAAAAAAAAAAAAAAAAAAAAAAAAAAAAAAAAAAAAAAAAAAAAAAAAAAAAAAAAAAAAAAAAAAAAAAAAAAAAAAAAAODehh9P3Kf0v7G47ycG9DD6fuU/pf2Nx3kAAAAAAAAAAAAAAAAAAAAAAAAAAAAAAAAAAAAAAAAAAAAAAAAAAAAAAAAAACN8JfpcbVe9OL+xqcq9BP6Y+de9NX21p1Vwl+lxtV704v7Gpyr0E/pj51701fbWgdnAAAAAAAAAAAAAAAAAAAAAAgfCzh5qwGAxERyW7lVEz/AGo1/wBKnwTYqmcPj8JM9lTVTdiO7ExpP1QlW1mX9U9n8Zh6adbm5v247e9Tyx8emnwtU7HZrTlGfWL92ZixXrau+Cme38E6T8AN2Lbfq4/TenTe5lzExMRMTrE80wtP/tH94F2AAAAAAAAAAAAAAAAAAAAAAAAAAAAAAAAAAAAAAAAAAAAAAAAAAAAAAAAAAAAAAAAAAAAAAAAAAAACniL1vD2Ll69VFFq3TNVVU9qIBrThWxVNzNcJhqZ1mzamqfBNU+SISPgyw82dmYrmNOOvV1x4Y5Kf9LWub4u5nWe379FNU14i7pbo7enNTHxaN25XhKcBl2Gwlv8AFs24o17sxHLILkAAAAAAAAAAAAAAAAAAAAAAAAAAAAAAAAAFHHVTRgsRVTMxVTbqmJjtTowGy+MxGIxt2m/eruUxb1iKp15dYZ7MPyDE+5VfVKM7H/l973L74BLQAAAAAAAAAAAAAAAAAAAAAAAAAAAAAAAAAAAAAAAAAAAAAAAAAAAAAAAAAAAAAAAAAAAAAAAAAAAAAAAAAAAAAAAAAAAAAAAAAAAAAAAAAAAAAAAAAYnaa/dw+X012LlVFXGRGtM6cmkmzN+7iMvqrv3Kq6uMmNap15NIU9rfzXT7rH1SbJfmur3WfqgGaAAAAAAAAAAAAAAAAAAAAAAAAAAAAAAAAAAAAAAAAAAAAAAAAAAAAAAAAAAAAAAAAAAAAAAAAAAAAAAAAAAAAAAAAAAAAAAAAAAAAAAAAAAAAAAAAABGtqMZiMPjbVNi9Xbpm3rMUzpy6yz+BqmvBYeqqZmqq3TMzPbnRGNsPy+z7l98pNl/5BhvcqfqgFcAAAAAAAAAAAAAAAAAAAAAAAAAAAAAAAAAAAAAAAAAAAAAAAAAAAAAAAAAAAAAAAAAAAAAAAAAAAAAAAAAAAAAAAAAAAAAAAAAAAAAAAAAAAAAAAAAETyLHYq9m9u3dv3K6J3taZnk5pSx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A1Nwh5DOXZlONw9E9KYmdZ0jkor7cfDzx8PcbZUsXhrOMw1zD4m3Tcs3I0qpq5pBAdhNraIt28tzS5FG7G7ZvVTpGnapqn6pTqKKpvb0R2OuurVm02xmMyyu5fwVNWJwWusbvLXRHhjt+3H7Fjke1mZ5RRFqzdpvWI5rV7soj2u3AN1CC4LhGwddERjcHftV9ubUxXH7dGVs7cZFcjWrFV257ldqr7okElEf9GWQ/8AMKfmq/IejHIf+YU/N1+QEgEf9GOQ/wDMKfm6/IejHIf+YU/N1+QEgEf9GOQ/8wp+br8h6Mch/wCYU/N1+QEgEf8ARjkP/MKfm6/IejHIf+YU/N1+QEgEf9GOQ/8AMKfm6/IejHIf+YU/N1+QEgEf9GOQ/wDMKfm6/IejHIf+YU/N1+QEgEf9GOQ/8wp+br8h6Mch/wCYU/N1+QEgEf8ARjkP/MKfm6/IejHIf+YU/N1+QEgEf9GOQ/8AMKfm6/IejHIf+YU/N1+QEgEf9GOQ/wDMKfm6/IejHIf+YU/N1+QEgEf9GOQ/8wp+br8h6Mch/wCYU/N1+QEgEf8ARjkP/MKfm6/IejHIf+YU/N1+QEgEf9GOQ/8AMKfm6/IejHIf+YU/N1+QEgEf9GOQ/wDMKfm6/IejHIf+YU/N1+QEgEf9GOQ/8wp+br8h6Mch/wCYU/N1+QEgEf8ARjkP/MKfm6/IejHIf+YU/N1+QEgEf9GOQ/8AMKfm6/IejHIf+YU/N1+QEgEf9GOQ/wDMKfm6/IejHIf+YU/N1+QEgEf9GOQ/8wp+br8h6Mch/wCYU/N1+QEgEf8ARjkP/MKfm6/IejHIf+YU/N1+QEgEf9GOQ/8AMKfm6/IejHIf+YU/N1+QEgEf9GOQ/wDMKfm6/IejHIf+YU/N1+QEgEf9GOQ/8wp+br8h6Mch/wCYU/N1+QEgEf8ARjkP/MKfm6/IejHIf+YU/N1+QEgEf9GOQ/8AMKfm6/IejHIf+YU/N1+QEgEf9GOQ/wDMKfm6/IejHIf+YU/N1+QEgEf9GOQ/8wp+br8h6Mch/wCYU/N1+QEgEf8ARjkP/MKfm6/IejHIf+YU/N1+QEgEf9GOQ/8AMKfm6/IejHIf+YU/N1+QEgEf9GOQ/wDMKfm6/IejHIf+YU/N1+QEgEf9GOQ/8wp+br8h6Mch/wCYU/N1+QEgEf8ARjkP/MKfm6/IejHIf+YU/N1+QEgEf9GOQ/8AMKfm6/IejHIf+YU/N1+QEgEf9GOQ/wDMKfm6/IejHIf+YU/N1+QEgEf9GOQ/8wp+br8h6Mch/wCYU/N1+QEgEf8ARjkP/MKfm6/IejLIf+YU/NV/ugkAjF/bnIrca0Yi5d8FFqqPriGIx/CNYpomMvwV2ur1V6YpiPgjXX44BPa66bdFVddUU0UxrNUzpEQ1ft3tXGYb+XZdVrhIn+Uux/7kx2o8H1/Xgc62izPO5ijFXf5LXks2o0p19rt/Cz+yuxGIxN23ic3omzho7KLM8ldft9yP2grcGeQzcvzmuKtzFu32NiKo/Gq7dXwc3t+02U826KLVumi3TFFFMaU00xpER3HoAAAAAAAAAAAAAAAAAAAAAAAAAAAAAAAAAAFHG01V4O/RRGtVVuqIjuzowOzOBxOFxl2vEWaqKZt6RM93WEkmYiJmZ0iO280Xbdc6UV01T3InUHoAAAAAAAAAAAAAAAAAAAAAAAAAAAAAAAAAAAAAAAAAAAAAAAAAAAAAAAAAAAAAAAAAAAAAAAAAAAAAAAAAAAAAAAAAAAAAAAAAAAAAAAAAAAAAAAAAGK2kw93E5fTRYomuvjInSO5pJs3h7uGy+qi/RNFfGTOk9zSGUrrpojWuqKY7szoUV01xrRVFUd2J1B+gAAAAAAAAAAAAAAAAAAAAAAAAAAAAAAAAAAAAAAAAAAAAAAAAAAAAAAAAAAAAAAAAAAAAAAAAAAAAAAAAAAAAAAAAAAAAAAAAAAAAAAAAAAAAAAAAAje02BxOKxlqvD2aq6Yt6TMd3WWewVNVGDsUVxpVTbpiY7k6Kld23ROlddNM9yZ0eomJiJidYntgAAAAAAAAAAAAAAAAAAAAAAAAAAAAAAAAAAAAAAAAAAAAAAAAAAAAAAAAAAAAAAAAAAAAAAAAAAAAAAAAAAAAAAAAAAAAAAAAAAAAAAAAAAAAAAAAAAiuR5di7GbW7t6xVRbje1qn2pSp4pvW6qt2m5RNXciqHsAAAAAAAAAAAAAAAAAAAAAAAAAAAAAAAAAAAAAAAAAAAAAAAAAAAAAAAAAAAAAAAAAAAAAAAAAAAAAAAAAAAAAAAAHBvQw+n7lP6X9jcd5ODehh9P3Kf0v7G47yAAAAAAAAAAAAAAAAAAAAAAAAAAAAAAAAAAAAAAAAAAAAAAAAAAAAAAAAAABG+Ev0uNqvenF/Y1OVegn9MfOvemr7a06q4S/S42q96cX9jU5V6Cf0x8696avtrQOzgAAAAAAAAAAAAAAAAAAAAAAAGuMxyTAY/aK5ResxTNeImJqt9jPLU2OhX/E/6T/qBZYrg3omZnC5jVTHapuWtf2xMfUxt3g7zSmr+TxGDrp8NVUT/lbUAan/AAfZx6vCfOT5D8H2cerwnzk+RtgBqf8AB9nHq8J85PkPwfZx6vCfOT5G2AGp/wAH2cerwnzk+Q/B9nHq8J85PkbYAan/AAfZx6vCfOT5D8H2cerwnzk+RtgBqf8AB9nHq8J85PkPwfZx6vCfOT5G2AGp/wAH2cerwnzk+Q/B9nHq8J85PkbYAan/AAfZx6vCfOT5D8H2cerwnzk+RtgBqf8AB9nHq8J85PkPwfZx6vCfOT5G2AGp/wAH2cerwnzk+Q/B9nHq8J85PkbYAan/AAfZx6vCfOT5D8H2cerwnzk+RtgBqf8AB9nHq8J85PkPwfZx6vCfOT5G2AGp/wAH2cerwnzk+Q/B9nHq8J85PkbYAan/AAfZx6vCfOT5D8H2cerwnzk+RtgBqf8AB9nHq8J85PkPwfZx6vCfOT5G2AGp/wAH2cerwnzk+Q/B9nHq8J85PkbYAan/AAfZx6vCfOT5D8H2cerwnzk+RtgBqf8AB9nHq8J85PkPwfZx6vCfOT5G2AGp/wAH2cerwnzk+Q/B9nHq8J85PkbYAan/AAfZx6vCfOT5D8H2cerwnzk+RtgBqf8AB9nHq8J85PkPwfZx6vCfOT5G2AGp/wAH2cerwnzk+Q/B9nHq8J85PkbYAan/AAfZx6vCfOT5D8H2cerwnzk+RtgBqf8AB9nHq8J85PkPwfZx6vCfOT5G2AGp/wAH2cerwnzk+Q/B9nHq8J85PkbYAan/AAfZx6vCfOT5D8H2cerwnzk+RtgBqf8AB9nHq8J85PkPwfZx6vCfOT5G2AGp/wAH2cerwnzk+Q/B9nHq8J85PkbYAan/AAfZx6vCfOT5D8H2cerwnzk+RtgBqf8AB9nHq8J85PkPwfZx6vCfOT5G2AGp/wAH2cerwnzk+Q/B9nHq8J85PkbYAan/AAfZx6vCfOT5D8H2cerwnzk+RtgBqf8AB9nHq8J85PkPwfZx6vCfOT5G2AGp/wAH2cerwnzk+Q/B9nHq8J85PkbYAan/AAfZx6vCfOT5D8H2cerwnzk+RtgBqf8AB9nHq8J85PkPwfZx6vCfOT5G2AGp/wAH2cerwnzk+Q/B9nHq8J85PkbYAats8HWZ1T/LYrCUU/8ATNVU/VDKYPg4sU1ROMzC5cp7dNu3FP7ZmfqT4Bisq2eyvK5pqwmEtxdj/wByrsqvjnm+BlQAAAAAAAAAAAAAAAAAAAAAAAAAAAAAAAAAAAABQzD8gxPuVX1SjOx/5fe9y++EmzD8gxPuVX1SjOx/5fe9y++AS0AAAAAAAAAAAAAAAAAAAAAAAAAAAAAAAAAAAAAAAAAAAAAAAAAAAAAAAAAAAAAAAAAAAAAAAAAAAAAAAAAAAAAAAAAAAAAAAAAAAAAAAAAAAAAAAAAGF2t/NdPusfVJsl+a6vdZ+qDa3810+6x9UmyX5rq91n6oBmgAAAAAAAAAAAAAAAAAAAAAAAAAAAAAAAAAAAAAAAAAAAAAAAAAAAAAAAAAAAAAAAAAAAAAAAAAAAAAAAAAAAAAAAAAAAAAAAAAAAAAAAAAAAAAAAAARLbD8vs+5ffKTZf+QYb3Kn6oRnbD8vs+5ffKTZf+QYb3Kn6oBXAAAAAAAAAAAAAAAAAAAAAAAAAAAAAAAAAAAAAAAAAAAAAAAAAAAAAAAAAAAAAAAAAAAAAAAAAAAAAAAAAAAAAAAAAAAAAAAAAAAAAAAAAAAAAAAAABCtnPz5a/vfVKaoVs5+fLX976pTUAAAAAAAAAAAAAAAAAAAAAAAAAAAAAAAAAAAAAAAAAAAAAAAAAAAAAAAAAAAAAAAAAAAAAAAAAAAAAAAAAAAAAAAAHBvQw+n7lP6X9jcd5ODehh9P3Kf0v7G47yAAAAAAAAAAAAAAAAAAAAAAAAAAAAAAAAAAAAAAAAAAAAAAAAAAAAAAAAAABG+Ev0uNqvenF/Y1OVegn9MfOvemr7a06q4S/S42q96cX9jU5V6Cf0x8696avtrQOzgAAAAAAAAAAAAAAAAAAAAAAAGB6h3eq3TfHUbvG8Zu6Trprqzyw6r4Tpzpbfq43f3NN2efXQF+AAAAAAAAAAAAAAAAAAAAAAAAAAAAAAAAAAAAAAAAAAAAAAAAAAAAAAAAAAAAAAAAAAAAAAAAAAAAAAAAAAAAAAAAAAAAAAAAAAAAAAAAAAAAAAAAACnibc3sNdtxOk10TTEz4YYrJMnuZdia7ld2iuKqN3SInuwy92um1aruV/i0xNU+1C0wOZ4bHXareHqqmqmN6daZjkBegAAAAAAAAAAAAAAAAAAAAAAAAAAAAAAAAAAAAAAAAAAAAAAAAAAAAAAAAAAAAAAAAAAAAAAAAAAAAAAAAAAAAAAAAAAAAAAAAAAAAAAAAAAAAAAAAAsM6wNWYYSLNFdNExXFWs+1PlMlwNWX4SbNddNczXNWse1HkXGNxdrBWYu35mKJnd5I15TBYu1jbM3bEzNETu8sacoK4AAAAAAAAAAAAAAAAAAAAAAAAAAAAAAAAAAAAAAAAAAAAAAAAAAAAAAAAAAAAAAAAAAAAAAAAAAAAAAAAAAAAAAAAAAAAAAAAAAAAAAAAAAAAAAAAAMNneT3MxxNFyi7RRFNG7pMT3ZZXDW5s4a1bmdZooimZjwQtsdmeGwN2m3iKqoqqjejSmZ5F3arpu2qLlH4tURVHtSD0AAAAAAAAAAAAAAAAAAAAAAAAAAAAAAAAAAAAAAAAAAAAAAAAAAAAAAAAAAAAAAAAAAAAAAAAAAAAAAAAAAAAAAAAAAAAAAAAAAAAAAAAAAAAAAAAADA5Xkd3B5hRiK71FVMa8kROvLDPLDC5vhMViIsWa6puTrpE0zHMvwAAAAAAAAAAAAAAAAAAAAAAAAAAAAAAAAAAAAAAAAAAAAAAAAAAAAAAAAAAAAAAAAAAAAAAAAAAAAAAAAAAAAAAAAcG9DD6fuU/pf2Nx3k4N6GH0/cp/S/sbjvIAAAAAAAAAAAAAAAAAAAAAAAAAAAAAAAAAAAAAAAAAAAAAAAAAAAAAAAAAAEb4S/S42q96cX9jU5V6Cf0x8696avtrTqrhL9Ljar3pxf2NTlXoJ/THzr3pq+2tA7OAAAAAAAAAAAAAAAAAAAAAAAAQr/if9J/1JqhX/E/6T/qBNQAAAAAAAAAAAAAAAAAAAAAAAAAAAAAAAAAAAAAAAAAAAAAAAAAAAAAAAAAAAAAAAAAAAAAAAAAAAAAAAAAAAAAAAAAAAAAAAAAAAAAAAAAAAAAAAAAUMw/IMT7lV9Uozsf+X3vcvvhJsw/IMT7lV9Uozsf+X3vcvvgEtAAAAAAAAAAAAAAAAAAAAAAAAAAAAAAAAAAAAAAAAAAAAAAAAAAAAAAAAAAAAAAAAAAAAAAAAAAAAAAAAAAAAAAAAAAAAAAAAAAAAAAAAAAAAAAAAABhdrfzXT7rH1SbJfmur3Wfqg2t/NdPusfVJsl+a6vdZ+qAZoAAAAAAAAAAAAAAAAAAAAAAAAAAAAAAAAAAAAAAAAAAAAAAAAAAAAAAAAAAAAAAAAAAAAAAAAAAAAAAAAAAAAAAAAAAAAAAAAAAAAAAAAAAAAAAAAAES2w/L7PuX3yk2X/AJBhvcqfqhGdsPy+z7l98pNl/wCQYb3Kn6oBXAAAAAAAAAAAAAAAAAAAAAAAAAAAAAAAAAAAAAAAAAAAAAAAAAAAAAAAAAAAAAAAAAAAAAAAAAAAAAAAAAAAAAAAAAAAAAAAAAAAAAAAAAAAAAAAAABCtnPz5a/vfVKaoVs5+fLX976pTUAAAAAAAAAAAAAAAAAAAAAAAAAAAAAAAAAAAAAAAAAAAAAAAAAAAAAAAAAAAAAAAAAAAAAAAAAAAAAAAAAAAAAAAAHBvQw+n7lP6X9jcd5ODehh9P3Kf0v7G47yAAAAAAAAAAAAAAAAAAAAAAAAAAAAAAAAAAAAAAAAAAAAAAAAAAAAAAAAAABG+Ev0uNqvenF/Y1OVegn9MfOvemr7a06q4S/S42q96cX9jU5V6Cf0x8696avtrQOzgAAAAAAAAAAAAAAAAAAAAAAAGN6jYXp3prW5xu/xn43JrrqyTCdXKuqnSfERpxvF7294dNdNAZsAAAAAAAAAAAAAAAAAAAAAAAAAAAAAAAAAAAAAAAAAAAAAAAAAAAAAAAAAAAAAAAAAAAAAAAAAAAAAAAAAAAAAAAAAAAAAAAAAAAAAAAAAAAAAAAAAHm9bi7art1a7tdM0zp3JWWX5Vh8BdquWN/eqp3Z3p15F3ibnE4e7d013KZq07ukMZk2cTmOIrtTZi3u072sVa9uPB4QZcAAAAAAAAAAAAAAAAAAAAAAAAAAAAAAAAAAAAAAAAAAAAAAAAAAAAAAAAAAAAAAAAAAAAAAAAAAAAAAAAGCzbabB4Cqq3b1xF6OeKJ7GJ8Mr48V8k9tI2M6NeYnbrEb3YdLW47kRNU/W94Tbm9NURcpw92O5GtE/+fA3f8M5Gt6R3Q2AMRlGf4PMpi3RVNq/63X2/antsu0r47Y57bRqUgCgAAAAAAAAAAAAAAAAAAAAAAAAAAtsfg7WOsRav727FW92M6cpgMHawNibVje3Zq3uynXlUs4x05fhYvRbi5rVFOkzp3fIZPjpzDCzem3FvSqadInXueUF8AAAAAAAAAAAAAAAAAAAAAAAAAAAAAAAAAAAAAAAAAAAAAAAAAAAAAAAAAAAAAAAAAAAAAAAAAAAAAAAAAAAAAAAAAAAAAAAAAAAAAAAAAAAAAAAAACwzDKsPj7tNy/v71NO7G7OnIvbNuLVqi3Tru0UxTGvchis5zicuxFFqLMXN6ne1mrTtz4PAyeGucdh7V3TTfpirTuawCoAAAAAAAAAAAAAAAAAAAAAAAAAAAAAAAAAAAAAAAAAAAAAAAAAAAAAAAAAAAAAAAAAAAAAAAAAAAAAAAAAAAAAAAAAAAAAAAAAAAAAAAAAAAAAAAAADG4PJsLhMTTftTc34156tY5WSYTLc8qxmOpw82IoirXst7Xmj2mbAAAAAAAAAAAAAAAAAAAAAAAAAAAAAAAAAAAAAAAAAAAAAAAAAAAAAAAAAAAAAAAAAAAAAAAAAAAAAAAAAAAAAAAABwb0MPp+5T+l/Y3HeTg3oYfT9yn9L+xuO8gAAAAAAAAAAAAAAAAAAAAAAAAAAAAAAAAAAAAAAAAAAAAAAAAAAAAAAAAAARvhL9Ljar3pxf2NTlXoJ/THzr3pq+2tOquEv0uNqvenF/Y1OVegn9MfOvemr7a0Ds4AAAAAAAAAAAAAAAAAAAAAAABCv+J/0n/UmqFf8T/pP+oE1AAAAAAAAAAAAAAAAAAAAAAAAAAAAAAAAAAAAAAAAAAAAAAAAAAAAAAAAAAAAAAAAAAAAAAAAAAAAAAAAAAAAAAAAAAAAAAAAAAAAAAAAAAAAAAAAABQzD8gxPuVX1SjOx/5fe9y++EmzD8gxPuVX1SjOx/5fe9y++AS0AAAAAAAAAAAAAAAAAAAAAAAAAAAAAAAAAAAAAAAAAAAAAAAAAAAAAAAAAAAAAAAAAAAAAAAAAAAAAAFPE3YsYa7eq/Ft0TXPwRqmI34EU22z7pWmrB4evdmI1vVxzx/0w1zEXsfVM68XYif/PbV84vXMZjqaK6tarlU11z4Zld0UxRRFNMaUxGkPV8bDXjY4iPcsc+VtRgLFMctM1T3Zl+XMvsVR2MTRPgleDJ9S3vYxtF2/l92mLkzVa15Ko7XtNo7IZ31Rw/EYiuKsRRGsVerp7vtteX7VN61VRV2/wBkv3ZTHV4LHWqpnSbNyNf7M8kx9bDzMFeTimdfdCYnTcgDyq4AAAAAAAAAAAAAAAAAAAAAAAAADC7W/mun3WPqk2S/NdXus/VBtb+a6fdY+qTZL811e6z9UAzQAAAAAAAAAAAAAAAAAAAAAAAAAAAAAAAAAAAAAAAAAAAAAAAAAAAAAAAAAAAAAAAAAAAAAAAAAAAAAAAAAAAAAAAAAAAAAAAAAAAAAAAAAAAAAAAAAIlth+X2fcvvlJsv/IMN7lT9UIzth+X2fcvvlJsv/IMN7lT9UArgAAAAAAAAAAAAAAAAAAAAAAAAAAAAAAAAAAAAAAAAAAAAAAAAAAAAAAAAAAAAAAAAAAAAAAAAAAAAAAAAAAAAAAAAAAAAAAAAAAAAAAAAAAAAAAAAAhWzn58tf3vqlNU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Cl0tY4zjOItcZrrvbka693VVRfqpjOr3S/HfyPH7m7uxza83MCUAAAAAAAAAAAAAAAAAAAAAAAAAAAAAAAAAAAAAAAAAAAAAAAAAAAAAAAAAAAAAAAAAAAAAAAAAAAAAAAAAAAAAAAAAAAAAAAAAAAAAAAAAAAAAAAAAAVRFVM01RExMaTE9tTtYezZqmq1Zt0TMaa00xDzjK6reDv10TpVTbqmJ7kxDB7N5jisZjLlGJu79MW9YjdiOXWO5AJEAAAAAAAAAAAAAAAAAAAAAAAAAAAAAAAAAAAAAAAAAAAAAAAAAAAAAAAAAAAAAAAAAAAAAAAAAAAAAAsM/iZyTG7vPxVX1L94vW6b1mu3X+LXTNM+1K1LdtokaQnkziNe3HJ8TIrXP8ACXcDjpmqOzs17lXwTySr2blN23TXRPJL19p7q1tHpjewFEjHYHlzDEzHNy/Wu8VeixZmqefmiO7K42Oy6rF4+zTVE/ylcV1/2Y5f/PbWm0Y8dr29IbcsRMWLcVc8Uxr8T2Dx8sgAAAAAAAAAAAAAAAAAAAAAAAAADzdtW7tO7doprp110qjWC1at2qd21RTRTrrpTGkMbtFir2EwFNzD17lc3IjXSJ5NJ7ps7ir2LwFVzEV79cXJjXSI5NI7gMoAAAAAAAAAAAAAAAAAAAAAAAAAAAAAAAAAAAAAAAAAAAAAAAAAAAAAAAAAAAAAAAAAAAAAAAAAAAAAAAAAAAAAAAAAAAAAAAAAAAAAAAAAAAAAAAAACndw9m9VFV2zbrmI01qpiVSmIppimmIiIjSIjtI7tJmOKweMt0Ya7uUzb1mN2J5dZ7sM5g66rmDsV1zrVVbpmZ7szAKwAAAAAAAAAAAAAAAAAAAAAAAAAAAAAAAAAAAAAAAAAAAAAAAAAAAAAAAAAAAAAAAAAAAAAAAAAAAAAAAAAAAAAAAAAAAAAAAAAAAAAAAAAAAAAAAAAKVvDWLde/bsWqa4/pU0REqqL5LmmMxOa0Wb17etzvaxuxHNE+BKAAAAAAAAAAAAAAAAAAAAAAAAAAAAAAAAAAAAAAAAAAAAAAAAAAAAAAAAAAAAAAAAAAAAAAAAAAAAAAAAAAAAAAAAAcG9DD6fuU/pf2Nx3k4N6GH0/cp/S/sbjvIAAAAAAAAAAAAAAAAAAAAAAAAAAAAAAAAAAAAAAAAAAAAAAAAAAAAAAAAAAEb4S/S42q96cX9jU5V6Cf0x8696avtrTqrhL9Ljar3pxf2NTlXoJ/THzr3pq+2tA7OAAAAAAAAAAAAAAAAAAAAAAAAQr/if9J/1JqiPSmJ9EXGdL3uL6Y3t/cnTTe59QS4AAAAAAAAAAAAAAAAAAAAAAAAAAAAAAAAAAAAAAAAAAAAAAAAAAAAAAAAAAAAAAAAAAAAAAAAAAAAAAAAAAAAAAAAAAAAAAAAAAAAAAAAAAAAAAAAAFDMPyDE+5VfVKM7H/l973L74SbHUzVgcRTTEzVNuqIiOeeRH9lcNfs467VesXbdM29ImuiYjngEnAAAAAAAAAAAAAAAAAAAAAAAAAAAAAAAAAAAAAAAAAAAAAAAAAAAAAAAAAAAAAAAAAAAAAAAAAAAAAAABGtrsh6o25xGGoiq/TTpVR65T5WsrmHxGAu1cVFVVOvZUTHLHtw3kxuaZLgsy1qv2tLumnGUTpV/H4XU4XUZwR2XjcKzG2oaMzt6fylFVM+DlfleZUzyWbdVVU82qfYjYimurW3iqZjuXLev7dXvC7E26J/lsVydy3biP2/wdL/EOLrf/ANo1KAYPAYnH4mjjaaq6qp0pt0xyy2rszk0ZVhZquaTibkdlMf0Y9TC9y3K8Jl1MxhbUU1Tz1zy1T8K9cvm9QnkfZXxVaI0AOakAAAAAAAAAAAAAAAAAAAAAAAAABhdrfzXT7rH1SbJfmur3Wfqh72otXL2XU02bddyrjInSmmZnmk2XtXLOXVU3rddurjJnSqmYnmgGXAAAAAAAAAAAAAAAAAAAAAAAAAAAAAAAAAAAAAAAAAAAAAAAAAAAAAAAAAAAAAAAAAAAAAAAAAAAAAAAAAAAAAAAAAAAAAAAAAAAAAAAAAAAAAAAAABEtsPy+z7l98pNl/5BhvcqfqhH9qsNfvY61VZsXblMW9JmiiZjnlIMDTNOBw9NUTFUW6YmJ545AVwAAAAAAAAAAAAAAAAAAAAAAAAAAAAAAAAAAAAAAAAAAAAAAAAAAAAAAAAAAAAAAAAAAAAAAAAAAAAAAAAAAAAAAAAAAAAAAAAAAAAAAAAAAAAAAAAAQrZz8+Wv731SmqI5DhMTazi3Xcw96iiN7sqqJiOaUuAAAAAAAAAAAAAAAAAAAAAAAAAAAAAAAAAAAAAAAAAAAAAAAAAAAAAAAAAAAAAAAAAAAAAAAAAAAAAAAAAAAAAAAABwb0MPp+5T+l/Y3HeTg3oYfT9yn9L+xuO8gAAAAAAAAAAAAAAAAAAAAAAAAAAAAAAAAAAAAAAAAAAAAAAAAAAAAAAAAAARvhL9Ljar3pxf2NTlXoJ/THzr3pq+2tOquEv0uNqvenF/Y1OVegn9MfOvemr7a0Ds4AAAAAAAAAAAAAAAAAAAAAAAAEL1n0Taaz+U/wCoE0AAAAAAAAAAAAAAAAAAAAAAAAAAAAAAAAAAAAAAAAAAAAAAAAAAAAAAAAAAAAAAAAAAAAAAAAAAAAAAAAAAAAAAAAAAAAAAAAAAAAAAAAAAAAAAAAAAFDMPyDE+5VfVKNbITM4+9rM/7L74BLAAAAAAAAAAAAAAAAAAAAAAAAAAAAAAAAAAAAAAAAAAAAAAAAAAAAAAAAAAAAAAAAAAAAAAAAAAAAAAAAAAAAAAAAAAAAAAAAAAAAAAAAAAAAAAAAAABhdrZ0yynT12Pqk2SnXLKtfXZ+qAZoAAAAAAAAAAAAAAAAAAAAAAAAAAAAAAAAAAAAAAAAAAAAAAAAAAAAAAAAAAAAAAAAAAAAAAAAAAAAAAAAAAAAAAAAAAAAAAAAAAAAAAAAAAAAAAAAAARPa+ZjH2dJn/AGX3ykuX/kGG9yp+qAVwAAAAAAAAAAAAAAAAAAAAAAAAAAAAAAAAAAAAAAAAAAAAAAAAAAAAAAAAAAAAAAAAAAAAAAAAAAAAAAAAAAAAAAAAAAAAAAAAAAAAAAAAAAAAAAAAABC9nZnq3a5Z/pfVKaAAAAAAAAAAAAAAAAAAAAAAAAAAAAAAAAAAAAAAAAAAAAAAAAAAAAAAAAAAAAAAAAAAAAAAAAAAAAAAAAAAAAAAAAA4N6GH0/cp/S/sbjvJwb0MPp+5T+l/Y3HeQAAAAAAAAAAAAAAAAAAAAAAAAAAAAAAAAAAAAAAAAAAAAAAAAAAAAAAAAAAI3wl+lxtV704v7Gpyr0E/pj51701fbWnVXCX6XG1XvTi/sanKvQT+mPnXvTV9taB2cAAAAAAAAAAAAAAAAAAAAAAAAhX/ABP+k/6k1R3qLierPTW9a4rjuM01nXTXXuAkQAAAAAAAAAAAAAAAAAAAAAAAAAAAAAAAAAAAAAAAAAAAAAAAAAAAAAAAAAAAAAAAAAAAAAAAAAAAAAAAAAAAAAAAAAAAAAAAAAAAAAAAAAAAAAAAAAKGYfkGJ9yq+qUZ2P8Ay+97l98JRi7c3cLet06b1dE0xr3Zhh8gynEYDFXLl+bc01UbsbszPLrHgBnQAAAAAAAAAAAAAAAAAAAAAAAAAAAAAAAAAAAAAAAAAAAAAAAAAAAAAAAAAAAAAAAAAAAAAAAAAAAAAAAAAAAAAAAAAAAAAAAAAAAAAAAAAAAAAAAAAYXa3810+6x9UmyX5rq91n6oXOe4K7j8FTaszTFUVxV2U6RppJkWCu4DBVWr00zVNc1djOsaaQDIgAAAAAAAAAAAAAAAAAAAAAAAAAAAAAAAAAAAAAAAAAAAAAAAAAAAAAAAAAAAAAAAAAAAAAAAAAAAAAAAAAAAAAAAAAAAAAAAAAAAAAAAAAAAAAAAAAiW2H5fZ9y++Umy/wDIMN7lT9UMTn+U4jH4q3csTbimmjdnemY5dZ8DMYS3NrC2bdWm9RRFM6d2IBVAAAAAAAAAAAAAAAAAAAAAAAAAAAAAAAAAAAAAAAAAAAAAAAAAAAAAAAAAAAAAAAAAAAAAAAAAAAAAAAAAAAAAAAAAAAAAAAAAAAAAAAAAAAAAAAAABCtnPz5a/vfVKao7lOS4nCZlRfu1Wpoje/FmdeWJ8CRAAAAAAAAAAAAAAAAAAAAAAAAAAAAAAAAAAAAAAAAAAAAAAAAAAAAAAAAAAAAAAAAAAAAAAAAAAAAAAAAAAAAAAAAA4N6GH0/cp/S/sbjvJwb0MPp+5T+l/Y3HeQAAAAAAAAAAAAAAAAAAAAAAAAAAAAAAAAAAAAAAAAAAAAAAAAAAAAAAAAAAI3wl+lxtV704v7Gpyr0E/pj51701fbWnVXCX6XG1XvTi/sanKvQT+mPnXvTV9taB2cAAAAAAAAAAAAAAAAAAAAAAAAtOqWE6Z4jjo47e3N3SefuLtCv+J/0n/UCagAAAAAAAAAAAAAAAAAAAAAAAAAAAAAAAAAAAAAAAAAAAAAAAAAAAAAAAAAAAAAAAAAAAAAAAAAAAAAAAAAAAAAAAAAAAAAAAAAAAAAAAAAAAAAAAAA/LldNuiquudKaYmZnuQtsLj8Li65ow92K6ojWYiJ5nvMPyDE+5VfVKM7H/AJfe9y++AS0AAAAAAAAAAAAAAAAAAAAAAAAAAAAAAAAAAAAAAAAAAAAAAAAAAAAAAAAAAAAAAAAAAAAAAAAAAAAAAAAAAAAAAAAAAAAAAAAAAAAAAAAAAAAAAAAAFLFYmzhbcXMRXFFEzprMdswuJs4q3NzD1xXRE6axHbYra3810+6x9UmyX5rq91n6oBmgAAAAAAAAAAAAAAAAAAAAAAAAAAAAAAAAAAAAAAAAAAAAAAAAAAAAAAAAAAAAAAAAAAAAAAAAAAAAAAAAAAAAAAAAAAAAAAAAAAAAAAAAAAAAAAAAAWuKx+FwlcUYi7FFUxrETE8y5t103KKa6J1pqiJie7CJ7Yfl9n3L75SbL/yDDe5U/VAK4AAAAAAAAAAAAAAAAAAAAAAAAAAAAAAAAAAAAAAAAAAAAAAAAAAAAAAAAAAAAAAAAAAAAAAAAAAAAAAAAAAAAAAAAAAAAAAAAAAAAAAAAAAAAAAAAALTD5lhMRei1ZvRVcnXSNJXaFbOfny1/e+qU1AAAAAAAAAAAAAAAAAAAAAAAAAAAAAAAAAAAAAAAAAAAAAAAAAAAAAAAAAAAAAAAAAAAAAAAAAAAAAAAAAAAAAAAABwb0MPp+5T+l/Y3HeTg3oYfT9yn9L+xuO8gAAAAAAAAAAAAAAAAAAAAAAAAAAAAAAAAAAAAAAAAAAAAAAAAAAAAAAAAAARvhL9Ljar3pxf2NTlXoJ/THzr3pq+2tOquEv0uNqvenF/Y1OVegn9MfOvemr7a0Ds4AAAAAAAAAAAAAAAAAAAAAAABCv+J/0n/UmrE9RLPVDpvjbm/wAZxm7yaa66gywAAAAAAAAAAAAAAAAAAAAAAAAAAAAAAAAAAAAAAAAAAAAAAAAAAAAAAAAAAAAAAAAAAAAAAAAAAAAAAAAAAAAAAAAAAAAAAAAAAAAAAAAAAAAAAAAAKGYfkGJ9yq+qUZ2P/L73uX3wlV+3F6zctzMxFdM0zMeGFhleUWsvvVXLdyuuaqd3SrTugyQAAAAAAAAAAAAAAAAAAAAAAAAAAAAAAAAAAAAAAAAAAAAAAAAAAAAAAAAAAAAAAAAAAAAAAAAAAAAAAAAAAAAAAAAAAAAAAAAAAAAAAAAAAAAAAAAAMLtb+a6fdY+qTZL811e6z9UL/M8DRmGHizcqqpiKoq1p/wDPCZZgaMvw82bdVVUTVNWtX/ngBdgAAAAAAAAAAAAAAAAAAAAAAAAAAAAAAAAAAAAAAAAAAAAAAAAAAAAAAAAAAAAAAAAAAAAAAAAAAAAAAAAAAAAAAAAAAAAAAAAAAAAAAAAAAAAAAAAAiW2H5fZ9y++Umy/8gw3uVP1QtM0yi1mF6m5cuV0TTTu6U6d1f2LcWbNu3EzMUUxTEz4IB7AAAAAAAAAAAAAAAAAAAAAAAAAAAAAAAAAAAAAAAAAAAAAAAAAAAAAAAAAAAAAAAAAAAAAAAAAAAAAAAAAAAAAAAAAAAAAAAAAAAAAAAAAAAAAAAAABCtnPz5a/vfVKasTgcks4PF04ii7cqqjXknTTlhlgAAAAAAAAAAAAAAAAAAAAAAAAAAAAAAAAAAAAAAAAAAAAAAAAAAAAAAAAAAAAAAAAAAAAAAAAAAAAAAAAAAAAAAAAcG9DD6fuU/pf2Nx3k4N6GH0/cp/S/sbjvIAAAAAAAAAAAAAAAAAAAAAAAAAAAAAAAAAAAAAAAAAAAAAAAAAAAAAAAAAAEb4S/S42q96cX9jU5V6Cf0x8696avtrTqrhL9Ljar3pxf2NTlXoJ/THzr3pq+2tA7OAAAAAAAAAAAAAAAAAAAAAAAAYjq5b6pdKcTVvcZxe9ryc+mrLoV/xP+k/6gTUAAAAAAAAAAAAAAAAAAAAAAAAAAAAAAAAAAAAAAAAAAAAAAAAAAAAAAAAAAAAAAAAAAAAAAAAAAAAAAAAAAAAAAAAAAAAAAAAAAAAAAAAAAAAAAAAAHi/cizYuXZjWKKZq07ukMdlWcUZjfrtUWqqJpp3tZnXtr3MPyDE+5VfVKM7H/l973L74BLQAAAAAAAAAAAAAAAAAAAAAAAAAAAAAAAAAAAAAAAAAAAAAAAAAAAAAAAAAAAAAAAAAAAAAAAAAAAAAAAAAAAAAAAAAAAAAAAAAAAAAAAAAAAAAAAAAWeaY6nL8NF6qia4mqKdInTu+QyvHU5hhpvU0TREVTTpM69zyrHa3810+6x9UmyX5rq91n6oBmgAAAAAAAAAAAAAAAAAAAAAAAAAAAAAAAAAAAAAAAAAAAAAAAAAAAAAAAAAAAAAAAAAAAAAAAAAAAAAAAAAAAAAAAAAAAAAAAAAAAAAAAAAAAAAAAAAYvNc4oy6/RartVVzVTvaxOnbZGxci9Yt3YjSK6Yq07msIrth+X2fcvvlJsv8AyDDe5U/VAK4AAAAAAAAAAAAAAAAAAAAAAAAAAAAAAAAAAAAAAAAAAAAAAAAAAAAAAAAAAAAAAAAAAAAAAAAAAAAAAAAAAAAAAAAAAAAAAAAAAAAAAAAAAAAAAAAAMRgM8t4zGU4emzVTNWvLM9yGXQrZz8+Wv731SmoAAAAAAAAAAAAAAAAAAAAAAAAAAAAAAAAAAAAAAAAAAAAAAAAAAAAAAAAAAAAAAAAAAAAAAAAAAAAAAAAAAAAAAAAODehh9P3Kf0v7G47ycG9DD6fuU/pf2Nx3kAAAAAAAAAAAAAAAAAAAAAAAAAAAAAAAAADzcrpt26q7lUU0UxNVVUzpERHbkEV4SNvck4PchnM8+vTG/M0YfDW9Ju4iv1NMfXM8kfE5R2g6IHhD2yzScDshh6svouTMWsLl+H6YxFUeGqaZnXw0xSjm2ObZtw4cMtvC5dVVNjEX+lcBRVru2MPTMzNyY9qJrq+LtQ7S4Odgsj2AyK1l2R4Wimvdjj8VVTHG4irt1V1fVHNHaBzvwT5Pwz3OEHIsdtPd2ljJKb+9iqcVjppt7m7P41qa+WNdOTddZgC2zTH4XKstxWYZhepsYPC2qr167XzUUUxrMz8EOK9vuHTbTb3aLqVsRVjcuwN25xeFw+Biemr/AHKqq6eyie3pTMREc+umrc/RiZ/cyrgvs5dh65przXGUWa9J01tURNdX+KKI9qZRboKNlsPTlOdbU37VNWKrv9IYeuqOW3RTTTVXMf2pqpj+6DXVXBXw204fp/dzfjdN/SM4pm78XGa6+DnXHB5w8bY7EbQRle21eMzLL7dzisVYxtM9NYfuzTVV2UzHqatdfBrq7ccrdGvsrhrdnJNqsPapoxFy7OAxVdMacZ2M1W5nwxFNca9zSO0DqHLcbhsyy/DY7AXqL+ExNum9Zu0TyV0VRrEx7cS8ZvmWEyfK8XmOZXqbGCwtqq9eu1c1NNMazLTPQf59czbgpnA4iuarmVYy5hqNZ1ni6oi5T+2uqPaha9GTn9zLODXCZXYrmmvNcZTRc0nntW435j5XFg03tzw47b8IG0XUrYqrHZdgrtc28LhcBE9M3o9VVXT2UTpy6UzERHPrpqpV8FfDbasdP7ub8bEb+lOcUzd+KLmuvg52y+gq2Ww9rIc42ov2qasZfv8ASViuqOWi3TTTVVp/amqIn+w6ZBxLwccPe12xef05XtxcxmZZdbucVibWMpnprDTrpMxVPZTMepq117WnO7TwGLw+YYHD4zBXaL2FxFum7au0TrTXRVGsTHgmJhyx0a+yuGs15HtThrVNu/frqwOKqpjTjJinetzPhiIrjXuRHcbD6EXPrmccElvCX65quZVi7mEp1nl3NIuU/FvzEf2QbezvNMHkmUYzM8zvU2MFhLVV69cq/o00xrPtz4O24r224bduuEPaLqXsZVjsuwd6uaMNg8v1jEXY9VXXT2WunLMRMREd3TVuHozc/uZdweZflFiuaas1xkcZpP41q1G9MfKm3PwMX0Fmy2Hw+zWa7T3rVNWNxWInB2a5jlotURE1adzeqq5f7EA1fc4K+G2xY6finN+NiN+YozimbsfBFzWZ8Ecq84M+H3avY/Pqcr26uYvMctoucViKcXTPTeFnXSZiqeyqmO3TVr4NHbDkzo1tlcNhsZkm1GFtU272KmrB4uqmNN+qmIqt1T3Z03417kR3AdXYPE2MbhLGKwl2i9hr9FN21conWmumqNYmJ7kxKq0z0JefXM64IcNh79c13MrxNzBazPLuRpXT8ERciI/stzAAAAAjfCX6XG1XvTi/sanKvQT+mPnXvTV9tadVcJfpcbVe9OL+xqcq9BP6Y+de9NX21oHZwAAAAAAAAAAAAAAAAAAAAAAACFf8T/pP+pNVt0hheP47iKON3t7e05de6C5AAAAAAAAAAAAAAAAAAAAAAAAAAAAAAAAAAAAAAAAAAAAAAAAAAAAAAAAAAAAAAAAAAAAAAAAAAAAAAAAAAAAAAAAAAAAAAAAAAAAAAAAAAAAAAAAABQzD8gxPuVX1SjOx/wCX3vcvvhLK6aa6Kqa41pqjSY7sKGGwWGw1c1WLNFuqY0mY7gLgAAAAAAAAAAAAAAAAAAAAAAAAAAAAAAAAAAAAAAAAAAAAAAAAAAAAAAAAAAAAAAAAAAAAAAAAAAAAAAAAAAAAAAAAAAAAAAAAAAAAAAAAAAAAAAAAAGF2t/NdPusfVJsl+a6vdZ+qGVxGHtYm3uX6Ka6NddJ7ph8Paw1vcsUU0Ua66R3QVQAAAAAAAAAAAAAAAAAAAAAAAAAAAAAAAAAAAAAAAAAAAAAAAAAAAAAAAAAAAAAAAAAAAAAAAAAAAAAAAAAAAAAAAAAAAAAAAAAAAAAAAAAAAAAAAAARLbD8vs+5ffKTZf8AkGG9yp+qH5icFhsTXFV+zRcqiNIme4r0U00UU00RpTTGkR3IB+gAAAAAAAAAAAAAAAAAAAAAAAAAAAAAAAAAAAAAAAAAAAAAAAAAAAAAAAAAAAAAAAAAAAAAAAAAAAAAAAAAAAAAAAAAAAAAAAAAAAAAAAAAAAAAAAAAhWzn58tf3vqlNVtZwGFsXYuWrFFFyOaqIXIAAAAAAAAAAAAAAAAAAAAAAAAAAAAAAAAAAAAAAAAAAAAAAAAAAAAAAAAAAAAAAAAAAAAAAAAAAAAAAAAAAAAAAAAODehh9P3Kf0v7G47ycG9DD6fuU/pf2Nx3kAAAAAAAAAAAAAAAAAAAAAAAAAAAAAAAAAgPD1m9eR8D+1OMtVbtycJOHpqjnibtUWtY8PZp8070Wdc0cCmaUxPJXiMPTPztM/cDlrgL25yrg6zXONoMfhK8dmNOE6WwGGpndiquuqJqqmr+jERTpryz2XJHPpLcRw68Le0dd3E7P4euxhaZ/Fy7K4v00+Caq6a+VjOhh4N8Dt9tZjMTndPG5TlFFu5dw+unH3K5q3KZ/wCnsKpn2ojtu6MHhbGCwtrDYOxaw+HtUxTbtWqIoooiOaIiOSIBxnsj0Te1+UZlTZ2uwuHzXCxVu3o4mMPiKO7pu6U6x3Jp+GHXWyW0eWbWbP4POsjxEX8Diqd6irTSaZ5ppqjtVROsTDUXRUcHWA2h2Ixu0mEw1u3nmVW+PqvUU6TesR+PTXPb0jsomebd07ctb9BTtPesbQ5zsxeuTOExNjp2zTM8lN2iaaatP7VNUa/2IBlujmu1RY2MtRPY1VYyqY8MRZiPrlPehEoijgawsxz14y/VPyoj7mvujn/4J/Tv/wBnbD6Eb0mMF/3eI/zg3O0b0Y1umvghpqmOWjMrFUe3u1x97eTSHRh+k/PvhY+qoEQ6B25M5Rtbb17Gm/h6o9uabnkhZdHLdq39jLWvY6YyqY8P8jC66ByP5u2vntcbhfqurHo5fyrY3+xi/rsg2X0JVEUcCuXTHPXicRVPzkx9zcjT3Qm+kplX/cYj7WpuEGiOjMoivglwtUxy0ZrZqj2+Lux96O9A/cmdntqbevY04qzVHtzRV5ISToyfSjs++dn/ACXEZ6B6P5j2rntdM2P8tYMV0cl2qcbsfa17Gm3iqtPDM2o+5tLoUKIp4EcmmOeu9iap+erj7mqejj/OuyPuOJ/zW22OhT9I/I/dMT9vWDbjQXRpURVwVZdVMctGb2pif/vN6G/WhejP9KjA++1n7K8DDdBDcmdk9pbevY0423VHtzb/AIQ6Tc09BBH/AO7O089rpy1/kl0sAADXeacNXB7lWZ4zLsw2jtWcZhL1eHv25w16dy5RVNNVOsUaTpMTHItfw9cGnsos+K3/ANxr7avoX7G0G1GcZzVtXdsTmOMvYubUYCKuL4yua93XjI101010YvrSMN7Mb36ujzgJzt1w28HmZbE7Q4HBbSWruKxOXYizZtxhr0b1dVqqKY1mjTlmY52legyxdnCcIec14iuKKZyqqInSZ5eOtdxntp+hcw+SbNZtmtO1l29OBwl7FRanARTv7lE1buvGTprppqjPQfZfGY7f5vam5NvdyyqrXTX/AN235Qdl9W8v75j5NXkereb4C5cpooxETXVMUxG7PLM/AxfoXp77n5v+KphtnKbGItXemZq3K4q03OfSde6DPsfOdZfE6TiY+TV5GQRydmKZmZ6bnl/+5/xBkureX98x8mryK2FzHCYu7xeHvRXXprppMcjD+henvufm/wCK8yrJYy/FTei/NzWmadN3T7wZS/et2LVV27Vu0U889xY9W8v75j5NXkXWPw3TeEuWJq3N+NN7TXTlYP0L099z83/EGS6t5f3zHyavIusJi7GLoqqw1yK6aZ0mdJj62D9C9Pfc/N/xZTKMujLrNduLs3N6re13dNAXGLxljB001Ym5FEVTpHJM6/EtereX98x8mryP3OMtjMrdumbs29yZnXd11Yz0L099z83/ABBkureX98x8mryL6zdov2qblqreoqjWJ7qP+henvufm/wCLO4LD9K4S1Yire3I01001BSxWZYTC3eLxF6KK9NdNJn7lHq3l/fMfJq8ihmmSRj8Vx035o7GKdNzX71p6F6e+5+b/AIgydOc5fVMRGIjWeT8WfIyCO0bM00101dNTOk6/7P8AikQLCvOMBRXVRXiIiqmdJjdnn+J56t5f3zHyavIsL+zdN2/cudNTG/VNWm5zaz7bx6F6e+5+b/iDL4bM8Hib0WrF6K7k80bsx9y6u3KbVuq5cnSimJmZ7kMPluRRgcZRfjETXuxPY7mnPGndZXFWemMNds67vGUzTrprprALPq3l/fMfJq8h1by/vmPk1eRjfQvT33Pzf8T0L099z83/ABBm8HjcPjN/pa5Fe5pvckxpr7ftMBfz2/YzabN2uinDxe3Jnd5dNWWyfK4y3jtLs3OM0/o6aaa+VFMdhum8+rszVu72J01017YJX1by/vmPk1eQ6t5f3zHyavIxvoXp77n5v+J6F6e+5+b/AIgz+Gv28TZpu2Kt+3VzTpoo4vMMLhK4oxF2KKpjWI0meT4H7luEjBYOixFe/u69lpprrOqzzfJ4zG/Rcm9Nvdp3dN3Xt+2Cp1by/vmPk1eQ6t5f3zHyavIxvoXp77n5v+J6F6e+5+b/AIgkcTExExzSsb2bYGzdqt3L8U10zpMbs8k/EvaI3aYjuRoweM2epxOKu3pxM079U1abmun7QXnVvL++Y+TV5FSxmuCv3abVq/FVdU6RG7PL+xifQvT33Pzf8VfA7P04XF2r8YmatyddNzTX9oM3VVFNM1VTpERrLH9W8v75j5NXkX92jft10a6b0TGqPehenvufm/4gyXVvL++Y+TV5FxhMfhsZVVThrsV1UxrMaTH1sL6F6e+5+b/iv8oyiMuu3K4vTc36dNN3TT9oL/E4i1hrU3b9e5RHJM6arPq3l/fMfJq8ivmeDjHYSqxNe5rMTrprzMN6F6e+5+b/AIgyXVvL++Y+TV5F5hcTZxVrjMPXv0a6a6THKwPoXp77n5v+LL5VgYy/C8TFzjOymrXTQHvGY7DYOaYxN2KJq105JnX4lv1by/vmPk1eR+ZxlUZlVamb02+Lif6Ouuunh8DHehenvufm/wCIMl1by/vmPk1eRf266blumuidaaoiYnuwj3oXp77n5v8Aiz+Ht8Th7VrXXcpinXu6QC2xGaYPD3qrV6/FNynnjdnk/Yp9W8v75j5NXkWuY5DGNxlzETiJo39Ox3NdNIiO74Fv6F6e+5+b/iDKW83wN25TboxETXVMUxG7PLM/Av2Aw2zlNjE2rvTM1cXXFWm5z6Tr3WfBjurWXx/9pj5NXkOreX98x8mryMbOy9MzM9Nz83/E9C9Pfc/N/wAQZjC5jhMXdm3h70V1xGumkxyLi/et4e1VdvVbtunnnuMXlOSxl+Jm9F+bmtM06bunc8PgZDH4bpvCXLE1bm/Gm9prpygtereX98x8mryHVvL++Y+TV5GN9C9Pfc/N/wAT0L099z83/EGcwmLsYuiqrD3IrppnSZ0mOX4TF4yxg6aZxNyKIqnSOSZ1+Jb5Rl0ZdZrtxcm5vVb2u7po/M4y2Myt26Zuzb3JmfxddQfnVvL++Y+TV5Dq3l/fMfJq8jG+henvufm/4noXp77n5v8AiCQWbtF61TctVb1FUaxPdW+KzLCYW7xd+9FFemumkz9yrgrHSuFtWIq3tyNNdNNWNzTJIx+Km9N+aOxiNNzX7wV+reX98x8mryP2nOcvqqiIxETM8kdjPkYz0L099z83/F+0bM00V01dNTOk6/7P+IJEsK84wFFdVFWIiKqZ0mN2ef4l+j9/Zqm7euXOmpjfqmrTc5tZ9sF/1by/vmPk1eRVw2Z4PE3otWL0V3J5o3Zj7mI9C9Pfc/N/xXOW5FGBxlF+MRNe7Exu7mnPHtgzF25Tat1XLk6UUxrM9yFh1by/vmPk1eReYqz0xhrtne3eMpmnXTXTVgfQvT33Pzf8QZLq3l/fMfJq8i5weNw+M3+lrkV7mm9yTGmvtsJ6F6e+5+b/AIslk+VxlsXdLs3OM0/o6aaa+UF3i8VZwluLmIr3KJndidJnlWnVvL++Y+TV5FTNsBGY4amzNzi9K4q1017Ux97E+henvufm/wCIMl1by/vmPk1eRe4e/bxNmm7Yq3rdXNOjAehenvufm/4s1luFjBYOjDxXv7uvZaaa6zqD8xeYYXCXIoxF2KKpjWI0meT4FDq3l/fMfJq8inm+TxmN+i7N6be7Tu6buvb9vwrH0L099z83/EGS6t5f3zHyavIyMTrETHNKOehenvufm/4pFTG7TEdyNAWV7NsDZu1W7l+Ka6Z0mN2eSfieOreX98x8mryLLGbPU4nFXb04mad+qatNzXT9ql6F6e+5+b/iDLWM1wV+7TatX4qrq5Ijdnl/YvKqoppmqqdIiNZlhMDs/ThMXavxiZq3J103NNf2s1do4y1XRrpvRMagsOreX98x8mryHVvL++Y+TV5GN9C9Pfc/N/xPQvT33Pzf8QZrCY/DYyqqnDXYrmmNZjSY+tUxOItYW1N2/XuURya6arDKMojLrtyuL03N+NNN3TT9q6zPBxjsJVYmvc1mJ1015gUOreX98x8mryHVvL++Y+TV5GN9C9Pfc/N/xPQvT33Pzf8AEGewuJs4q1xmHr36NdNdJjlU8XjsNg5pjE3Yomrm5JnX4njKsFGX4XiYucZ2U1a6aKGcZVGZVWpm9NvciY/F111+EHrq3l/fMfJq8h1by/vmPk1eRjfQvT33Pzf8T0L099z83/EEit103LdNdE601RExPdhZ4jNMFh71Vq9fim5TzxuzyfsXWHt8TYt2tddymKde7pDD5jkFOMxlzETiJo39Ox3NdNI07vgBddW8v75j5NXkerWb4G7cot0YiJrqmKYjdnlmfgYv0L099z83/FUw2zlNjE2r3TM1cXXFWm5z6Tr3QZ9jurWX98x8mryMijk7L0zP5XPzf8QZLq3l/fMfJq8ithcxwmLuTbw96K64jXTSY5GH9C9Pfc/N/wAV5lOSxl+Jm9F+bmtM06bunc8PgBlL963h7NV29Vu26eee4sereX98x8mryLnH4bpvB3LE1bm/Gm9prpysJ6F6e+5+b/iDJdW8v75j5NXkXWExdjF0VV4e5FdMTpM6THL8LB+henvufm/4srlGXxl1mu3Fybm9Vva7unaBXxeMsYOmmcTciiKuSOSZ1+Ja9W8v75j5NXkfucZbGZUW6Zuzb3JmfxddWM9C9Pfc/N/xBkureX98x8mryL6zdovWqblqreoqjWJ7qP8AoXp77n5v+LO4Kx0rhbVmKt7cp01001BSxWZYTC3eLv3oor0100mfuUereX98x8mryKGaZJGPxU35vzRyRGm5r9609C9Pfc/N/wAQZOnOcvqqiIxETMzpHYz5GQR23szTRcpq6amd2Yn/AGf8UiBYV5xgKK6qasREVUzpMbs8/wATz1by/vmPk1eRYXtmqbt65c6amN+qatNzm1+F49C9Pfc/N/xBl8NmeDxN6LVi9FdyeaN2Y+5dXblNq1VcuTpRTGsz3IYjLMijA4um/GImvdiY3dzTnj22UxdnpjDXbO9u8ZTNOumumoLPq3l/fMfJq8h1by/vmPk1eRjfQvT33Pzf8T0L099z83/EGbweNw+M3+lrkV7umvJMaa+29YvFWcJbi5iK9yiZ3YnSZ5fgWmT5XGWxdiLs3OM0/o6aaa+VUzfARmOGptTc4vdrirXTXtTH3gp9W8v75j5NXkOreX98x8mryMb6F6e+5+b/AInoXp77n5v+IM/h79vE2abtmret1c06KOLzDC4S5FGIuxRVMaxGkzyfA/cuwsYLB28PFe/ua9lpprrMz96zzfJ4zHEUXZvzb3ad3Td17c+HwgqdW8v75j5NXkOreX98x8mryMb6F6e+5+b/AInoXp77n5v+IJHE6xrHMsb2bYGzdqt3L8U10zpMbs8k/EvaY0piO5DBYzZ2nE4q7enEzTv1TVpua6ftBe9W8v75j5NXkVLGa4K/dptWr8VV1ckRuzy/sYn0L099z83/ABV8Bs/ThMXbvxiJq3J103NNf2gzddUUUzVVOlMRrMsf1by/vmPk1eRf3aOMtV0a6b1Mxqj3oXp77n5v+IMl1by/vmPk1eRcYTH4bGVVU4a7Fc0xrPJMfWwvoXp77n5v+K/yjKIy65cri9NzfjTTd00/aC/xOItYW1N2/XuUROmumqz6t5f3zHyavIr5ng4x2EmxNe5rMTrprzMN6F6e+5+b/iC+xOeYGnD3arWIpm5FMzT2M8+nJ2lps5m9/McTcou1UTRTRrG7Tpy6wtsXs1Tbwt6vpqZ3aKp03O5HtqGxNvisZep11/k5+uASfF47DYOaYxN2KJq5uSZ1+Jb9W8v75j5NXkec4yqMyqtTN6be5Ex+Lrrr8LH+henvufm/4gyXVvL++Y+TV5GQt103KKa6J1pqiJie7CO+henvufm/4pBYt8VYt29ddymKde7pALXEZpgsPeqtXr8U3KeeN2eT9in1by/vmPk1eRa5hkFOMxly/OImjf07Hc105NO6t/QvT33Pzf8AEGUtZvgbtyi3bxETXVMUxG7PLM/Av2AwuzlNjE2r3TM1cXXFWm5z6T7bPgx3VrL++Y+TV5Dq3l/fMfJq8jG+henvufm/4noXp77n5v8AiDMYTMcJi7k28PeiuuI100mORXxF63h7NV29Vu26eee4xmU5LGX4mq9F+bmtM06bunbjw+Bf5hhunMHcsTVub8R2WmunLqC26t5f3zHyavIdW8v75j5NXkY30L099z83/E9C9Pfc/N/xBnMJi7GLomvD3IrpidJnSY5fhfmLxmHwcUzibkURVyRyTOvxKOUZfGXWK7cXJub1W9ru6dp5zjLYzKi1TN2be5Mz+LrqD86t5f3zHyavIdW8v75j5NXkY30L099z83/E9C9Pfc/N/wAQSCzdovWqblqreoqjWJ7q3xOZYTC3Zt370UV6a6aTP3KuDsdLYW1Zire3Kd3XTTVjc0yOMfi5vzfmjWIjTc15vhBX6t5f3zHyavI/ac5y+qqKacREzM6R2M+RjPQvT33Pzf8AF6t7M00XKaumpndmJ04v+IJCsK84wFFdVNWIiKqZ0mN2fIv0evbNU3L1dzpqY3qpq03ObX4QZDq3l/fMfJq8irhszweJuxasXorrnmjdmPuYj0L099z83/FdZZkUYHF034xE17sTG7uac8e2DL3blFq1VcuTu0UxrM9yFh1by/vmPk1eReYuz0xhbtne3eMpmnXTXTVgfQvT33Pzf8QZLq3l/fMfJq8i5weNw+MiqcNcivd015JjT42E9C9Pfc/N/wAWSyfLIy2LsRdm5xmn9HTTTXygu8XirOEtxXiK9yiZ3YnSZ5fgWnVvL++Y+TV5FTN8BGY4em1Nzi92ve1017Ux97E+henvufm/4gyXVvL++Y+TV5F7h79vE2abtmret1c06c/aYD0L099z83/FmsuwsYLB28PFe/ua9lpprrMz94PzF5hhcJcijEXYoqmN6I0meT4FDq3l/fMfJq8ilm+TRmOIouzfm3u07um7r25nu+FZehenvufm/wCIMl1by/vmPk1eRkYnWNYRz0L099z83/FI6Y0iI7gLG7m2Bs3ardy/FNdM6TG7PJPxPHVvL++Y+TV5Fli9nacRirt6cTNO/VNWm5rp+1S9C9Pfc/N/xBlrGa4K/dptWr8VV1ckRuzy/sXldUUUVVVTpTEazLCYDZ+nCYu3fjETXuTru7mmv7WavUcZaro103qZp19sFh1by/vmPk1eQ6t5f3zHyavIxvoXp77n5v8Aiehenvufm/4gzWEx+GxlVVOGuxXNMazyTGnxqmJxFrC2puX69yiJ0101WGUZTGW3LlcXpub8RGm7pp+1c5pg4x+EmxNe5rMTrprzAo9W8v75j5NXkOreX98x8mryMb6F6e+5+b/iehenvufm/wCIM9hcTaxVrjMPXv0a6a6TCni8dhsHNMYm7FE1csckzr8TzleCjAYXiYub/ZTVrpot84ymMyrtVTem3uRMfi666/CD11by/vmPk1eQ6t5f3zHyavIxvoXp77n5v+J6F6e+5+b/AIgkVFdNyimuidaao1ifAs8RmmCw96q1evxTcp543Z5P2Lqxb4qxbt667lMU693SGHzDIKcZjLl+cRNG/p2O5rpyad0F11by/vmPk1eR7tZvgbtym3bxETXVMUxG7PLPxMV6F6e+5+b/AIqmF2cpsYm1e6Zmri6oq03OfSfbBn2O6t5f3zHyavIyKOehenvufm/4gyXVvL++Y+TV5FbCZjhcXcm3h70V1xG9ppMcjD+henvufm/4r3KcmjLsTVei/NzWiadN3Ttx4fADJYi9bw9mq7eq3bdPPOnMsureX98x8mryLnMMN05g7liatzf07LTXTl1YT0L099z83/EGS6t5f3zHyavIusJi7GLomvD3IrpidJnSY5fhYP0L099z83/Flcoy+MusV24uTc3qt7XTTtArYvGYfBxTOJuRRFXJHJM6/EtureX98x8mryP3OMsjMqLVM3Zt7kzP4uuurGehenvufm/4gyXVvL++Y+TV5F9Zu0XrVNy1VvUVRrE91H/QvT33Pzf8WdwdjpbC2rMVb25Tu66aago4nMsJhbs2796KK4jXTSZ+5S6t5f3zHyavIt80yOMfi5vzfmjWIjTc15vhWvoXp77n5v8AiDJ05zgKqoppxETMzpHYz5GQR63szTRcor6amd2YnTc/ikIMfXnOAorqpqxERVE6TG7PkfnVvL++Y+TV5GPvbNU3LtdfTUxvVTVpud34Xn0L099z83/EGXw2Z4PE3YtWL0V1zyxG7MfcurtyizaquXJ3aKY1me5DEZZkcYHF034xE16RMabmnP8ACymLs9MYW7Zmrd36Zp1010BZ9W8v75j5NXkOreX98x8mryMb6F6e+5+b/iehenvufm/4gzeDxuHxkVThrkV7umvJMafG9YvFWcJbivEV7lMzuxOkzy/AtMnyyMtpuxF2bnGaf0dNNNfK95vl8Zjh6LU3OL3at7XTXtTH3g8dW8v75j5NXkOreX98x8mryMb6F6e+5+b/AInoXp77n5v+IM/h79vEWabtmret1c06c/aUcXmGFwlyKMRdiiuY3ojSZ5PgesuwvSWDt4eK9/c17LTTXWZn71jm+TRmOIpuzfm3u0bum7r25nu+EFXq3l/fMfJq8h1by/vmPk1eRjfQvT33Pzf8T0L099z83/EEjjlhY3c3wNq7VbuX4prpnSY3Z5J+JfRGkRDA4vZ2nEYq7e6ZmnjKpq03NdNfhBe9W8v75j5NXkVLGa4K/dptWb8VXKuaN2eX9jE+henvufm/4q+AyCnCYu3fjETXuTru7mmvJ7YM3XVFFFVVU6U0xrMsf1by/vmPk1eRfXqOMs129dN6made5qj/AKF6e+5+b/iDJdW8v75j5NXkXGEx+GxlVVOGuxXNMazyTGnxsL6F6e+5+b/iyGT5TGW3LlUXpub8RGm7pp+0F9icRawtqbl+vco10101WfVvL++Y+TV5FbNMHGPwk2Jr3NZiddNeZh/QvT33Pzf8QZLq3l/fMfJq8i8wuJtYq1xlivfo1010mGB9C9Pfc/N/xZjK8FGAwvExXv8AZTOumgPWLx2Gwc0xibsUTVyxyTOvxLfq3l/fMfJq8jznGUxmVdqqb029yJj8XXX9rH+henvufm/4gyXVvL++Y+TV5GQoqiuimumdaao1ifAjvoXp77n5v+KQWLfFWbdvXXcpinXu6QC1xGa4LD3qrV6/FNynnjdnk/Yp9W8v75j5NXkWuYZBTjMZcvziJo39Ox3NdOTTurf0L099z83/ABBlbWb4G7cpt28RE11TERG7PLPxL5gcLs7Th8TavRiZq4uqKtNzTXSfbZ4GO6t5f3zHyavIdW8v75j5NXkY30L099z83/E9C9Pfc/N/xBmcJmOFxdybeHvRXXEb0xpMcitiL1vD2art6rdt0886czG5Tk0Zdiar0X5ua0TTpu6duJ7vgX2YYbpzB3LE17m/p2WmunLqC26t5f3zHyavIdW8v75j5NXkY30L099z83/E9C9Pfc/N/wAQZ3CYuxi6Jrw9yK6YnSZ0mOX4XnF4zD4OKZxNyKIq5uSZ1+JRyjL4y6xXbi5Nzeq3tdNO085xlkZlTaibs29yZn8XXXUFhm+0FizhYqwV+iq7vRExNM83KZRtBYvYWasbfopu70xERTPNyMTn2QxhMFTcjETXrXEabmnanwmQ5DGLwVVycRNGlcxpua9qPCCZWblF61TctzvUVRrE92FticzwmFuzbv3ooriNdN2Z+5WwdjpbC2rO9vblMU66aasZmeRxj8XN+b80axEabmvN8ILjq3l/fMfJq8j9pznAVVRTTiImZnSI3Z8jGehenvufm/4vVrZmm3dor6amd2YnTc/iCQsfXnOAoqmmrERFUTpMbs+RkEeu7NU3LtdfTUxvVTOm5/EGQ6t5f3zHyavIq4bM8HibsWrF6K655dN2Y+5iPQvT33Pzf8V1lmRxgcXTfjETXpExpuac/wAIMveuUWbVVy5O7RTGsz3IWHVvL++Y+TV5F5i7PTOFu2d7d36Zp1010YH0L099z83/ABBkureX98x8mryLnCY3D4yKpw1yK4p5+SY0+NhPQvT33Pzf8WSyfLIy2m7EXZub8xP4ummgLvF4qzhLcV4iuKKZnSJ0meX4Fp1by/vmPk1eR7zfL4zHD0WpuTb3at7XTXtT5WK9C9Pfc/N/xBkureX98x8mryL3D3reIs03bNW9bq5p052A9C9Pfc/N/wAWby7C9J4O3h4r39zXstNNdZmfvB5xeY4XCXIt4i7FFcxvRGkzyfAodW8v75j5NXkUs3yaMxxNN2b8292jd03de3M93wrL0L099z83/EGS6t5f3zHyavIyKOehenvufm/4pHHJALG7m+BtXardzERTXTOkxuzyT8Tx1by/vmPk1eRZYvZ2nEYm7enEzTxlU1abmumvwqXoXp77n5v+IMtYzXBYi9Tas34quVc0bs8v7F5XVFFFVVU6U0xrM+BhMBkFOExlu/GImvcnXd3NNeT22ZvUcbZuW9dN+made5qCx6t5f3zHyavIdW8v75j5NXkY30L099z83/E9C9Pfc/N/xBmsJj8NjKqow12K5pjWeSY0+NUxWItYW1xl+vco10101WOT5TGW13KovTc34iPxdNP2rjNMFGPwk2Jr3NZiddNeYFHq3l/fMfJq8h1by/vmPk1eRjfQvT33Pzf8T0L099z83/EGewuItYq1xlivfo1010mFPF4/DYOqmMTdiiauWOSZ1+J5yvBRgMLFiK9/lmddNFvnGUxmVduqb029yJj8XXX9oPXVvL++Y+TV5Dq3l/fMfJq8jG+henvufm/4noXp77n5v+IJFRVFdFNdM601RrE+BZ381wWHvVWr1+KblPPG7PJ+xdWLfFWbdvXXcpinXu6Qw2PyCnF4y5fnETRvzru7munJ7YLvq3l/fMfJq8j3azfA3blNu3iIqrqnSI3Z5Z+JivQvT33Pzf8AFVwmztOHxNq90zNXF1RVpuaa6fCDPMd1by/vmPk1eRkZ5YRz0L099z83/EGS6t5f3zHyavIr4TMcLi7k28PdiuuI3pjSY5PhYb0L099z83/Fe5Rk0ZdiarsX5ub1E06bunbie74AZLEXreHs1Xb1W7bp5505ll1by/vmPk1eRc5jhenMHcw817m/p2Wmumk6/cwnoXp77n5v+IMl1by/vmPk1eRd4TFWcXbmvD1xXTE6TOkxy/CwXoXp77n5v+LK5Rl8Zdh67UXJub1W9rpp2o8gK2LxuHwcUzibkURVzckzr8S26t5f3zHyavIZxlkZlTaibs29yZn8XXXVjfQvT33Pzf8AEGS6t5f3zHyavIv7Nyi9apuW53qKo1ie7CPehenvufm/4s9g7HS2FtWYq3tymKddNNQUMTmeDwt2bV+9FFccumkz9yl1by/vmPk1eRb5nkcY7F1X5xE0axEabmvN8K19C9Pfc/N/xBk6c5wFdUU04iJmZ0iN2fIyCPWtmqbd2ivpqZ3ZidNz+KQgx9Wc4CmqaasRETE6TG7PkfnVvL++Y+TV5GPu7NU3LtdfTUxvTM6bn8Xn0L099z83/EGXw2Z4TFXYtWL0V1zGumkx9y6vXKLNqq5cndopjWZ7kMRlmRxgcXF+L816RMabmnP8LJ4yx0zhbtmat3fpmnXTXQFp1by/vmPk1eQ6t5f3zHyavIxvoXp77n5v+J6F6e+5+b/iDN4TGYfGRVOGuRXFPPyTGnxvWLxdjCW4rxFcUUzOkTpM8vwLXJ8sjLabsRdm5vzE/i6aaPWb5fGY2KLU3Jt7tW9rpr2v4g8dW8v75j5NXkOreX98x8mryMb6F6e+5+b/AInoXp77n5v+IM/h71vEWabtmret1c06c6ji8xwuEuRbxF6KK5jeiNJnkesvwvSeDt2Ir39zXstNNeXVY5tk0Zjiab035t6URTpu69uZ7vhBV6t5f3zHyavIdW8v75j5NXkY30L099z83/E9C9Pfc/N/xBI1jdzfA2rlVu5iIiumdJjdnkn4l9HMwOK2dpxGJu3umZp4yqatNzXTX4QXvVvL++Y+TV5FSxmuCxF6m1ZvxVcq5o3Z5f2MT6F6e+5+b/iuMvyCnB4y3fjETXuTM7u5pryad0GarqiiiquqdKaY1mfAx/VvL++Y+TV5F9ft8bZuW9dN+made5rCP+henvufm/4gyXVvL++Y+TV5FxhMfhsZVVGGuxXNPLPJMafGwvoXp77n5v8AiyGT5TGW13KovTc34iPxdNP2gvsViLWFtcZfr3KNdNdNVn1by/vmPk1eRWzTBRj8LNma9zliddNWH9C9Pfc/N/xBkureX98x8mryLzC4i1irXGWK9+jXTXTRgfQvT33Pzf8AFmMrwUYDCRYivf0mZ1005wesXj8Ng6qYxN2KJqjWOSZ1+Jb9W8v75j5NXkec4ymMyuW6pvTb3ImPxddf2sf6F6e+5+b/AIgyXVvL++Y+TV5GQoqiuimqmdaao1ifAjvoXp77n5v+KQWaOKs0W9dd2mKde7oC1v5rgsPeqtXr8U3KeeN2eT9in1by/vmPk1eRaY/IKcXjLl+cRNG/Ou7ua6cntqHoXp77n5v+IMrazfA3btNu3iIqrqnSI3Z5Z+JfczA4TZ2nD4m1e6Zmri6oq03NNdPhZ6Y1iYBjureX98x8mryHVvL++Y+TV5GN9C9Pfc/N/wAT0L099z83/EGZwmYYXF3Jow92K64jemNJjk+FWxF63h7NV29Vu26eedOZjcoyaMuxFV2L83N6jd03dO3E93wL7McL07g7mHmvc39Oy0100mJ+4Ft1by/vmPk1eQ6t5f3zHyavIxvoXp77n5v+J6F6e+5+b/iDO4TFWcXbmvD1xXTE6TOkxy/C84zG4fBxTOJuRRFWunJM6/Eo5Rl8Zdh67UXJub1W9rpp2oj7njOMsjMqbUTdm3xcz/R11108gHVvL++Y+TV5Dq3l/fMfJq8jG+henvufm/4noXp77n5v+IJDZuUXrVNy3O9RVGsT3YWuJzPB4a7Nq/eiiuOWY3Zn7lfCWelsLas729uUxTrppqxeZ5HGOxdV+cRNGsRGm5rzfCC46t5f3zHyavI/aM5wFdUU04iJqmdIjdnyMZ6F6e+5+b/i9Wtmqbd2ivpqZ3aonTc7nwgkLH1ZzgKappqxERMTpPYz5GQR67szTXcrr6amN6ZnTc/iDIdW8v75j5NXkVcNmWExV2Ldi9FdcxrppMfcxHoXp77n5v8AiusryOMBi4vxfmvSJjTc05/hBlr12izaquXKt2imNZnuLHq3l/fMfJq8i7xljpnC3bM1bu/Tu66a6MF6F6e+5+b/AIgyXVvL++Y+TV5FzhMZh8ZFU4a5FcU8/JMafGwnoXp77n5v+LJ5PlkZbRdpi7NzfmJ/F000Bc4vF2MJRFeIuRRTM6ROkzy/AtereX98x8mryPeb5fGY2KLc3Jt7tW9rpr2mK9C9Pfc/N/xBkureX98x8mryL3D3reIs03bNW9bq5p052A9C9Pfc/N/xZvL8N0ng7diK9/c17LTTXl1Bhdo86u5djLdq1XREVW4qmKqde3MfcvcNnmBqw9qq7iKYuTTE1djPPpy9pgNtsPxuZ2at7T+RiNNPDK7wmzVNzC2a+mpjeopnTc7se2DMdW8v75j5NXkZFHPQvT33Pzf8UjBY3c3wNq5VbuYiIrpmYmN2eSfieOreX98x8mryLHFbOU4jE3b3TM08ZVNWm5rprPtqfoXp77n5v+IMth81wWIvU2rN+KrlXNG7PL+xeV1U0UVV1zpTTGsz4GFy/IKcHjLd+MRNe5r2O5pryad1mL9vjbFy3rpv0zTr3NYBY9W8v75j5NXkOreX98x8mryMb6F6e+5+b/iehenvufm/4gzWEx2Gxk1RhrsVzTyzyTGnxqmKxNrC2uMv17lGumukyscnymMtru1Rem5vxEfi6aafCuM0wUY/C8TNe52UTrpqCj1by/vmPk1eQ6t5f3zHyavIxvoXp77n5v8Aiehenvufm/4gz2GxFrFWouWK9+iZ0100U8Xj8Ng6qacTdiiao1jkmdfiecrwcYDCRYivf0mZ10051tnGUxmVy3VN6be5Expu66/tB76t5f3zHyavIdW8v75j5NXkY30L099z83/E9C9Pfc/N/wAQSKiqK6KaqZ1pqjWJWd/NcFYu1Wrt+Ka6eeN2eT9i7s0cXaoo113aYp19phcfs/Ti8XcvziJo3513dzXTk9sF31by/vmPk1eR7tZvgb12m3bvxVXVOkRuzyz8TFehenvufm/4quE2dpw+KtXoxM1blUVabmmunwgz08kayx3VvL++Y+TV5GRmNYmO6jnoXp77n5v+IMl1by/vmPk1eRXwmYYXF3Jow92K6ojemNJjk+FhvQvT33Pzf8V7lGTRl2Iruxfm5vU7um7p24nu+AGSxF+3h7NV29Vu26eedObtLLq3l/fMfJq8i4zHC9O4O5h5r3N/TstNdNJifuYX0L099z83/EGS6t5f3zHyavIu8JirOLtzXh69+mJ3ZnSY5fhYL0L099z83/FlsowEZdh6rUXOM3qt7XTTtRH3Aq4zG4fBxTOJuRRva6ckzr8S26t5f3zHyavIZxlkZlFqJuzb4vX+jrrrp5GN9C9Pfc/N/wAQZLq3l/fMfJq8i/tXKL1qm5bneoqjWJ7sI96F6e+5+b/iz2Es9L4W1Z3t7cpinXTTXQFDE5ng8Ndm1fvRRXHLMbsz9yl1by/vmPk1eRb5nkcY7F1X5xE0axEbu5rzfCtfQvT33Pzf8QZSjOcBXXTTTiImqqdIjdnyL9HrOzVNu7RX01M7tUVabnc+FIQY+rOcBTVNNWIiJidJ7GfI/OreX98x8mryMfc2ZpruVV9NTG9MzpufxefQvT33Pzf8QZfDZlhMVdi3YvRXXMa6aTH3Lm9dos2qrl2rdopjWZ7jFZXkcYDFxfi/NekTGm5pz/CyWMsdM4W7Zmrd36d3XTXQFp1by/vmPk1eQ6t5f3zHyavIxvoXp77n5v8Aiehenvufm/4gzeExmHxkVThrkVxTyTyTGnxv3F4uxhKIrxFyKKZnSJ0meX4Ftk+WxltF2mLs3N+Yn8XTTR6zfL4zGxRbm5Nvdq3td3XtA8dW8v75j5NXkOreX98x8mryMb6F6e+5+b/iehenvufm/wCIM/h71vEWabtmret1c091QxeY4XCXIt4i9FFcxvaaTPI95fhuk8HbsRVv7mvZaaa8uqxzbJYzDE03pvzb0pinTd17c+Hwgq9W8v75j5NXkOreX98x8mryMb6F6e+5+b/iehenvufm/wCIJGsLub4G1cqt3MREV0zNMxuzyTHwL9gMVs5TfxN290zNPGVzVpuc2s+2C+6t5f3zHyavIqYfNMFiL1Nqzfiq5VzRuzy/sYn0L099z83/ABXGX5BTg8ZbvxiJr3Nex3NNeTTugzVddNuiquudKaY1mfAx/VvL++Y+TV5F9ft8bYuW9dN+made5rCP+henvufm/wCIMl1by/vmPk1eRcYTHYbGTVGGuxXNPPyTGnxsL6F6e+5+b/iyGT5VGW13aovTc34iPxdNNPhBfYrE2sLa4zEV7lGumukys+reX98x8mryK2a4KMfheJm5xfZRVrpqw/oXp77n5v8AiDJdW8v75j5NXkXmGxFrFWouWK9+iZ0100YH0L099z83/FmMrwcYDCRYivf0mZ1005wesXj8Ng6qacTdiiao1jkmfqW/VvL++Y+TV5HjN8pjMrluub029yNNN3XX9qw9C9Pfc/N/xBkureX98x8mryMhRVFdNNVM60zGsSjvoXp77n5v+KQ2aOLtUUa67tMRr7QLS/muCsXarV2/FNdPJMbs8n7FPq3l/fMfJq8i0x+z9OLxdy/OImnfnXTc10/aoehenvufm/4gytrNsDeu027d+Kq6p0iN2eWfiX0zpGssDhNnacNirV6MTNW5VFWm5pr+1nqo1pmO6DHdW8v75j5NXkOreX98x8mryMb6F6e+5+b/AInoXp77n5v+IMzhMwwuLuTRh7sV1RGsxpMcnwq2Iv28NZqu3qt23TzzoxuUZPGXYiu7F+bm9Tu6bunbjw+Be5jhYxuDuYea9zf07LTXTSYn7gW/VvL++Y+TV5Dq3l/fMfJq8jG+henvufm/4noXp77n5v8AiDO4TFWcXbmvD179ETuzOkxy/C84zG4fBxR0zcije105JnXT2lLKMBGXYeq1FzjN6ve1007UR9ynnGWRmUWom7Nvi9f6OuuunkA6t5f3zHyavIdW8v75j5NXkY30L099z83/ABPQvT33Pzf8QSG1cpu2qblud6iqNYnuwtcTmeDw12bV+9FFcc8bsz9yvhLPS+GtWd7e4umKddNNdGLzPIox2LqvziJo3oiN3c15o9sFx1by/vmPk1eR6ozjAV10004iJqqnSI3Z5/iYv0L099z83/F6s7NU2r1FzpqZ3aoq03OfT4QSFj6s5y+mqaZxERMTpPYz5GQR25szTXcqq6amN6ZnTi/4gyPVvL++Y+TV5FbC5lhMVd4uxeiuvTXTSY+5h/QvT33Pzf8AFd5XkkYDFxfi/NekTGm5pz/CDK3rtFm1Vcu1btFMazPcWPVvL++Y+TV5F3jbHTOFu2Zq3d+nTXTXRgvQvT33Pzf8QZLq3l/fMfJq8i6wmMw+MiqcNciuKeSeSY0+Ng/QvT33Pzf8WTyfLYy2i5TF2bm/MT+LpoC5xeLsYSimvEXIopmdInSZ5fgWvVvL++Y+TV5HvN8vjMbNFubk292re13de0xXoXp77n5v+IMl1by/vmPk1eRfWL1vEWabtmret1c091H/AEL099z83/Fm8vw3SeDt2Iq39yJje0015dQeMVmOEwlyLeIvRRXMa6aTPIo9W8v75j5NXkUc2yWMwxMXpvzb0pinTd17c+HwrP0L099z83/EGS6tZf3zHyavIyKORsvTE/lc/N/xSMFhdzfA2rldu5iIiumZpmN2eSY+B56t5f3zHyavIscVs5TfxN290zNPGVzVpuc2s691T9C9Pfc/N/xBlsPmmCxF6m1ZvxVcq5o3Z5f2Ly5XTboqrrnSmmJmZ7kMLl2QRg8ZbxEYia9zXsdzTXWNO74WYxFvjrFy3rpv0zTr3NYBY9W8v75j5NXkOreX98x8mryMb6F6e+5+b/iehenvufm/4gzWEx2Gxk1RhrsVzTz8kxp8apisTawtrjMRXuUa6a6TPKscnyqMtquzF6bm/ER+Lppp8KvmuCjH4XiZucX2UVa6agpdW8v75j5NXkOreX98x8mryMb6F6e+5+b/AInoXp77n5v+IM9hsRaxVqLtivfomdNdNFPF4/DYOqmnE3YomqNYjSZ+p+ZZg4wOEpsRXv6TM66ac61zfKIzG7brm9NvcjTTd11/aD31by/vmPk1eQ6t5f3zHyavIxvoXp77n5v+J6F6e+5+b/iD8ybOcVi8yt2bs0Tbq15qdO1LL381wVi7Vau34prp5Jjdnk/Yi2zUbudWY7kVR+yWax2z9OLxdy/OJmnfnXTc10/aC76t5f3zHyavI92c2wN67Tbt34qrqnSI3Z5Z+JivQvT33Pzf8VXB7O04bFWr0YmatyqKtNzTX9oM9M6RMzzQx3VvL++Y+TV5GQqjepmO7GiO+henvufm/wCIMl1by/vmPk1eRXwmYYXF3Jow92K6ojWY0mOT4WG9C9Pfc/N/xX2UZPGXX67sXpub1O7pu6duPD4AZHEX7eGs1Xb1W7bp550WXVvL++Y+TV5FxmWFjG4O5h5r3N/TstNdNJ1YX0L099z83/EGS6t5f3zHyavIu8JirOLtzcw9e/RE7szpMcvw+2wXoXp77n5v+LLZRgIy7DVWoucZvVzXrpp2oj7gVcZjcPg9zpm5FG/rpyTOuntLbq3l/fMfJq8hnGVxmUWtbs2+L1/o6666eRjfQvT33Pzf8QZLq3l/fMfJq8i/tXKbtqm5bnWiqNYnuwj3oXp77n5v+LPYSz0vhrVne3uLpinXTTXQFDE5ng8Nem1fvRRcjnjdmfuUureX98x8mryLfM8ijHYyu/OImjeiI3dzXmj21r6F6e+5+b/iDKUZxgK66aKcRE1VTpEbs8/xL9H7OzVNq9budNTO5VFWm5z6T7aQAx9Wc5fTVMTiIiYnSexnyPzq3l/fMfJq8jHXNmaa66qumpjWZn/Z/wAX56F6e+5+b/iDMYXMsJirvF2L0V16a6aTH3Li9dos2qrl2rdopjWZ7jFZXkkYDFRfi/NfJMabmn3sljbHTWFu2Jq3d+NNdNdAWnVvL++Y+TV5Dq3l/fMfJq8jG+henvufm/4noXp77n5v+IM5hMZYxlNU4a5FcUzpPJMafGYvF2MJRTXiLkUU1TpE6TPL8C2yfLYy2i5TF2bm/MT+Lpo9Zvl0ZjZotzcm3u1b2u7r2geOreX98x8mryHVvL++Y+TV5GN9C9Pfc/N/xPQvT33Pzf8AEEgsXreIs03bNW9bq5p7q3xWY4TCXYt4i9FFcxrppM8j3gMN0pg7diKt/cjTe0015Vhm2SxmGJi9N+belMU6buvd8PhBW6t5f3zHyavIdWsv75j5NXkY30L099z83/EjZemJ/K5+b/iCRrC5m+BtXK7deIiK6ZmmY3Z5Jj4F+wGJ2cpv4m7d6ZmnjK5r03ObWde6C+6t5f3zHyavIqYfNMHiL1Nqzfiq5VzRuzy/sYn0L099z83/ABXGXZDTg8ZbxEYia9zXsdzTXWJju+EGauV027dVdc6U0xMzPchj+reX98x8mryL7EW+OsXLWum/TNOvc1hH/QvT33Pzf8QZLq3l/fMfJq8i4wmOw2MmqMNdiuaefkmNPjYX0L099z83/FkMnyqMtquzF6bm/ER+Lppp8IL7FYmzhbXGYivco1010meVZ9W8v75j5NXkVc1wMZhheJm5xfZRVrpqxHoXp77n5v8AiDJdW8v75j5NXkXmGxFrE2ou2K9+ieSJ00YH0L099z83/FmcswcYHCU2Ir39JmddNOcH7i8fhsHVTTibsUTVGsRpM/Ut+reX98x8mryPGb5RGY3bdc3pt7kaabuuv7Vh6F6e+5+b/iDJdW8v75j5NXkZCmqKqYqpnWJjWJR30L099z83/FIbVHF2qKNdd2IjUFpfzXBWLtVq7fimumdJjdnk/Yp9W8v75j5NXkWmO2fpxeLu35xM07866bmun7VD0L099z83/EGVs5tgb12m3bvxVXVOkRuzyz8S+mYiJmeaGCwez1OGxVq9GJmrcqirTc01/azlUb1Mx3Y0Bj+reX98x8mryHVvL++Y+TV5GN9C9Pfc/N/xPQvT33Pzf8QZnCZhhcXXNGHuxXVEazGkxyfCrYm/bw1mq7fq3bdPPOmrHZRk8ZdfruRem5vU7um7p2/bXmZYWMbg68PNe5vadlprppOoLfq3l/fMfJq8h1by/vmPk1eRjfQvT33Pzf8AE9C9Pfc/N/xBncJirOLtzcw9e/RE7szpMcvwvOMxuHwe50zcijf13eSZ109pSynARl2Gqsxc4zWuatdNO1Efcp5xlcZlFrW7Nvi9f6OuuunkA6t5f3zHyavIdW8v75j5NXkY30L099z83/E9C9Pfc/N/xBIbVym7bpuW51oqjWJ7sLXE5ng8Nem1fvRRcjnjdmfuV8LZ6Xw1qzvb3F0xTrpprpDFZlkUY7GV35xE0b0RG7ua80ad0Fz1by/vmPk1eR6ozjAV100UYiJqqnSI3Z5/iYv0L099z83/ABe7GzdNq9budNTO5VFWm5z6T7YJAx9Wc5fTMxOIjWOSexnyMgjtezNNVdVXTUxrOv8As/4gyPVvL++Y+TV5FbC5lhMVd4uxeiuvTXTSY+5h/QvT33Pzf8V3leSRgMVx0X5r7GY03NPvBlb12ixaquXat2imNZnuLHq3l/fMfJq8i7xtjprCXbE1bu/GmumujBehenvufm/4gyXVvL++Y+TV5F1hMZYxlNVWGuRXFM6TyTGnxsH6F6e+5+b/AIsnk+Wxltu5TF2bm/MTru6aAucXi7GEopqxFyKKap0idJnl+Ba9W8v75j5NXkes3y6Mxs0W5uTb3at7Xd11Yv0L099z83/EGS6t5f3zHyavIvrF63ftU3bNW9RVzT3Uf9C9Pfc/N/xZzAYbpTCW7EVb+5Gm9pprygp4rMcJhLvF4i9FFemumkzyKPVvL++Y+TV5FHNcljMMTF6b829KYp03dfvWfoXp77n5v+IMlGdZfM/lMfJq8jIo5GzFMTE9Nz83/FIwWFzN8DbuVUV4iIrpmaZjdnkmPgeereX98x8mryLHE7OU38Rdu9MzTxlc1abnNrOvdU/QvT33Pzf8QZbD5pg8ReptWb8VXKuaN2eX9i7uV027dVdc6U0xMzPciGGy7IYwWMt4iMRNe5r2O5prrEx3fCy+It8dh7trXTfpmnXuawCy6t5f3zHyavIdW8v75j5NXkY30L099z83/E9C9Pfc/N/xBxh0MM68PuUzH9b+xuO8nBvQwRpw+ZTHc6b+xuO8gAAAAAAAAAAAAAAAAAAAAAAAAAAAAAAAAGrOiey65mXAptBTZpmq5h4tYnSO5Rdpmqfgp3p+BtNb5lgsPmWXYrA423F3C4q1VZu255qqKomKo+GJkHJPQQ5nasbTbS5XXVEXcVhbV+iJnn4uqqJ+1h18+fWf5VtDwF8K1m/h96Zwt2buDv1xPF4uxPJMTp3YndqjtT8Euo9meiL2AzbK7d/McyuZRi93W7hcTYuVzTPb0qopmKo7nNPggE34WMRawvBftbdxExFuMqxVM69uZtVREfDMxHwuQ+hAs3LvDHZrt67tnA367mnqdKafrqhn+iK4dcFthlE7NbIcdOV3K6a8XjLlE0TfimdaaKKZ5Yp1iJmZ0mZiI0059h9CLweYrZzIcXtNnFiqzjs2opow1quNKqMPE670x2t+dJ07lNM9sGL6ODAV3NntlswiOwsYq9Yme5NyimqPspSDoNMxoxXBXisHFUcbg8xuUzT292qmiqJ+OaviT/hs2Lnbzg6zPJrEU9PaRiMHNU6RF6jlpjXtb0a069recd8CPCPi+CXbDG2s1weIqy7ET0vmGE03btuqiZ0qiJ07KmZqjSdNYmfADv5oHo0cfRh+DHLsHvRxuKzOiYp/6abdczPxzT8aU9cDwa9IdM+iHl3deJ6UvcZr3NNzn+HTwuWOGrhDxvC9trgMPk2CxHSNiel8uwmmt25VXMa1zEf0qpimNI5oiPCDd/QS5fVa2Jz/ADCqNKcRj6bNM93i7cT/APlGO6OLAV3Mp2TzCIni7N/EWKp8NdNFUfZ1N28EWyEbDcHuUZFVNNWJs25uYmunmqvVzvV6T24iZ0jwRCy4ctiqtveDjMcpw0UzmFGmKwe9OkcdRrpHg3omqnXtbwIT0HOY0YvglrwsVRxmCzC9bqp7cRVFNcT/AIp+KW9HAfAZwl4ngo2rxtjNsJiK8sxMxZx+G3dLtmuiZiK4pnTsqdaomJ01ifBDqerogeDWMB0z6IdZ3deJjCXuM17mm5z/AA6eEEQ6NXH0WeDjKcDvRx2JzOmuI7tNFu5r+2qn41PoKMBVZ2AzrHVxMRicx4unXtxRbp5fjqmPgaJ4ZNvsfww7dYGxk2BxHSlqelctwemtyuquY1qqiOTeqmI5OaIpjuTLtHgp2Sp2H2AyfIYmmq/h7W9iK6eaq9VM1VzHg3pmI8EQDRHRx4CurB7I5hTT/J27mJsVz4aot1U/5ak26D7MaMZwQW8NTVE14HHXrNUduNZi5H+dLOHnYivb3g3x+WYSmKsxszGLwcTya3aNex/vUzVT/eckcA/Cff4K9psbhs3wuIrynF1RaxuHinS7YuUTMRXFM6csazE08mvwQDvlzt0bOPotbAZHgJqiLuIzLjoju027VcT+25SmlfRA8GtOA6ZjaHend14mnCXuMme5puc/w6eFypwvbdZjwybfYK1k+Bv9LUT0rluC57lW9PLVVpyRVVOmvaiKY5eSZBv3oK8BVh+DjNcbXEx01mVUUeGmi3RGvxzVHwOg0W4L9lLexOweT5BRVTXcwtn+Wrp5q7tUzVXMeDemdPBolIAAAAI3wl+lxtV704v7Gpyr0E/pj51701fbWnVXCX6XG1XvTi/sanKvQT+mPnXvTV9taB2cAAAAAAAAAAAAAAAAAAAAAAAAhvF1+iXe3Kt3pnXXT/qTIAAAAAAAAAAAAAAAAAAAAAAAAAAAAAAAAAAAAAAAAAAAAAAAAAAAAAAAAAAAAAAAAAAAAAAAAAAAAAAAAAAAAAAAAAAAAAAAAAAAAAAAAAAAAAAAAAABQzCJnAYmI5Z4ur6pRvZK3XTj7s1UVUxxfbjTtwlYAAAAAAAAAAAAAAAAAAAAAAAAAAAAAAAAAAAAAAAAAAAAAAAAAAAAAAAAAAAAAAAAAAAAAAAAAAAAAAAAAAAAAAAAAAAAAAAAAAAAAAAAAAAAAAAAAADDbV01VZZTFMTM8ZHNHgk2UpqpyyqKomJ4yeePBDMgAAAAAAAAAAAAAAAAAAAAAAAAAAAAAAAAAAAAAAAAAAAAAAAAAAAAAAAAAAAAAAAAAAAAAAAAAAAAAAAAAAAAAAAAAAAAAAAAAAAAAAAAAAAAAAAAAAIptbbrqx9qaaKqo4vtRr25STL4mMBhonkni6fqhXAAAAAAAAAAAAAAAAAAAAAAAAAAAAAAAAAAAAAAAAAAAAAAAAAAAAAAAAAAAAAAAAAAAAAAAAAAAAAAAAAAAAAAAAAAAAAAAAAAAAAAAAAAAAAAAAAAAQ3Z63XTnVuaqKojsuWY8EpkAAAAAAAAAAAAAAAAAAAAAAAAAAAAAAAAAAAAAAAAAAAAAAAAAAAAAAAAAAAAAAAAAAAAAAAAAAAAAAAAAAAAAAAAAODehh9P3Kf0v7G47ycG9DD6fuU/pf2Nx3kAAAAAAAAAAAAAAAAAAAAAAAAAAAAAAAAAADCbX7KZJthlNWW7R5dZx2FmdaYr1iqir1VNUctM+GJaRzHoU9lr2JqrwGdZxhbUzrxdfF3NPBE7sT8erokBqDYboe9iNlcbaxteHxOb423MVUV5hXTXRRV3YopiKflatvgA15wjcD2yG316cVnGBrsZlMRTONwdcW7sxHNvck01f3omWwwHOEdCfs5x2s7Q5vxOv4u5b3tPb0+5tDg54I9ktgLnTGSYGu7mE0zTOOxdfGXtJ54idIin+7Ea9tPwAAGuuEbgb2P29xFWLzbBXMNmUxpONwVcW7tX9rkmmr25iZa1p6E/Zzj9atoc3mzr+LFFuKtPb0+50eAgXBzwTbJcH9U3sjwFVePmndnHYqrjL2nbiJ0iKf7sRr209ABrjhF4Gdj9vMTVjM0wVzC5nVGlWNwVcW7lf9qJiaavbmJnwtjgOcKehP2ci/rXtDm82dfxYotxVp7en3NqcHXBTsnwfzN3IcBNWOqp3asbiquMvTHcidIimPBTEa9tOwAAAAAAEb4S/S42q96cX9jU5V6Cf0x8696avtrTqrhL9Ljar3pxf2NTlXoJ/THzr3pq+2tA7OAAAAAAAAAAAAAAAAAAAAAAAAQ/pi96JNzjbm50zpu706abyYIV/wAT/pP+oE1AAAAAAAAAAAAAAAAAAAAAAAAAAAAAAAAAAAAAAAAAAAAAAAAAAAAAAAAAAAAAAAAAAAAAAAAAAAAAAAAAAAAAAAAAAAAAAAAAAAAAAAAAAAAAAAAABQx8zTgcRNMzExbqmJj2kd2Uv3buOuxcu11xFvXSqqZ7cJFmH5BifcqvqlGdj/y+97l98AloAAAAAAAAAAAAAAAAAAAAAAAAAAAAAAAAAAAAAAAAAAAAAAAAAAAAAAAAAAAAAAAAAAAAAAAAAAAAAAAAAAAAAAAAAAAAAAAAAAAAAAAAAAAAAAAAAMPtTcrt5bTVbrqonjIjWmdO1JstcruZbVVcrqrnjJjWqde1Dztb+a6fdY+qTZL811e6z9UAzQAAAAAAAAAAAAAAAAAAAAAAAAAAAAAAAAAAAAAAAAAAAAAAAAAAAAAAAAAAAAAAAAAAAAAAAAAAAAAAAAAAAAAAAAAAAAAAAAAAAAAAAAAAAAAAAAAIttXfu2sdai3droibeulNUx25SLATNWBw81TMzNumZmfaRnbD8vs+5ffKTZf+QYb3Kn6oBXAAAAAAAAAAAAAAAAAAAAAAAAAAAAAAAAAAAAAAAAAAAAAAAAAAAAAAAAAAAAAAAAAAAAAAAAAAAAAAAAAAAAAAAAAAAAAAAAAAAAAAAAAAAAAAAAABD9n8Rerzm3TXduVU9lyTVMxzSmCFbOfny1/e+qU1AAAAAAAAAAAAAAAAAAAAAAAAAAAAAAAAAAAAAAAAAAAAAAAAAAAAAAAAAAAAAAAAAAAAAAAAAAAAAAAAAAAAAAAABwb0MPp+5T+l/Y3HeTg3oYfT9yn9L+xuO8gAAAAAAAAAAAAAAAAAAAAAAAAAAAAAAAAAAAAAAAAAAAAAAAAAAAAAAAAAARvhL9Ljar3pxf2NTlXoJ/THzr3pq+2tOquEv0uNqvenF/Y1OVegn9MfOvemr7a0Ds4AAAAAAAAAAAAAAAAAAAAAAABGepOL6udM8XHE8fv670c2uqTKHTmG47iumLXG67u7vRrr3NAVwAAAAAAAAAAAAAAAAAAAAAAAAAAAAAAAAAAAAAAAAAAAAAAAAAAAAAAAAAAAAAAAAAAAAAAAAAAAAAAAAAAAAAAAAAAAAAAAAAAAAAAAAAAAAAAAAAUsZRVcwl+3RGtVVFVMe3MMJs7lmKwWLuXMRRFNM0bsaVRPLrDP1VRRTNVUxFMRrMz2oUrGLw9+qabF63cqiNZimqJ5AVgAAAAAAAAAAAAAAAAAAAAAAAAAAAAAAAAAAAAAAAAAAAAAAAAAAAAAAAAAAAAAAAAAAAAAAAAAAAAAAAAAAAAAAAAAAAAAAAAAAAAAAAAAAAAAAAAAYzaHCXsZgabeHpiquK4q0mdOTSTZ7CXsHgareIpimua5q0ideTSGQvXrVijfvXKbdOumtU6RqWb1q/Rv2blNynXTWmdY1B7AAAAAAAAAAAAAAAAAAAAAAAAAAAAAAAAAAAAAAAAAAAAAAAAAAAAAAAAAAAAAAAAAAAAAAAAAAAAAAAAAAAAAAAAAAAAAAAAAAAAAAAAAAAAAAAAABH9ossxWNxdu5h6IqpijdnWqI5dZZvB0VW8JYt1xpVTRTTPtxD8v4vD2Kopv3rduqY1iKqojkVaaorpiqmYmmY1iY7cA/QAAAAAAAAAAAAAAAAAAAAAAAAAAAAAAAAAAAAAAAAAAAAAAAAAAAAAAAAAAAAAAAAAAAAAAAAAAAAAAAAAAAAAAAAAAAAAAAAAAAAAAAAAAAAAAAAARnJspxeGzSi9etxFuN7Wd6J54lJlC1jMNduRbtYi1XXP9GmqJlXAAAAAAAAAAAAAAAAAAAAAAAAAAAAAAAAAAAAAAAAAAAAAAAAAAAAAAAAAAAAAAAAAAAAAAAAAAAAAAAAAAAAAAAABwb0MPp+5T+l/Y3HeTg3oYfT9yn9L+xuO8gAAAAAAAAAAAAAAAAAAAAAAAAAAAAAAAAAAAAAAAAAAAAAAAAAAAAAAAAAARvhL9Ljar3pxf2NTlXoJ/THzr3pq+2tOquEv0uNqvenF/Y1OVegn9MfOvemr7a0Ds4AAAAAAAAAAAAAAAAAAAAAAABCv+J/0n/UmqFf8AE/6T/qBNQAAAAAAAAAAAAAAAAAAAAAAAAAAAAAAAAAAAAAAAAAAAAAAAAAAAAAAAAAAAAAAAAAAAAAAAAAAAAAAAAAAAAAAAAAAAAAAAAAAAAAAAAAAAAAAAAAUMw/IMT7lV9Uozsf8Al973L74SbMPyDE+5VfVKM7H/AJfe9y++AS0AAAAAAAAAAAAAAAAAAAAAAAAAAAAAAAAAAAAAAAAAAAAAAAAAAAAAAAAAAAAAAAAAAAAAAAAAAAAAAAAAAAAAAAAAAAAAAAAAAAAAAAAAAAAAAAAAGF2t/NdPusfVJsl+a6vdZ+qDa3810+6x9UmyX5rq91n6oBmgAAAAAAAAAAAAAAAAAAAAAAAAAAAAAAAAAAAAAAAAAAAAAAAAAAAAAAAAAAAAAAAAAAAAAAAAAAAAAAAAAAAAAAAAAAAAAAAAAAAAAAAAAAAAAAAAARLbD8vs+5ffKTZf+QYb3Kn6oRnbD8vs+5ffKTZf+QYb3Kn6oBXAAAAAAAAAAAAAAAAAAAAAAAAAAAAAAAAAAAAAAAAAAAAAAAAAAAAAAAAAAAAAAAAAAAAAAAAAAAAAAAAAAAAAAAAAAAAAAAAAAAAAAAAAAAAAAAAABCtnPz5a/vfVKaoVs5+fLX976pTUAAAAAAAAAAAAAAAAAAAAAAAAAAAAAAAAAAAAAAAAAAAAAAAAAAAAAAAAAAAAAAAAAAAAAAAAAAAAAAAAAAAAAAAAHBvQw+n7lP6X9jcd5ODehh9P3Kf0v7G47yAAAAAAAAAAAAAAAAAAAAAAAAAAAAAAAAAAAAAAAAAAAAAAAAAAAAAAAAAABG+Ev0uNqvenF/Y1OVegn9MfOvemr7a06q4S/S42q96cX9jU5V6Cf0x8696avtrQOzgAAAAAAAAAAAAAAAAAAAAAAAGF6hR1T6c6Yn/a8Zubnh1011ZpjOreG6f6U3L3GcZxeukaa66d0GTAAAAAAAAAAAAAAAAAAAAAAAAAAAAAAAAAAAAAAAAAAAAAAAAAAAAAAAAAAAAAAAAAAAAAAAAAAAAAAAAAAAAAAAAAAAAAAAAAAAAAAAAAAAAAAAAAB4xFvjsPdta6b9M069zWGMyjJ4y7EV3Yv8ZvU7um5p248PgZO9ci1ZruVazTRTNU6c/IsctzexmF6q3Zou01U07078REfWDIgAAAAAAAAAAAAAAAAAAAAAAAAAAAAAAAAAAAAAAAAAAAAAAAAAAAAAAAAAAAAAAAAAAAAAAAAAAAAAAAAAAAAAAAAAAAAAAAAAAAAAAAAAAAAAAAAAss2wPVDCxZm5xelUVa6a93ymU4HqfhZsxc4zWqatdNO55HvMcbbwFiLt6muqmat3SmImf/ADkMuxtvH2Ju2aa6aYq3dKoiJ/8AOUF0AAAAAAAAAAAAAAAAAAAAAAAAAAAAAAAAAAAAAAAAAAAAAAAAAAAAAAAAAAAAAAAAAAAAAAAAAAAAAAAAAAAAAAAAAAAAAAAAAAAAAAAAAAAAAAAAADE5vk8ZjiKLs3+L3ad3Tc17c+Hwsnh7fE4e1a113KYp17ukLHMs3sZfept3qLtVVVO9G5ETH1r6zci7ZouU6xTXTFUa8/KD2AAAAAAAAAAAAAAAAAAAAAAAAAAAAAAAAAAAAAAAAAAAAAAAAAAAAAAAAAAAAAAAAAAAAAAAAAAAAAAAAAAAAAAAAAAAAAAAAAAAAAAAAAAAAAAAAADC5dkUYPG04jpia93XsdzTnj22aYzBZ3hsZiqcPaovRXOvLVEacke2yYAAAAAAAAAAAAAAAAAAAAAAAAAAAAAAAAAAAAAAAAAAAAAAAAAAAAAAAAAAAAAAAAAAAAAAAAAAAAAAAAAAAAAAAAODehh9P3Kf0v7G47ycG9DD6fuU/pf2Nx3kAAAAAAAAAAAAAAAAAAAAAAAAAAAAAAAAAAAAAAAAAAAAAAAAAAAAAAAAAACN8JfpcbVe9OL+xqcq9BP6Y+de9NX21p1Vwl+lxtV704v7Gpyr0E/pj51701fbWgdnAAAAAAAAAAAAAAAAAAAAAAAAIV/xP+k/6k1Qr/if9J/1AmoAAAAAAAAAAAAAAAAAAAAAAAAAAAAAAAAAAAAAAAAAAAAAAAAAAAAAAAAAAAAAAAAAAAAAAAAAAAAAAAAAAAAAAAAAAAAAAAAAAAAAAAAAAAAAAAAAKGYfkGJ9yq+qUZ2P/L73uX3wk2YfkGJ9yq+qUZ2P/L73uX3wCWgAAAAAAAAAAAAAAAAAAAAAAAAAAAAAAAAAAAAAAAAAAAAAAAAAAAAAAAAAAAAAAAAAAAAAAAAAAAAAAAAAAAAAAAAAAAAAAAAAAAAAAAAAAAAAAAAAwu1v5rp91j6pNkvzXV7rP1QbW/mun3WPqk2S/NdXus/VAM0AAAAAAAAAAAAAAAAAAAAAAAAAAAAAAAAAAAAAAAAAAAAAAAAAAAAAAAAAAAAAAAAAAAAAAAAAAAAAAAAAAAAAAAAAAAAAAAAAAAAAAAAAAAAAAAAACJbYfl9n3L75SbL/AMgw3uVP1QjO2H5fZ9y++Umy/wDIMN7lT9UArgAAAAAAAAAAAAAAAAAAAAAAAAAAAAAAAAAAAAAAAAAAAAAAAAAAAAAAAAAAAAAAAAAAAAAAAAAAAAAAAAAAAAAAAAAAAAAAAAAAAAAAAAAAAAAAAAAhWzn58tf3vqlNU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Cy6lYPprpniv5be397enn5+bVeo/1bv9WOlOLtcXx3F66Trprp3QSAAAAAAAAAAAAAAAAAAAAAAAAAAAAAAAAAAAAAAAAAAAAAAAAAAAAAAAAAAAAAAAAAAAAAAAAAAAAAAAAAAAAAAAAAAAAAAAAAAAAAAAAAAAAAAAAAAHm5RTct1UVxrTVE0zHglbYPLcLg7k14a1uVTG7M70zyfCr4q5NnDXrlMRM0UTVET4IYjIs3vZhia7d2i3TFNG9rTr3Y8IM2AAAAAAAAAAAAAAAAAAAAAAAAAAAAAAAAAAAAAAAAAAAAAAAAAAAAAAAAAAAAAAAAAAAAAAAAAAAAAAAAAAAAAAAAAAAAAAAAAAAAAAAAAAAAAAAAAChjMLZxlqLeIo36Ine01mOX4DB4Wzg7U28PRuUTO9prM8vwrbO8bcwGDpvWqaaqprinSrm5p8hkmNuY/B1XrtNNNUVzTpTzc0eUGQAAAAAAAAAAAAAAAAAAAAAAAAAAAAAAAAAAAAAAAAAAAAAAAAAAAAAAAAAAAAAAAAAAAAAAAAAAAAAAAAAAAAAAAAAAAAAAAAAAAAAAAAAAAAAAAAABaYzLcLjLkV4m1v1RG7E70xyfAubdFNu3TRRGlNMRTEeCGGz3N72X4mi3aot1RVRva1a92fCy+FuTew1m5VERNdEVTEeGAVAAAAAAAAAAAAAAAAAAAAAAAAAAAAAAAAAAAAAAAAAAAAAAAAAAAAAAAAAAAAAAAAAAAAAAAAAAAAAAAAAAAAAAAAAAAAAAAAAAAAAAAAAAAAAAAAAAWWGyrB4a/F6za3bka6TvTPP8K9R/Ks7v4zMaMPct2qaJ15aYnXkifCkAAAAAAAAAAAAAAAAAAAAAAAAAAAAAAAAAAAAAAAAAAAAAAAAAAAAAAAAAAAAAAAAAAAAAAAAAAAAAAAAAAAAAAAAAODehh9P3Kf0v7G47ycG9DD6fuU/pf2Nx3kAAAAAAAAAAAAAAAAAAAAAAAAAAAAAAAAAAAAAAAAAAAAAAAAAAAAAAAAAACN8JfpcbVe9OL+xqcq9BP6Y+de9NX21p1Vwl+lxtV704v7Gpyr0E/pj51701fbWgdnAAAAAAAAAAAAAAAAAAAAAAAAIV/xP+k/6k1Qr/if9J/1AmoAAAAAAAAAAAAAAAAAAAAAAAAAAAAAAAAAAAAAAAAAAAAAAAAAAAAAAAAAAAAAAAAAAAAAAAAAAAAAAAAAAAAAAAAAAAAAAAAAAAAAAAAAAAAAAAAAKGYfkGJ9yq+qUZ2P/L73uX3wk2YfkGJ9yq+qUZ2P/L73uX3wCWgAAAAAAAAAAAAAAAAAAAAAAAAAAAAAAAAAAAAAAAAAAAAAAAAAAAAAAAAAAAAAAAAAAAAAAAAAAAAAAAAAAAAAAAAAAAAAAAAAAAAAAAAAAAAAAAAAwu1v5rp91j6pNkvzXV7rP1QbW/mun3WPqk2S/NdXus/VAM0AAAAAAAAAAAAAAAAAAAAAAAAAAAAAAAAAAAAAAAAAAAAAAAAAAAAAAAAAAAAAAAAAAAAAAAAAAAAAAAAAAAAAAAAAAAAAAAAAAAAAAAAAAAAAAAAACJbYfl9n3L75SbL/AMgw3uVP1QjO2H5fZ9y++Umy/wDIMN7lT9UArgAAAAAAAAAAAAAAAAAAAAAAAAAAAAAAAAAAAAAAAAAAAAAAAAAAAAAAAAAAAAAAAAAAAAAAAAAAAAAAAAAAAAAAAAAAAAAAAAAAAAAAAAAAAAAAAAAhWzn58tf3vqlNU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D83Kddd2Ne7o/UT6exXoh4nj7nFdMbu7ryab3MCWAAAAAAAAAAAAAAAAAAAAAAAAAAAAAAAAAAAAAAAAAAAAAAAAAAAAAAAAAAAAAAAAAAAAAAAAAAAAAAAAAAAAAAAAAAAAAAAAAAAAAAAAAAAAAAAAAAc/O/Ippp5qYj2oUsdVNGCxFVMzFVNuqYmO1OjAbL4zEYjG3ab96u5TFvWIqnXl1gElAAAAAAAAAAAAAAAAAAAAAAAAAAAAAAAAAAAAAAAAAAAAAAAAAAAAAAAAAAAAAAAAAAAAAAAAAAAAAAAAAAAAAAAAAAAAAAAAAAAAAAAAAAAAAAAAAAmImNJiJjwkRERpEREeBidpr93D5fTXYuVW6uMiNaZ05NJNmb93EZfVXfuVXKuMmNap15NIBlgAAAAAAAAAAAAAAAAAAAAAAAAAAAAAAAAAAAAAAAAAAAAAAAAAAAAAAAAAAAAAAAAAAAAAAAAAAAAAAAAAAAAAAAAAAAAAAAAAAAAAAAAAAAAAAAAAfk001c9MT7cP3m5ka2oxmIw+NtU2L1dumbesxTOnLrLP4Gqa8Fh6qpmaqrdMzM9udAVgAAAAAAAAAAAAAAAAAAAAAAAAAAAAAAAAAAAAAAAAAAAAAAAAAAAAAAAAAAAAAAAAAAAAAAAAAAAAAAAAAAAAAAAAAAAAAAAAAAAAAAAAAAAAAAAAAfkUUxOsUxE+0/UTyLHYq9m9u3dv3K6J3taZnk5pSwAAAAAAAAAAAAAAAAAAAAAAAAAAAAAAAAAAAAAAAAAAAAAAAAAAAAAAAAAAAAAAAAAAAAAAAAAAAAAAAAAAAAAAAAHBvQw+n7lP6X9jcd5ODehh9P3Kf0v7G47yAAAAAAAAAAAAAAAAAAAAAAAAAAAAAAAAAAAAAAAAAAAAAAAAAAAAAAAAAABG+Ev0uNqvenF/Y1OVegn9MfOvemr7a06q4S/S42q96cX9jU5V6Cf0x8696avtrQOzgAAAAAAAAAAAAAAAAAAAAAAAEK/4n/Sf9Saor1OxfV/j+Iq4rpje3uTm15wSoAAAAAAAAAAAAAAAAAAAAAAAAAAAAAAAAAAAAAAAAAAAAAAAAAAAAAAAAAAAAAAAAAAAAAAAAAAAAAAAAAAAAAAAAAAAAAAAAAAAAAAAAAAAAAAAAAFDMPyDE+5VfVKM7H/l973L74SfG01V4O/RRGtVVuqIjuzowOzOBxOFxl2vEWaqKZt6RM93WASQAAAAAAAAAAAAAAAAAAAAAAAAAAAAAAAAAAAAAAAAAAAAAAAAAAAAAAAAAAAAAAAAAAAAAAAAAAAAAAAAAAAAAAAAAAAAAAAAAAAAAAAAAAAAAAAAAGF2t/NdPusfVJsl+a6vdZ+qFXaTD3cVl9NFiia6+MidI7mkmzeHu4XL6qL9E0V8ZM6T3NIBlQAAAAAAAAAAAAAAAAAAAAAAAAAAAAAAAAAAAAAAAAAAAAAAAAAAAAAAAAAAAAAAAAAAAAAAAAAAAAAAAAAAAGIzTaDA5fVVRVXN29HPRb5dPbnmhhds9opw2/hMLc3N2P5W5TPL/ZhrzexGOqncni7Xd7vldbh9N+rX6mWdQrMp/f24imvSjC26Y/67vL9S4wm2li5McfhqqY9Vbrir9nI17TllqI7KquZ+J5ry6aJ3sPdqpqju+V0J6dxZjUf/ACjct0YDHYbH2uMwl2m5THPEc8e3C5aWyrNcTgMZTrXNq9TzVd3wT3YbYyLNKM1wUXaYim7T2NyjuT5HJ5vAtxvujzVaJ2yIDnpAAAAAAAAAAAAAAAAAAAAAARLbD8vs+5ffKTZf+QYb3Kn6oYLabA4nFYy1Xh7NVdMW9JmO7rLPYKmqjB2KK40qpt0xMdydAVgAAAAAAAAAAAAAAAAAAAAAAAAAAAAAAAAAAAAAAAAAAAAAAAAAAAAAAAAAAAAAAAAAAAAAAAAAAAAAAAAAAAAAAAAAAAAAAAAAAAAAAAAAAAAAAAAAQrZz8+Wv731SmqK5Hl2LsZtbu3rFVNuN7WqdO5KVAAAAAAAAAAAAAAAAAAAAAAAAAAAAAAAAAAAAAAAAAAAAAAAAAAAAAAAAAAAAAAAAAAAAAAAAAAAAAAAAAAAAAAAAA4N6GH0/cp/S/sbjvJwb0MPp+5T+l/Y3HeQAAAAAAAAAAAAAAAAAAAAAAAAAAAAAAAAAAAAAAAAAAAAAAAAAAAAAAAAAAI3wl+lxtV704v7Gpyr0E/pj51701fbWnVXCX6XG1XvTi/sanKvQT+mPnXvTV9taB2cAAAAAAAAAAAAAAAAAAAAAAAA8cda393jKN7XTTejXV7Qr/if9J/1AmoAAAAAAAAAAAAAAAAAAAAAAAAAAAAAAAAAAAAAAAAAAAAAAAAAAAAAAAAAAAAAAAAAAAAAAAAAAAAAAAAAAAAAAAAAAAAAAAAAAAAAAAAAAAAAAAAAEzERMzOkRzzLxRdt3J0ouUVT3InVTzD8gxPuVX1SjOx/5fe9y++AS0AAAAAAAAAAAAAAAAAAAAAAAAAAAAAAAAAAAAAAAAAAAAAAAB4vXbdm3Nd6umiiOeqqdIhj8+ze1lOGiqqN+9XyW6O74Z8DV2cZ9icfiZ3qpvXNdIj+jT4Ihv8TgX5Pn1CJnTZl7aXK7VWnTO/P/AEUTP7XrD7RZXfnSMVFE/wDXTNP7Z5Go4s465y1XYo8Gun1E0Y6zy01xcjuc/wBbpf4Ri1ru8/z9le5vGiqmumKqKoqpnliYnWJfrUWz+0eIwN+KaKppnXsrVX4tXkltHKcxs5nhKb9idO1VTPPTPccvl8K/Gnz5haJ2vAGkkAAAAAAAAAAAAAAAAAAAAAAAAAAAAAAAAAAAAAAAAAAAAAAAAAAAAAAAAAB+V100RrXVTTHdmdCiumuNaKqao7sTqw21v5rp91j6pNkvzXV7rP1QDNAAAAAAAAAAAAAAAAAAAAAAAAAAAAAAAAAAAAAAAAAAAAAAAAAAAAAAAAAAAAAAAAAAAAAAAAAAAAAAAAAALXNcV0ll2IxHPNuiZj2+1+1dMJtnMxkF7TmmqnX44ZMNYvkrWfmSWqcfXXjMfFqapnl3q57s88yv6aYopimmNIjkiGPwnLmWI15+XT42ReuyeNVhjAGNK1zCxF6xMxHZ0cseRndgMyqt5hZpqmd27/JV+32p/wDO6xi32VmYx9rd7V6jT4zLWMmC1ZR8t0gPIsgAAAAAAAAAAAAAAAAAAAAADxXdt250ruUUz3JnR7iYmImJ1ieaYRLbD8vs+5ffKTZf+QYb3Kn6oBXAAAAAAAAAAAAAAAAAAAAAAAAAAAAAAAAAAAAAAAAAAAAAAAAAAAAAAAAAAAAAAAAAAAAAAAAAAAAAAAAAAAAAAAAAAAAAAAAAAAAAAAAAAAAAAAAAB4pvWq6t2m5RVV3IqiXt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AAAhX/E/wCk/wCpNWB6h3eq3TfHUbvG8Zu6TrprroDPAAAAAAAAAAAAAAAAAAAAAAAAAAAAAAAAAAAAAAAAAAAAAAAAAAAAAAAAAAAAAAAAAAAAAAAAAAAAAAAAAAAAAAAAAAAAAAAAAAAAAAAAAAAAAAAAAAoZh+QYn3Kr6pRnY/8AL73uX3wlOJtzew123E6TXRNOvtwxWSZPcy7E13K7tFcVUbukR4YBmQAAAAAAAAAAAAAAAAAAAAAAAAAAAAAAAAAAAAAAAAAAAAACqYpiZmdIjlmRZZ5cm1k+Nrp54tVafEtWvdaI/I1btbmtzHY65XTMzxk7tEdyjtf+e2tcHhqcPbiNImufxpW1zs83pieamPu1ZF6/tjHStK+mMAUStMfhou0TXRGlynl1jts5sLm9VjHW4rq7C7MWrkeHtT8f3scx+WzNrHX6aOTSdY8GkpvSM2K1LIbxHm1Vv2qKp56qYl6eQZAAAAAAAAAAAAAAAAAAAAAAAAAAAAAAAAAAAAAAAAAAAAAAAAAAAAAAAAAAGF2t/NdPusfVJsl+a6vdZ+qF3nWBqzDCRZoriiYrirWfanymS4GrL8JNmuuK5muatY9qPIC/AAAAAAAAAAAAAAAAAAAAAAAAAAAAAAAAAAAAAAAAAAAAAAAAAAAAAAAAAAAAAAAAAAAAAAAAAAAAAAAAAAWWdYWcblWJsUxrVVR2Ptxyx+2F6LVtNZi0fA0ZidcLmNN2YmKK+SfvZKJ1jWOZI9t9nuyuYqxRrYrnerimP9nV3falCaLt7AzuXqZrtdqYesw5a8nHFqe2P0yYtacfh6o/H08ExLxdzG1TH8nrXPtaQt9O3rQq469FnD1Tr2U8lLK7BYCq9mWHmY5KJ46rwRHN+3Rg8Jg8Rj8TRVdoqqmqdKLcRyz8DbOzWURleC/lNJxNzluTHa7kNXn564MU0ifMpiNyy4DzK4AAAAAAAAAAAAAAAAAAAAACJbYfl9n3L75SbL/yDDe5U/VDG53k9zMcTRcou0URTRu6THhllcNbmzhrVuZ1miiKdfagFQAAAAAAAAAAAAAAAAAAAAAAAAAAAAAAAAAAAAAAAAAAAAAAAAAAAAAAAAAAAAAAAAAAAAAAAAAAAAAAAAAAAAAAAAAAAAAAAAAAAAAAAAAAAAAAAAAEK2c/Plr+99UpqwOV5HdweYUYiq9RVTGvJET24Z4AAAAAAAAAAAAAAAAAAAAAAAAAAAAAAAAAAAAAAAAAAAAAAAAAAAAAAAAAAAAAAAAAAAAAAAAAAAAAAAAAAAAAAAAHBvQw+n7lP6X9jcd5ODehh9P3Kf0v7G47yAAAAAAAAAAAAAAAAAAAAAAAAAAAAAAAAAAAAAAAAAAAAAAAAAAAAAAAAAABG+Ev0uNqvenF/Y1OVegn9MfOvemr7a06q4S/S42q96cX9jU5V6Cf0x8696avtrQOzgAAAAAAAAAAAAAAAAAAAAAAAFh1XwnTnS29Vxu/uabs6a66L9Cv+J/0n/UCagAAAAAAAAAAAAAAAAAAAAAAAAAAAAAAAAAAAAAAAAAAAAAAAAAAAAAAAAAAAAAAAAAAAAAAAAAAAAAAAAAAAAAAAAAAAAAAAAAAAAAAAAAAAAAAAAA83a6bVqu5X+LTE1T7ULTA5nhsddqt4eqqaqY3p1p05FbMPyDE+5VfVKM7H/l973L74BLQAAAAAAAAAAAAAAAAAAAAAAAAAAAAAAAAAAAAAAAAAAAAAFvmNjpnAYmxHPct1Ux7cxyLgTE6ncDRuN1w+Y2rtUaRPJPg7Usizm3eR8XfrxFun+QvTva+or7fwSiOGxVWHniMVExpyRU9diyRyMcXqx+mSHmiumuNaKoqjwS/Llyi3GtdUUx4ZRr4S9V1RRTNVU6REaytcgsV4zGzuxO9euRRHwzyre/erxtfE2ImLfbqlPtg8l4rdxtymYooiYtRP9Ke3UjkZY42KbW9yiPMprTEU0xEc0RpD9B5JkAAAAAAAAAAAAAAAAAAAAAAAAAAAAAAAAAAAAAAAAAAAAAAAAAAAAAAAAAAW+OxdrBWYu35mKJnd5I15TBYu1jbM3bEzNETu8sacrG7W/mun3WPqk2S/NdXus/VAM0AAAAAAAAAAAAAAAAAAAAAAAAAAAAAAAAAAAAAAAAAAAAAAAAAAAAAAAAAAAAAAAAAAAAAAAAAAAAAAAAAAABMRMTExrE9pHM12TwmLmqvDVdL11c9OmtE/B2kjGTHmvindJ0NdX9hcTv9jThq47sVTT9y4wOw1ymqJvXLFqP+iJqq+5PRtz1PkTGto7YY7KcmwmWU/wDp6JquTz3K+WqfIyINK97XnutO5SAKgAAAAAAAAAAAAAAAAAAAAACyx2Z4bA3abeIqqiqqN6NKdeRd2q6btqi5R+LVEVR7Uopth+X2fcvvlJsv/IMN7lT9UArgAAAAAAAAAAAAAAAAAAAAAAAAAAAAAAAAAAAAAAAAAAAAAAAAAAAAAAAAAAAAAAAAAAAAAAAAAAAAAAAAAAAAAAAAAAAAAAAAAAAAAAAAAAAAAAAAAsMLm+ExWIixZqqm5OukTTMcy/QrZz8+Wv731SmoAAAAAAAAAAAAAAAAAAAAAAAAAAAAAAAAAAAAAAAAAAAAAAAAAAAAAAAAAAAAAAAAAAAAAAAAAAAAAAAAAAAAAAAAODehh9P3Kf0v7G47ycG9DD6fuU/pf2Nx3kAAAAAAAAAAAAAAAAAAAAAAAAAAAAAAAAAAAAAAAAAAAAAAAAAAAAAAAAAACN8JfpcbVe9OL+xqcq9BP6Y+de9NX21p1Vwl+lxtV704v7Gpyr0E/pj51701fbWgdnAAAAAAAAAAAAAAAAAAAAAAAAIV/wAT/pP+pNWO6jYXp3pr+U43f4z8bk111BkQAAAAAAAAAAAAAAAAAAAAAAAAAAAAAAAAAAAAAAAAAAAAAAAAAAAAAAAAAAAAAAAAAAAAAAAAAAAAAAAAAAAAAAAAAAAAAAAAAAAAAAAAAAAAAAAAAUMw/IMT7lV9Uozsf+X3vcvvhK7tuLtqu3Vru10zTOnclZZflWHwF2q5Y396qndnenXkBfgAAAAAAAAAAAAAAAAAAAAAAAAAAAAAAAAAAAAAAAAAAAAAAA8X7Nu/ZqtXqIrt1RpNM80oTnmxk1zVVgd27b54t1zpVHtSnIz4OTkwTukomNtNYjZnF2a9JsYmj/73Mx8cPeE2Wxl+qNMNia/DNO7Hxy3EOh/jOXWtI7YQ7I9jqLG7Xj92YjlizRzfDKYU0xRTFNMRFMRpERzQ/Rzs2e+ae68ra0AMIAAAAAAAAAAAAAAAAAAAAAAAAAAAAAAAAAAAAAAAAAAAAAAAAAAAAAAAAAAwu1v5rp91j6pNkvzXV7rP1QyOPwdrHWItX97dire7GdOUwGDtYGxNqxvbs1b3ZTryguQAAAAAAAAAAAAAAAAAAAAAAAAAAAAAAAAAAAAAAAAAAAAAAAAAAAAAAAAAAAAAAAAAAAAAAAAAAAAAAAAAAAAAAAAAAAAAAAAAAAAAAAAAAAAAAAAARLbD8vs+5ffKTZf+QYb3Kn6oW+YZVh8fdpuX9/epp3Y3Z05F7atxatUW6dd2imKY17kA9AAAAAAAAAAAAAAAAAAAAAAAAAAAAAAAAAAAAAAAAAAAAAAAAAAAAAAAAAAAAAAAAAAAAAAAAAAAAAAAAAAAAAAAAAAAAAAAAAAAAAAAAAAAAAAAAAAhWzn58tf3vqlNWOweTYXCYmm/a4zfjXTWrWOVkQAAAAAAAAAAAAAAAAAAAAAAAAAAAAAAAAAAAAAAAAAAAAAAAAAAAAAAAAAAAAAAAAAAAAAAAAAAAAAAAAAAAAAAAAcG9DD6fuU/pf2Nx3k4N6GH0/cp/S/sbjvIAAAAAAAAAAAAAAAAAAAAAAAAAAAAAAAAAAAAAAAAAAAAAAAAAAAAAAAAAAEb4S/S42q96cX9jU5V6Cf0x8696avtrTqrhL9Ljar3pxf2NTlXoJ/THzr3pq+2tA7OAAAAAAAAAAAAAAAAAAAAAAAAYPq5V1V6T4iNON4ve3vDprpoziFf8T/pP+oE1AAAAAAAAAAAAAAAAAAAAAAAAAAAAAAAAAAAAAAAAAAAAAAAAAAAAAAAAAAAAAAAAAAAAAAAAAAAAAAAAAAAAAAAAAAAAAAAAAAAAAAAAAAAAAAAAABTxNzicPduxGu5TNWnd0hi8mzirMcRXamzFvdp3tYq17ceVkcw/IMT7lV9Uozsf+X3vcvvgEtAAAAAAAAAAAAAAAAAAAAAAAAAAAAAAAAAAAAAAAAAAAAAAAAAAAAAAAAAAAAAAAAAAAAAAAAAAAAAAAAAAAAAAAAAAAAAAAAAAAAAAAAAAAAAAAAABY5xjpy/Cxei3FyZqinSZ07vkMnx05hhZvTbi3MVTTpE69zyrPa3810+6x9UmyX5rq91n6oBmgAAAAAAAAAAAAAAAAAAAAAAAAAAAAAAAAAAAAAAAAAAAAAAAAAAAAAAAAAAAAAAAAAAAAAAAAAAAAAAAAAAAAAAAAAAAAAAAAAAAAAAAAAAAAAAAAAYfOc4qy7EUWosxc3qd7WatO3PkZTDXOOw9q7Mab9MVadzWEW2w/L7PuX3yk2X/kGG9yp+qAVwAAAAAAAAAAAAAAAAAAAAAAAAAAAAAAAAAAAAAAAAAAAAAAAAAAAAAAAAAAAAAAAAAAAAAAAAAAAAAAAAAAAAAAAAAAAAAAAAAAAAAAAAAAAAAAAAAYPLc8qxmPpw82IoirXst7Xmj2mcQrZz8+Wv731SmoAAAAAAAAAAAAAAAAAAAAAAAAAAAAAAAAAAAAAAAAAAAAAAAAAAAAAAAAAAAAAAAAAAAAAAAAAAAAAAAAAAAAAAAAODehh9P3Kf0v7G47ycG9DD6fuU/pf2Nx3kAAAAAAAAAAAAAAAAAAAAAAAAAAAAAAAAAAAAAAAAAAAAAAAAAAAAAAAAAACN8JfpcbVe9OL+xqcq9BP6Y+de9NX21p1Vwl+lxtV704v7Gpyr0E/pj51701fbWgdnAAAAAAAAAAAAAAAAAAAAAAAAIV/xP+k/6k1UulrHGcZxNrf113tyNde7qCqAAAAAAAAAAAAAAAAAAAAAAAAAAAAAAAAAAAAAAAAAAAAAAAAAAAAAAAAAAAAAAAAAAAAAAAAAAAAAAAAAAAAAAAAAAAAAAAAAAAAAAAAAAAAAAAAAChmH5BifcqvqlGdj/wAvve5ffCW1RFVMxVETE8kxPbU7WHs2qpm1at0TPJrTTEAqAAAAAAAAAAAAAAAAAAAAAAAAAAAAAAAAAAAAAAAAAAAAAAAAAAAAAAAAAAAAAAAAAAAAAAAAAAAAAAAAAAAAAAAAAAAAAAAAAAAAAAAAAAAAAAAAAAwu1v5rp91j6pNkvzXV7rP1QzF21bu07t2imunn0qjWC1at2qd21RTRTz6UxpAPQAAAAAAAAAAAAAAAAAAAAAAAAAAAAAAAAAAAAAAAAAAAAAAAAAAAAAAAAAAAAAAAAAAAAAAAAAAAAAAAAAAAAAAAAAAAAAAAAAAAAAAAAAAAAAAAAAIlth+X2fcvvlJsv/IMN7lT9UPd3D2btUTdtW65jk1qpiVSmIppiKYiIjkiI7QAAAAAAAAAAAAAAAAAAAAAAAAAAAAAAAAAAAAAAAAAAAAAAAAAAAAAAAAAAAAAAAAAAAAAAAAAAAAAAAAAAAAAAAAAAAAAAAAAAAAAAAAAAAAAAAAAAIVs5+fLX976pTVSt4axbr37dm1TVHbpoiJVQAAAAAAAAAAAAAAAAAAAAAAAAAAAAAAAAAAAAAAAAAAAAAAAAAAAAAAAAAAAAAAAAAAAAAAAAAAAAAAAAAAAAAAAAcG9DD6fuU/pf2Nx3k4N6GH0/cp/S/sbjvIAAAAAAAAAAAAAAAAAAAAAAAAAAAAAAAAAAAAAAAAAAAAAAAAAAAAAAAAAAEb4S/S42q96cX9jU5V6Cf0x8696avtrTqrhL9Ljar3pxf2NTlXoJ/THzr3pq+2tA7OAAAAAAAAAAAAAAAAAAAAAAAARfqpjOr3S/HTxPH7m7uxza83MlCFf8T/pP+oE1AAAAAAAAAAAAAAAAAAAAAAAAAAAAAAAAAAAAAAAAAAAAAAAAAAAAAAAAAAAAAAAAAAAAAAAAAAAAAAAAAAAAAAAAAAAAAAAAAAAAAAAAAAAAAAAAABRxldVvB366J0qpt1TE9ydGD2bzHFYzGXKMTd36Yt6xG7EcusdyGbzD8gxPuVX1SjOx/5fe9y++AS0AAAAAAAAAAAAAAAAAAAAAAAAAAAAAAAAAAAAAAAAAAAAAAAAAAAAAAAAAAAAAAAAAAAAAAAAAAAAAAAAAAAAAAAAAAAAAAAAAAAAAAAAAAAAAAAAAGL2ixV7CYCm5h69yubkRrpE8mk902dxV7F4Cq5iK9+uLkxrpEcmkdxR2t/NdPusfVJsl+a6vdZ+qAZoAAAAAAAAAAAAAAAAAAAAAAAAAAAAAAAAAAAAAAAAAAAAAAAAAAAAAAAAAAAAAAAAAAAAAAAAAAAAAAAAAAAAAAAAAAAAAAAAAAAAAAAAAAAAAAAAAEd2kzHFYPGW6MNd3KZt6zG7E8us92GcwddVzB2K651qqt0zM92dEY2w/L7PuX3yk2X/AJBhvcqfqgFcAAAAAAAAAAAAAAAAAAAAAAAAAAAAAAAAAAAAAAAAAAAAAAAAAAAAAAAAAAAAAAAAAAAAAAAAAAAAAAAAAAAAAAAAAAAAAAAAAAAAAAAAAAAAAAAAAEXyXNMZiM1os3r01W53tY3YjmifAlCFbOfny1/e+qU1AAAAAAAAAAAAAAAAAAAAAAAAAAAAAAAAAAAAAAAAAAAAAAAAAAAAAAAAAAAAAAAAAAAAAAAAAAAAAAAAAAAAAAAABwb0MPp+5T+l/Y3HeTg3oYfT9yn9L+xuO8gAAAAAAAAAAAAAAAAAAAAAAAAAAAAAAAAAAAAAAAAAAAAAAAAAAAAAAAAAARvhL9Ljar3pxf2NTlXoJ/THzr3pq+2tOquEv0uNqvenF/Y1OVegn9MfOvemr7a0Ds4AAAAAAAAAAAAAAAAAAAAAAABEelMT6IuN6XvcX0xvb+5Omm9z6pcAAAAAAAAAAAAAAAAAAAAAAAAAAAAAAAAAAAAAAAAAAAAAAAAAAAAAAAAAAAAAAAAAAAAAAAAAAAAAAAAAAAAAAAAAAAAAAAAAAAAAAAAAAAAAAAAAAAo46masFiKaYmapt1RERzzyI9sthb9jG3ar1i7bpm3pE10TEc8JOAAAAAAAAAAAAAAAAAAAAAAAAAAAAAAAAAAAAAAAAAAAAAAAAAAAAAAAAAAAAAAAAAAAAAAAAAAAAAAAAAAAAAAAAAAAAAAAAAAAAAAAAAAAAAAAAAAAxG09m5ey6mmzbruVcZE6UxMzzSbMWblnLqqb1uu3VxkzpVExPNDLgAAAAAAAAAAAAAAAAAAAAAAAAAAAAAAAAAAAAAAAAAAAAAAAAAAAAAAAAAAAAAAAAAAAAAAAAAAAAAAAAAAAAAAAAAAAAAAAAAAAAAAAAAAAAAAAAAAIxtThb9/G2qrNi7cpi3pM0UTMc8pDgaZpwWHpqiYqi3TExPPHIrAAAAAAAAAAAAAAAAAAAAAAAAAAAAAAAAAAAAAAAAAAAAAAAAAAAAAAAAAAAAAAAAAAAAAAAAAAAAAAAAAAAAAAAAAAAAAAAAAAAAAAAAAAAAAAAAAAAIjkOExNrOLdd3D3qKI3uyqomI5pS4AAAAAAAAAAAAAAAAAAAAAAAAAAAAAAAAAAAAAAAAAAAAAAAAAAAAAAAAAAAAAAAAAAAAAAAAAAAAAAAAAAAAAAAAAcG9DD6fuU/pf2Nx3k4N6GH0/cp/S/sbjvIAAAAAAAAAAAAAAAAAAAAAAAAAAAAAAAAAAAAAAAAAAAAAAAAAAAAAAAAAAEb4S/S42q96cX9jU5V6Cf0x8696avtrTqrhL9Ljar3pxf2NTlXoJ/THzr3pq+2tA7OAAAAAAAAAAAAAAAAAAAAAAAAQvWfRPz/wD2n/UmiFf8T/pP+oE1AAAAAAAAAAAAAAAAAAAAAAAAAAAAAAAAAAAAAAAAAAAAAAAAAAAAAAAAAAAAAAAAAAAAAAAAAAAAAAAAAAAAAAAAAAAAAAAAAAAAAAAAAAAAAAAAABQzD8gxPuVX1SjWyEz0/e9y++ElzD8gxPuVX1SjOx/5fe9y++AS0AAAAAAAAAAAAAAAAAAAAAAAAAAAAAAAAAAAAAAAAAAAAAAAAAAAAAAAAAAAAAAAAAAAAAAAAAAAAAAAAAAAAAAAAAAAAAAAAAAAAAAAAAAAAAAAAAGF2t/NlPusfVJsl+bKvdZ+qDa3810+6x9UmyX5rq91n6oBmgAAAAAAAAAAAAAAAAAAAAAAAAAAAAAAAAAAAAAAAAAAAAAAAAAAAAAAAAAAAAAAAAAAAAAAAAAAAAAAAAAAAAAAAAAAAAAAAAAAAAAAAAAAAAAAAAARPa+Z6fs+5ffKS5f+QYb3Kn6oRnbD8vs+5ffKTZf+QYb3Kn6oBXAAAAAAAAAAAAAAAAAAAAAAAAAAAAAAAAAAAAAAAAAAAAAAAAAAAAAAAAAAAAAAAAAAAAAAAAAAAAAAAAAAAAAAAAAAAAAAAAAAAAAAAAAAAAAAAAABC9nZnq3a5fVfVKaIVs5+fLX976pTUAAAAAAAAAAAAAAAAAAAAAAAAAAAAAAAAAAAAAAAAAAAAAAAAAAAAAAAAAAAAAAAAAAAAAAAAAAAAAAAAAAAAAAAAHBvQw+n7lP6X9jcd5ODehh9P3Kf0v7G47yAAAAAAAAAAAAAAAAAAAAAAAAAAAAAAAAAAAAAAAAAAAAAAAAAAAAAAAAAABG+Ev0uNqvenF/Y1OVegn9MfOvemr7a06q4S/S42q96cX9jU5V6Cf0x8696avtrQOzgAAAAAAAAAAAAAAAAAAAAAAAEd6i4nqz03vWuL47jNNZ10117iRLTqlhOmel+Ojjt7c3dJ5+4C7AAAAAAAAAAAAAAAAAAAAAAAAAAAAAAAAAAAAAAAAAAAAAAAAAAAAAAAAAAAAAAAAAAAAAAAAAAAAAAAAAAAAAAAAAAAAAAAAAAAAAAAAAAAAAAAAABSxVubuFvW6dN6uiaY17sww+Q5TiMBirly/VbmmqjdjdmZ5dY8DOXK6bdFVdc6U0xMzPchbYTMMLi65ow92K6ojWYiJjkBdAAAAAAAAAAAAAAAAAAAAAAAAAAAAAAAAAAAAAAAAAAAAAAAAAAAAAAAAAAAAAAAAAAAAAAAAAAAAAAAAAAAAAAAAAAAAAAAAAAAAAAAAAAAAAAAAAAx2e4K7j8FTaszTFUVxV2U6RppJkWCu4DBVWr00zVNc1djOsaaQu8VibOFtxcxFcUUTOmsx2zC4mzirc3MPXFdETprEdsFYAAAAAAAAAAAAAAAAAAAAAAAAAAAAAAAAAAAAAAAAAAAAAAAAAAAAAAAAAAAAAAAAAAAAAAAAAAAAAAAAAAAAAAAAAAAAAAAAAAAAAAAAAAAAAAAAAGCz7KcRj8VbuWKrcU00bs70zHLrPgZjC25tYWzbq03qKIpnTuxCli8wwuErijEXYoqmNYiYmeRc266blFNdE601RExPdgH6AAAAAAAAAAAAAAAAAAAAAAAAAAAAAAAAAAAAAAAAAAAAAAAAAAAAAAAAAAAAAAAAAAAAAAAAAAAAAAAAAAAAAAAAAAAAAAAAAAAAAAAAAAAAAAAAACO5TkuJwmZUX7tVqaI3vxZnXlifAkS0w+ZYTEXotWb0VXJ10jSV2AAAAAAAAAAAAAAAAAAAAAAAAAAAAAAAAAAAAAAAAAAAAAAAAAAAAAAAAAAAAAAAAAAAAAAAAAAAAAAAAAAAAAAAADg3oYfT9yn9L+xuO8nBvQw+n7lP6X9jcd5AAAAAAAAAAAAAAAAAAAAAAAAAAAAAAAAAAAAAAAAAAAAAAAAAAAAAAAAAAAjfCX6XG1XvTi/sanKvQT+mPnXvTV9tadVcJfpcbVe9OL+xqcq9BP6Y+de9NX21oHZwAAAAAAAAAAAAAAAAAAAAAAACFf8T/pP+pNUK/4n/Sf9QJqAAAAAAAAAAAAAAAAAAAAAAAAAAAAAAAAAAAAAAAAAAAAAAAAAAAAAAAAAAAAAAAAAAAAAAAAAAAAAAAAAAAAAAAAAAAAAAAAAAAAAAAAAAAAAAAAAChmH5BifcqvqlGdj/y+97l98JNmH5BifcqvqlGdj/y+97l98AloAAAAAAAAAAAAAAAAAAAAAAAAAAAAAAAAAAAAAAAAAAAAAAAAAAAAAAAAAAAAAAAAAAAAAAAAAAAAAAAAAAAAAAAAAAAAAAAAAAAAAAAAAAAAAAAAAMLtb+a6fdY+qTZL811e6z9UG1v5rp91j6pNkvzXV7rP1QDNAAAAAAAAAAAAAAAAAAAAAAAAAAAAAAAAAAAAAAAAAAAAAAAAAAAAAAAAAAAAAAAAAAAAAAAAAAAAAAAAAAAAAAAAAAAAAAAAAAAAAAAAAAAAAAAAAAiW2H5fZ9y++Umy/wDIMN7lT9UIzth+X2fcvvlJsv8AyDDe5U/VAK4AAAAAAAAAAAAAAAAAAAAAAAAAAAAAAAAAAAAAAAAAAAAAAAAAAAAAAAAAAAAAAAAAAAAAAAAAAAAAAAAAAAAAAAAAAAAAAAAAAAAAAAAAAAAAAAAAIVs5+fLX976pTVCtnPz5a/vfVKagAAAAAAAAAAAAAAAAAAAAAAAAAAAAAAAAAAAAAAAAAAAAAAAAAAAAAAAAAAAAAAAAAAAAAAAAAAAAAAAAAAAAAAAA4N6GH0/cp/S/sbjvJwb0MPp+5T+l/Y3HeQAAAAAAAAAAAAAAAAAAAAAAAAAAAAAAAAAAANNdEzwmegbZGctyu9u7QZrRVbszTPZWLXNXd8E9qnw8v9GQZrNOHTg4yzMcTgcZtJRTicNcqtXaaMJiLkRVTOkxFVNuaZ5e3EzDY+HvW8Th7V+zVvWrtMV0VaaaxMaxL5ZXbdy1Xu3aKqKppirSqNJmJiJifhiYn4X1B2e/MGWf9ra/yQDII5tjtxs1sZYou7TZxhcBvxrRbrmarlcd2mimJqmPDELfhS2vs7C7C5rn92mm5cw9vdsWqp5Ll2qd2in2tZiZ8ES4m4O9jtoOG7bzG3sfmFfJpfzDMLsb/F0zOlNNNPJyzpMU08kRET2oB1B1yPBzx251Rxu7r/tOkrm79Wv7Gwtj9t9m9ssPXd2ZzjC4+KI1roomablEd2qiqIqiPbhqKroV9i5wPFU5lnsYnT/bTetzy/2eL5vB+1ztt3srtHwI8IOFrwePri5R/wCowGPsxuxeo10mKqeX2qqZ1jSe3Eg+hAi/BltZZ242GyrP7FNNurFWv5a1E/7O7TM010+1FUTp4NFHhY2xtbB7B5pn1dNNy/ZoijDWqua5eqnSiJ8Gs6z4IkFztlt3szsZZpr2mznC4Ga43qLVUzVdrjuxRTE1THhiEAjokeDmb25OY42Kdf8AaTgrm79Wv7HMPBrsTn/DZtxjsRmGY3IopmL+YZhdjfmnensaaY5OWdJiI5IiKZ7mjoO50K+xc4HireZZ7TidOS9N63Ma/wBni+bwftBt7ZDbXZzbHDVX9ms3wuYU0RrXRbqmLlEf9VFWlVPwwkL567abN7ScCHCJh6sJjqqb1vTEYLHWo3ab9vXSYqp/ZVTOvwxMS7m4ONqrG2uxOU5/hqYojGWtbluJ14u5EzTXT8FUTHtaAkiM7Zbe7L7F26atps5wuBrrjeotVTNd2qO7FumJqmPDpos+F7bO3sFsDmWeTTTXibdMWsLbq5q71XJTE+COWqfBTLjDgw2Ez3hq20x+JzHMbsWqJi9mGY3Y36omqZ3aKY7s6TpHJERHgiJDp2nokeDmb25OY42mnX/aTgrm79Wv7GxNkds9ndsMLViNms3wuYUUfj026tK6O5vUTpVT8MQ1Be6FfYurAzatZlntGJ05L03rdUa+Gnc5vB+1zptbkG0vAfwj2JwuNmnEWdL+DxlqJijEWpnSYqp15uSYqpn9sTEg+hQj3B9tPh9s9jMpz/CUxRRjbMV1W9deLuRM010/BVFUfAkIAAAAI3wl+lxtV704v7Gpyr0E/pj51701fbWnVXCX6XG1XvTi/sanKvQT+mPnXvTV9taB2cAAAAAAAAAAAAAAAAAAAAAAAAxXUSz1Q6b425v8Zxm7yaa66sqw/Vyjql0pxFW9xnF7294dNQZgAAAAAAAAAAAAAAAAAAAAAAAAAAAAAAAAAAAAAAAAAAAAAAAAAAAAAAAAAAAAAAAAAAAAAAAAAAAAAAAAAAAAAAAAAAAAAAAAAAAAAAAAAAAAAAAAAHi/bi9ZuW6pmIrpmmZjwwsMsyi1l96q5auXKpqp3dKtO6v79zibFy7MaxRTNWnd0hjspzijMb9dqmzVRNNO9rM69sGUAAAAAAAAAAAAAAAAAAAAAAAAAAAAAAAAAAAAAAAAAAAAAAAAAAAAAAAAAAAAAAAAAAAAAAAAAAAAAAAAAAAAAAAAAAAAAAAAAAAAAAAAAAAAAAAAABa5lgaMfh4s3KqqaYqirWn/AM8JluBowGHmzbqqqpmqatav/PA85pjqcvw0XqqJriaop0idO75DK8dTmGGm9TRNERVNOkzr3PKC8AAAAAAAAAAAAAAAAAAAAAAAAAAAAAAAAAAAAAAAAAAAAAAAAAAAAAAAAAAAAAAAAAAAAAAAAAAAAAAAAAAAAAAAAAAAAAAAAAAAAAAAAAAAAAAAAABjczyi1mF6m5duXKZpp3dKdO6v7FuLNm3bpmZiimKYmfBDHZtnFGXX6LVVmquaqd7WJ07bI2LnHWLd2I0iumKtO5rAPYAAAAAAAAAAAAAAAAAAAAAAAAAAAAAAAAAAAAAAAAAAAAAAAAAAAAAAAAAAAAAAAAAAAAAAAAAAAAAAAAAAAAAAAAAAAAAAAAAAAAAAAAAAAAAAAAAMVgcks4PF04ii7cqqjXknTTlhlWHy/PKMZjKcPTYqpmrXlmrXmhmAAAAAAAAAAAAAAAAAAAAAAAAAAAAAAAAAAAAAAAAAAAAAAAAAAAAAAAAAAAAAAAAAAAAAAAAAAAAAAAAAAAAAAAAAcG9DD6fuU/pf2Nx3k4N6GH0/cp/S/sbjvIAAAAAAAAAAAAAAAAAAAAAAAAAAAAAAAAAAGK2qz7AbL7PY/Os3u8VgsHam5cntz3KY7szOkRHdmHE2yOVZtw+8Ml/HZtv0ZdFcXsXNMzu4fDUzpRZpnuz+LH96rupH0UnCFf2x2ssbFbNzXiMFgsRFu5TZ5ZxWLmd2KY7sUzO7H/VM9yHRfAjwe2ODrYjD5dMUV5piNL+PvU8u/dmPxYn1NMckfDPbkHHPRKYaxguGnaDC4S1RZw1inC27VuiNKaKYwtqIiI7UREO9tnvzBln/AGtr/JDg7ooPT02n9vDf/GtO8dnvzBln/a2v8kA5+6NzMq7OyOzuWU1TFOKxtd+qI7fF0af/AJRlOgxyy3heDHG4/djjsbmNetXbmiimmmmPgnfn4UT6OeeTYmO1/wCt/wDyDYXQjekxgv8Au8R/nBudzz0auV28Rwe5PmW7E38HmMWoq7lFy3VvftoodDNH9GH6T8++Fj6qgYToJsxrv7DZ7l9dUzThcfF2nXtRctxyfHRM/CtOjfzKuzs1sxllNUxRicXdxFUd3i6Ipj7WVp0Dk/zbtfHa43C/VdWXRyzPTOxsdrcxf12QTfoNsst4Pgqv42KY47HY+5XVV25poimiI+CYqn4W92nehM9JTK/+4xH2tTcQOdOjZyu3e2FyLNN2JvYXMOIirtxRct1TP7bdKr0FWY14jg9zfAV1TMYTMZro17VNdunk+OmqfhZHoyfSjs++dn/JcRnoHp/mPauO10zY/wAtYPzo4Myrt5JsrldNU8XiMRfxNUeG3TTTH2tSVdB3llvBcEk4ymmONx+OvXaqu3MU6URH+Gfjlr3o45nqpsjHa4nE/wCa22x0KfpH5H7rift6wbcc3dG5ldu7sds9mu7HG4fH1YaKu3u3Lc1T+21DpFoXo0PSowPvvZ+yvAo9BdmNeJ4NcywVyqZ6TzKvc8FFdFE6fK3p+F0A5p6CCf8A92dp47XTlr/JLpYAAAcl7bdEvtTkO2WfZPhcoyS5h8vx+Iwluu5Rd3qqbdyqmJnSuI10hheut2v/AOS5B83e84DqrhL9Ljar3pxf2NTlXoJ/THzr3pq+2tLHPuib2qznI8xyvEZRkdFjG4a5hrlVui7vU010zTMxrc010lT6ETH3Mv29za5apoqmrLKqdKtfXbYO4BEvRNivWbHxT5VbCbRYm9irNqq1ZimuummZiJ7c6d0EnBE6tpcVFUxxNjknuT5QSwRL0TYr1mx8U+VkMkzm/j8ZNm7bt00xRNWtMTr2vCDOi2zPEVYXA3r9ERNVEaxE83OjfomxXrNj4p8oJaIl6JsV6zY+KfKzWRZhczCxcru00UzTVuxu69wGTGLz7MbuXWrVVqiiqa6pid7VhvRNivWbHxT5QS0RL0TYr1mx8U+VJcuv1YnBWb1cRFVdOsxHMC4GBzrOr+BxvE2rdqqndidaonX61h6JsV6zY+KfKCWiKW9pMVVcppm1Z0mYjmnypWAItidosTaxF23TaszFFc0xrE9qfbU/RNivWbHxT5QS0R/KM8v43H27Fy3appqieWmJ15I17rNY27NjB3rtMRNVFE1RE83JAKwiXomxXrNj4p8p6JsV6zY+KfKCWoV/xP8ApP8AqZ/IMzu5jx/HUUU8Xu6buvb18iL5liKsLndy7RETVTiJmInm5wT4RL0TYr1mx8U+U9E2K9ZsfFPlBLRZ5Tiq8bgLd+5TTTVVrrFPNyTMLDPc3vZfibdu1Rbqiqje7LXuz4QZsRL0TYr1mx8U+U9E2K9ZsfFPlBLR+UTvUUzPbjVG8ftBicNjb1mi1ZmmiqaYmYnX6wSURL0TYr1mx8U+Vc5bn2IxWOs2a7VqKa50mYidfrBJB5vVTRZrrjnppmUU9E2K9ZsfFPlBLREvRNivWbHxT5WUyLNr2Y3rtF2i3TFFOsbuvdBmRZZxi68Fgar9ummqqJiNKubllH/RNivWbHxT5QS0RL0TYr1mx8U+VnslxtePwc3rtNNNW9NOlPMC/GIz7NLuXVWYtUW6t+J13te1oxPomxXrNj4p8oJaIl6JsV6zY+KfKlGFuTewtm5VERNdEVTEeGAVRHc1z3EYPMLti3btVU0aaTVE68sRPd8K09E2K9ZsfFPlBLRGMHtDib2LsWqrVmKa66aZmInXlnTupOAInO02KiZjibHxT5X56JsV6zY+KfKCWjBZJnN/H4ybN23bppiiataYnXnjw+FlMzxFWEwN6/RETVRGsRPNzguREvRNivWbHxT5T0TYr1mx8U+UEtGNyLMLmYYe5cu00UzTVuxu69x5z7MbuXWrVVqiiqa5mJ3tQZQRL0TYr1mx8U+U9E2K9ZsfFPlBLRb5ffqxOCs3q4iKq6dZiOZic6zq/gcbNm1btVU7sTrVE6/WDPCJeibFes2PinyvVvaTFV3KaZtWdJmI5p8oJWCLYjaPE2sRdt02rMxRVNMaxPan2wSkRL0TYr1mx8U+Ve5Rnd/G4+ixct2qaaomdaYnXkj2wSAUcbdmxg712mImqiiaoiebkhGPRNivWbHxT5QS0RL0TYr1mx8U+Vl8gzO7mMX+Ooop4vd03de3r5AZYY/PMdcy/CUXbVNFVU1xTpVzc0z9zBeibFes2PinygloiXomxXrNj4p8qRZTiq8bgLd+5TTTVVrrFPNyTMAuxhM9ze9l+Jot2qLdUVUb2tWvdnwsb6JsV6zY+KfKCWiJeibFes2PinypZRO9RTM9uNQfojWP2gxOHxt6zRaszTRVNMTMTr9a39E2K9ZsfFPlBLRG8tz7EYrHWbFdq1FNc6TMROv1pDerm3ZuVxz00zIPYiXomxXrNj4p8p6JsV6zY+KfKCWjDZFm17Mb12i7RbpiinWN3VeZxi68Dgar9ummqqJiNKublBeiJeibFes2PinynomxXrNj4p8oJaLDJcbXj8Fx12mmmremnSnmW2fZpdy6uzFqi3VvxMzva9rQGYES9E2K9ZsfFPlPRNivWbHxT5QS0U8Lcm9hrNyqIia6IqmI8MMDmue4jB4+7Yt27VVNGmk1ROvNE90EiES9E2K9ZsfFPlVsHtDib+LsWqrVmKa66aZmInXlnTugk4InO02K1/2Nj4p8oJYIl6JsV6zY+KfKyGSZxfx+MqtXbdummKJq1pideePD4QZ0WuZ4irCYC7ftxTNVERMRVzc6OeibFes2PinygloiXomxXrNj4p8rN5FmFzMMPcuXaaKZpq3Y3de4DJDF59mN3Lrdmq1RRVNczE72rDeibFes2PinygloiXomxXrNj4p8qS5ffqxOCs3q4iKq6dZiOYFwMBnOdX8DjZs2rdqqndidaonX61j6JsV6zY+KfKCWiKWtpMVXdopm1Z0mYjmnypWAItiNo8TbxF23FqzMU1TTGsT2p9tT9E2K9ZsfFPlBLRH8ozu/jcdRYuW7VNNUTOtMTryR7bNY29VYwd69TETVRRNURPNyQCsIl6JsV6zY+KfKeibFes2PinygloxOQ5ndzGL83qKKeL3dN3Xt6+RVzzHXMvwlF21TRVVNcU6Vc3NM/cDIiJeibFes2PinynomxXrNj4p8oJaLTKcVXjMvtX7kU01V66xTzckzH3Mfnub3svxVFu1Rbqiqje1q17s+HwAzYiXomxXrNj4p8p6JsV6zY+KfKCWj8pnWmJ7sI1j9oMTh8Zes0WrM00VTTEzE6/WCTCJeibFes2PinyrrLc+xGKx1mxXatRTXOkzETrze2CRjxfrm3ZuVxz00zMa+0ivomxXrNj4p8oJaIl6JsV6zY+KfKymQ5rezG9dou0W6YopiY3dQZkWWcYuvA4Gq9bppqqiYjSrm5Uf9E2K9ZsfFPlBJsw/IMT7lV9Uozsf+X3vcvvhTxO0eKuYa7RNqzEVUTE6RPc9s2IuTcxl6qYiJ4ueb24BMRh8+zS7l1dmLVFurfiZne17TFeibFes2PinygloiXomxXrNj4p8qU4a5N3DWrlURE10RVOnhgFQR3Nc9xGDx92xbt2qqaNNJqideaJ7q09E2K9ZsfFPlBLRGMHtDib+LsWqrVmKa66aZmInXln20nAESnabFes2PinysJnW1OLxVubNE02rXNVNvWJq+HXmXx0750Jnj8/y7BVTRcv79yOem3G9Mfcxk7ZYTe5MNiNO7yeVri7F/EcluvcjwcjxOXTHZVXqpn2naxcDjTj77W2ruW2cFtLluKqinjZs1TzRdjd/bzMzExMRMTrEtIW6Ltnli5VXT3KuVIMj2lxeX08XTMXLPqK9Z3faaPI4+KI3hsmJbPGMyHMK8yw1d25TRTpVpG5rpMaPzPsxu5dbs1WqKKprmYne1aCWUES9E2K9ZsfFPlPRNivWbHxT5QS0W+X36sTgrN6uIiqumJmI5mIznOr+Bxs2bVu1VTFMTrVE6/WDPiJeibFes2PinyvdraTFV3aKZtWdKqojmnyglQItiNo8Tbv3KItWZimqaY1ie1PtglIiXomxXrNj4p8q9yfO7+Nx1Fi5btU0zEzrTE68ke2CQChjr1WHwd69RETVRRNURPNyIz6JsV6zY+KfKCWiJeibFes2PinysxkOZXcxpvTeoop3JjTd17evkBlRjs8x9zL8LRdtU0VVVVxTpV7Uz9zB+ibFes2PinygloiXomxXrNj4p8qRZTiq8Zl9q/cimmqvXWKebkmY+4F2MJnub3svxVFq1Rbqpqo3tate7Ph8DG+ibFes2PinygloiXomxXrNj4p8qWUzrTE92AfojOO2gxOHxl6zRaszTRXNMTMTr9ah6JsV6zY+KfKCWiOZZn2IxWOs2K7VqKa50mYideb20gv1zbsXK40maaZmNfaB7ES9E2K9ZsfFPlPRNivWbHxT5QS0YbIc1vZjdu03aLdMUUxMbuq8znGV4HA1XrVNNVUVRGlXMC9ES9E2K9ZsfFPlPRNivWbHxT5QS0WOS4yvHYLjrtNNNW9MaU8y1z7NL2XV2abVFuqK4mZ3te0DMCJeibFes2PinynomxXrNj4p8oJaKeGuTdw9q5VERNdEVTp4YYHNM9xGEx92xbt2ppo00mqJ15onugkQiXomxXrNj4p8qtgtocTfxdi1VasxTXXFMzETryz7YJOCJeibFes2PinygloiXomxXrNj4p8rI5HnF7MMXVau27dNMUTVrTrrzx4fCDOC1zTE1YTAXb9uKZqoiNIq5ueIRz0TYr1mx8U+UEtES9E2K9ZsfFPlZvIsfczDDXLl2mimaa92N3XuQDJDFZ9mV3LqLNVqiiqa5mJ3te0w/omxXrNj4p8oJaIl6JsV6zY+KfKk2Av1YnBWb1cRFVdMTMRzArjAZznV/A46qzbt2qqYpidaonX61j6JsV6zY+KfKCWiK2dpMVXdoom1Z0qqiOafKlQAi1/aPE279yiLVmYpqmI1ie77an6JsV6zY+KfKCWiP5Pnd/G46mxct2qaZiZ1pideSPbZnHXqsPg716iImqiiaoieYFcRL0TYr1mx8U+U9E2K9ZsfFPlBLRishzK7mNN6b1FFO5Mabuvb18ipnuPuZfhaLtqmiqqqvd0q9qfIDIiJeibFes2PinynomxXrNj4p8oJaLTKsTXjMvtX7kU01V66xTzckzH3Mfnub3svxVFq1bt1U1URVrVr3Zju+AGbES9E2K9ZsfFPlPRNivWbHxT5QS0InWIlGcdtBicPjL1mi1ZmmiuaYmYnXk+EEmES9E2K9ZsfFPlXWWZ9iMXjrNiu3aimudJmInXm9sEjHjEVzbsXK40maaZqjXwQivomxXrNj4p8oJaIl6JsV6zY+KfKymQ5rezG7dpu0W6YoiJjd1BmRY5zjK8DgpvWqaaqoqiNKuZgPRNivWbHxT5QS0RL0TYr1mx8U+Vn8lxleOwUXrtNNNW9MaU8wL4YfPs1vZdcs02qLdUVxMzvasV6JsV6zY+KfKCWiJeibFes2PinypTh65u4e1cq0iaqYqnTwwCoI5mme4jCY+7Yt27U00TGk1ROvNE91a+ibFes2PinyglojOC2hxN/GWbVVqzFNdcUzMROvLPtpMAIl6JsV6zY+KfKeibFes2PinygloweR5xezDF1Wrtu3TTFE1a06688eHwslmuJqwmAu37cUzVRppFXNzxALoRL0TYr1mx8U+U9E2K9ZsfFPlBLRjcix9zMMNcuXaaKZpr3dKde5Dxn2ZXcuoszaooq35mJ3te0Cltb+a6fdY+qTZL811e6z9UI7nWe4jF4SLddu1ERXE8kT3J8Jkue4jCYSbdFu1MTXM8sT3I8IJ4KGAvVYjBWb1cRFVdMVTEczD5znV/A46qzbt2qqYiJ1qideX4QZ8RL0TYr1mx8U+V7s7SYqu9RRNqzpVVEc0+UEqBFb+0eKt3rlEWrMxTVMRrE932wSoRL0TYr1mx8U+VfZPnd/HY6mxct2qaZiZ1pideT4QZ8UMdeqw+DvXqIiaqKZqiJ5kZ9E2K9ZsfFPlBLREvRNivWbHxT5WYyHMruY03pu0UU7kxEbuvb1BlRjs9x9zL8LRdtU0VTVXu6Va9yfIwfomxXrNj4p8oJaIl6JsV6zY+KfKkWVYmrGYC1fuRTTVXrrFPNyTMAuxg88zi9l+LotWrduqmqiKtatdeeY7vgY70TYr1mx8U+UEtES9E2K9ZsfFPlS2OWIAEZx20GJw+MvWabVmaaK5piZideSfbUPRNivWbHxT5QS0RzLM+xGLx9qxct2oprmYmYideb20gxFc28PduRpM00zVGvggHsRL0TYr1mx8U+U9E2K9ZsfFPlBLRh8hzW9mNy7Tdot0xRETG7qus5xleBwU3rVNNVUVRGlXMC+ES9E2K9ZsfFPlPRNivWbHxT5QS0WOTYyvHYKL12mmmremNKeZa59mt7Lrlmm1RbqiuJmd7UGYES9E2K9ZsfFPlPRNivWbHxT5QS0U8PXN3D2rlURE1UxVOnhhgMzz7EYTH3bFu3ammiYiJqideb2wSMRL0TYr1mx8U+VXwW0GJxGMs2arVmKa64pmYideWfbBJgnmlEvRNivWbHxT5QS0RL0TYr1mx8U+Vkcjzi9mGLrtXbdummKJq1p1154ju+EGcFrmuJqweAu37cU1VUaaRVzc8QjnomxXrNj4p8oJaIl6JsV6zY+KfKzmRY+5mGGruXaaKZpr3dKde5HlBkRis+zK7l1FmbVFFW/MxO9r2tGH9E2K9ZsfFPlBLREvRNivWbHxT5UmwF6rEYOzeriIqrpiqYjmBXGAzjO7+Bx1Vi3btVUxETrVE68vwrH0TYr1mx8U+UEtEVsbR4q5et0Tas6VVRE6RPd9tKgBFb20eKt3rlEWrOlNUxzT5Xj0TYr1mx8U+UEtGAyfO7+Ox1Nm5btU0zEzrTE68nwsxj71WHwV69RETVRTNURPMCuIl6JsV6zY+KfKeibFes2PinygloxWQ5ldzGi9N2iincmIjd17er3nuPuZfhqLlqmiqaq93SrXuSDJCJeibFes2PinynomxXrNj4p8oJaLXKsTVjMBav3IpiqvXWKebnmGNzzOL2X4ui1at26qZoirWrXXnmO74AZwRL0TYr1mx8U+U9E2K9ZsfFPlBLQjmRnG7Q4mxjL1qm1ZmmiuaYmYnXkn2wSYRL0TYr1mx8U+VdZXnuIxePtWLlu1FNczrNMTrzTPdBIxTxFc2sPduU6TNNM1Rr4IRb0TYr1mx8U+UEtES9E2K9ZsfFPlZXIc1vZjcvU3aLdMURExu6gzAsc5xleBwU3rVNNVW9EaVczAeibFes2PinygloiXomxXrNj4p8rP5NjK8dgovXaaaapqmNKeYF8MNn2a3suu2qbVFuqK4mZ3tWL9E2K9ZsfFPlBLREvRNivWbHxT5Uqw9c3LFuudImqmKp08MA9iOZnn2IwmPu2KLdqaaJiImYnXm9ta+ibFes2PinyglojOB2gxOIxlmzVasxTXXFMzETry/Ck0zpEyAIl6JsV6zY+KfKeibFes2PinygloweR5xezDF12rtu3TTTRNWtOvdiO74WRzXE14PAXb9uKaqqNNIq5uWYj7wXYiXomxXrNj4p8p6JsV6zY+KfKCWjHZFj7mYYWu7dpopqpr3dKfajyqefZldy6mzNqiirfmdd7XtaAyoiXomxXrNj4p8p6JsV6zY+KfKCWihgb1WIwdm9XERVXTFUxHMw2cZ3fwOOqsW7dqqmIidaonXlj2wSARL0TYr1mx8U+V7sbR4q5et0TasxFVUROkT3fbBKgRW9tJiqL1dEWrOlNUxzT5QSoRL0TYr1mx8U+VfZNnV/HY6mzct2qaZpmdaYnX6wZ8UMfeqw2CvXqIiaqKZqiJ5kZ9E2K9ZsfFPlBLREvRNivWbHxT5WYyHMruY0Xpu0UU7kxEbuvbBlRjc9x9zL8NbuWqaKpqr3dKte5LCeibFes2PinygloiXomxXrNj4p8qR5XiasXgLV+5FMVV66xTzc8wCObYfl9n3L75SbL/wAgw3uVP1QiG3GIqtZpZpiImOJieX+1Krhto8Vbw1qiLVmYpoiI1ie57YJiIl6JsV6zY+KfKloAjGN2hxNjGXrVNqzNNFc0xMxOvJPtqPomxXrNj4p8oJaI7lee4jF4+1YuW7UU1zOs0xOvNM91nsTcm1h7tymImaKJqjXwQCoIl6JsV6zY+KfKeibFes2Pinyglow+Q5rezG5epu0W6YoiJjd1XWdYyvA4LjrVNNVW9EaVcwL4RL0TYr1mx8U+U9E2K9ZsfFPlBLRY5NjK8dgYvXaaaapqmNKeZaZ9mt7Lrtqm1RbqiumZne1BmREvRNivWbHxT5T0TYr1mx8U+UEtHixXNyxbrnSJqpiZ08MI/mefYjCY69Yot2pponSJmJ15vbBIxEvRNivWbHxT5VfA7QYnEYyzZrtWYprrimZiJ1+sEmCqdKZnuIl6JsV6zY+KfKCWiJeibFes2PinyslkWb3swxVdq7bt0000b2tOvdjw+EGbFpm2JrweX3b9uKaqqNNIq5uWYj70d9E2K9ZsfFPlBLREvRNivWbHxT5WcyLH3Mwwtd27TRTVTXNOlPtRP3gyIxWfZldy6mzNmiirfmdd7XtaeVh/RNivWbHxT5QS0RL0TYr1mx8U+VJsDeqxGDs3q4iKq6IqmI5gVxH84zu/gsdXYt27VVMRE61ROvLHtrL0TYr1mx8U+UEtEWsbR4m5ft0TasxFVUROkT259tKQBFbu0mKou10xas6U1THNPlePRNivWbHxT5QS0YDJs6v47GxZu27VNM0zOtMTr9bL5hfqw2CvXqIiaqKZmInmBcCJeibFes2PinynomxXrNj4p8oJaMXkOY3cxt3qrtFFM0TERu6vWe4+5l+Gt3LVNFU1V7s72vcBkhEvRNivWbHxT5T0TYr1mx8U+UEtFrleJqxeAtX7kUxVXE6xTzc8wxueZxfy/F02rVu3VTNEVa1a688+HwAzgiXomxXrNj4p8p6JsV6zY+KfKCWgjGM2hxNjF37VNqzNNFc0xMxOvJPtgk4iXomxXrNj4p8q7yvPcRi8fasXLdqKa9dZpideaZ7oJEKeJuTaw125TETNFE1Rr4IRb0TYr1mx8U+UEtES9E2K9ZsfFPlZXIc0vZjXei7RbpiiImN3XtgzAsc6xleAwXHWqaaqt6I0q5mA9E2K9ZsfFPlBLREvRNivWbHxT5UgybGV47A03rlNNNUzMaU83IC9GGz7Nb2XXbVNqi3VFdMzO9qxfomxXrNj4p8oJaIl6JsV6zY+KfKlViubli3XOkTVTEzp7QPYjmZZ9iMLjr1ii1ammidImYnXm9ta+ibFes2PinyglojOB2gxOIxlmzXasxTXVFMzETr9aS1TpTM9yAfoiXomxXrNj4p8p6JsV6zY+KfKCWjCZFm97MMVXau0W6aaaN7WnXux4fCyGbYqvB5fdv24pqqo00irm5ZiPvBdiJeibFes2PinynomxXrNj4p8oJaMdkeOuZhhK7t2mimqmuadKfaifvUs+zK7l0WJs0UVb+uu9r2tPKDLCJeibFes2PinynomxXrNj4p8oJaKOBvVYjB2b1URFVdEVTEc3KwucZ3fwWOrsW7dqqmmInWqJ15Y9sEgES9E2K9ZsfFPlVMPtHibl+3RNqzEVVRTOkT259sEpBFbu0mKou10xas6UzMc0+UEqES9E2K9ZsfFPlX2TZ1fx2Nizdt2qaZpmdaYnX6wZ8W+YX6sNgr16iImqinWInmRr0TYr1mx8U+UEtES9E2K9ZsfFPlZnIcxu5jbvVXaKKZomIjd1BlBjc9zC5l+Ht3LVNFU1Vbs72vcYT0TYr1mx8U+UEtES9E2K9ZsfFPlSPK8RVi8Bav3IpiquJmYp5ucF0MFnmcX8BjKbVq3bqpmiKtatdeefD4GP9E2K9ZsfFPlBLRE42mxWv8AsbHxT5UsAEYxm0OJsYu/aptWZporqpiZideSfbUfRNivWbHxT5QS0R3Ks9xGMx9qxct2qaa9dZpideaZ7rPYq5NrDXblMRM0UTVGvggFQRL0TYr1mx8U+U9E2K9ZsfFPlBLRh8hzS7mNd6LtFunciJjd17eq5zrG14DBcdappqq3op0q5gX4iXomxXrNj4p8p6JsV6zY+KfKCWiyyfF147A03rlNNNUzMaU83Is8+zW9l161Raot1RXTMzvagzIiXomxXrNj4p8p6JsV6zY+KfKC32c/Plr+99UpqhOzU72c2ZntxVP+GWSzLPsRhcdesUWrU00TpEzE683tgkgiXomxXrNj4p8q4wG0GJxGMs2a7VmKa6opmYidfrBJR+VzpTM9yNUT9E2K9ZsfFPlBLREvRNivWbHxT5WSyLN72YYmu3dot0xTRva0692PCDNi0zbFV4PAXb9uKaqqdNIq5uWYhHfRNivWbHxT5QS0RL0TYr1mx8U+VnMjx1zMMJXdu00U1RXNOlPNzRP3gyIxOfZndy6LHE0UVcZva72va08rEeibFes2PinygloiXomxXrNj4p8qT4K9Vfwdm9VERVXRFUxHNywCsI/m+d38Fj67Fu3aqppiJ1qideWPbWXomxXrNj4p8oJaIth9o8TdxFq3NqzEVVRTOkT259tKQBFLu0mKouV0xas6RMxzT5Xn0TYr1mx8U+UEtGAybOr+OxsWbtu1TTuzOtMTr9bL5hfqw2CvXqIiaqKdYieYFwIl6JsV6zY+KfKeibFes2PinygloxeQ5jdzG3dqu0UUzRMRG7q9Z7mFzL8PbuWqaKpqq3Z3te4DJCJeibFes2PinynomxXrNj4p8oJaLXLMRVi8Bav3IiKq4mZiObnYzO85v4DGRZtW7dVM0RVrVE688+HwAzoiXomxXrNj4p8r9jabFTMfyNj4p8oJYCMYzaHE2MXftU2rM00V1UxMxOvJOndBJxEvRNivWbHxT5V3lWe4jGY+1YuW7VNNeus0xOvJEz3QSIU8Vcmzhr1ymImaKJqiJ8EIt6JsV6zY+KfKCWiJeibFes2PinystkOaXcxqvRdot07kRMbuvb1BlxYZ1ja8Bg+OtU01Vb0U6VczA+ibFes2PinygloiXomxXrNj4p8qQZPi68dgab9ymmmqZmNKebkkF6MNnubXsuvWqLVFuqKqdZ3te6xfomxXrNj4p8oJaIl6JsV6zY+KfKlVmqa7NFc89VMSD2I3mWfYjC469ZotWpponSJmJ1+tbeibFes2PinyglojWA2gxOIxtmzXasxTXVFMzETr9aSVzu0VTHajUH6Il6JsV6zY+KfKeibFes2PinyglowmRZvezDE3Ld2i3TFNG92Ovdjwshm2KrwWAuX7cU1VU6aRVzcsxALsRL0TYr1mx8U+U9E2K9ZsfFPlBLRj8jx1zMMJXdu00U1RXNOlPNzR5VHP8zu5dFjiaKKuM3td7XtaeUGWES9E2K9ZsfFPlPRNivWbHxT5QS0UcFdm/g7N2qIiquiKpiOblhhc3zu/gsfXYt27VVNMROtUTryx7YJAIl6JsV6zY+KfKqYbaPE3cRat1WrMRXVFM6RPbn2wSkEUubSYqm5VTFqzpEzHNPlBKxEvRNivWbHxT5V/kudX8djYs3bdqmndmdaYnX6wZ4W+Y36sNgr16iImqinWInmRr0TYr1mx8U+UEtES9E2K9ZsfFPlZnIcxu5jau1XaKKZomIjd1BlBjM9zC5l9i3Xapoqmqrdne17jC+ibFes2PinygloiXomxXrNj4p8qSZZiKsXgbN+uIiquNZiObnBcjBZ3nN/AYyLNq3bqpmiKtatde34WP9E2K9ZsfFPlBLRE42lxUzEcTY+KfKlgAjGL2hxNnF3rVNqzNNFdVMTMT2p07qj6JsV6zY+KfKCWiO5VnuIxmYWrFy3appr11mmJ15Ime74GdxVybOFvXaYiaqKJqiJ8EAqiJeibFes2PinynomxXrNj4p8oOOuhh9P3Kf0v7G47ycGdDBOvD5lE92MX9jcd5gAAAAAAAAAAAAAAAAAAAAAAAAAAAAAAAANQ9EjwlxsFsdOFy29FO0GaU1WsLuzy2aOau78GukeGe3pLbzRvDbwF4jhK2usZ1az+3l9NrB0YXia8LN3Xdrrq113o9XzadoGouhWyvZXA5rf2t2u2hyTCYrD1TawGFxmPtW7kVzHZXppqqiY5J0p17sz2ol1L+EfYf2ZbN/rSx+85360nF+y+x+r584daTi/ZfY/V8+cBqbojMxwObcM20WNyrGYbG4K7Nji8RhrtNy3Xph7cTpVTMxOkxMe3DtbZvb7Y6vKsrwtG1mz9WJqs2rcWozKzNc17sRu6b2uuvJo4I4TNk69htt8y2cuYynG14KbcTfpt7kV79umv8XWdNN7Tn7ToDZLoYMVh8Zk2cztTZqpt3LOL4rpGdZiJivd13/g1BU6OamZo2Kr07GJxsT8PEeRsDoRKoq4GcJETy04zERPytfvYXo0MkuY7g7y3NbNE1dTcdEXJ9TbuUzTr8qKI+Fi+gn2js3tm872cuXIjFYbE9O26Jnlqt10001aeCKqI1/twDpZo/oxKojgg0nt5jYiPirbwczdG1tBZt7P5Ds7RcicTfxM465RE8tNFFNVFOvgma6tP7MgpdA7bmMp2tuadjVfw1MfBTc8qw6OWmeP2Mr07GacZH7bPlTfoOckuZbwWXswvUTTVmeOuXrcz27dERbj/ABU1sd0amSXMZsHlGb2qJq6nY2aLmkfi0XadNflUUR8MAknQl1RVwK5bETy04nERPzkz97cbm/oKto7OJ2TzjZ65cjpvB4rpuiiZ5ZtXKYidPaqpnX+1DpAGiejKqiOCTDxPbzSzEfIuI50D9uY2e2puadjVirNMfBRV5VLo3NoLNOUbPbOW7kVYi5fqx92iJ5aKaaZoomfbmuvT+zKW9B9klzK+CacbeommrM8bdxFGscu5TFNuP20VT8INe9HHRMZjshXp2M2sVEfBNrytq9CjVFXAhksRPLTdxMT89XP3oh0a+SXMXsZkecW6JqjL8ZVZuaR+LTdpjlnwb1umPhh66C3aOzi9i802fruR03gMVOIoomeWbVyI5YjwVU1a/wBqO6DotoTo0aojgowETzzm9mI+avN9uXOjc2gs9JbO7OW7kVX5u14+9RE8tFMRNFEz7e9c+SC/6CG3MbKbS3NOxqxtumPgt/xdKNKdCJklzKuCK1ir1E015njLuLp159yN23H2cz8LdYAAMBidi9lsVibuIxWzWSXsRerm5cu3MBaqqrqmdZqmZp1mZnl1UvQHsh7Fcg/V1n91JAGu+EPYnZXDbAbTX8Pszkdq/ayzE127lvAWqaqKotVTExMU6xMT23OXQWWrd7hFzmm7boriMqqnSqIn/wB606t4S/S42q96cX9jU5V6Cf0x8696avtrQOx+ksL3tY+bgpweGpqiqnD2YqidYmKI5FcAUOksL3tY+bhXAUOksL3tY+bh6tYaxaq3rVm3RVza00xEqoD8ropuUTTXTFVM88TGsSo9JYXvax83CuAodJYXvax83CpatW7MTFq3RRE8sxTTEPYDxds2r0RF23RXEc29TE6KfSWF72sfNwrgKHSWF72sfNwrUU00UxTRTFNMc0RGkQ/QFK5hrF2reu2bVdXdqoiZeeksL3tY+bhXAUIweFidYw1nX3OFcAUKsHhqpmasPZmZ5ZmaI5TpLC97WPm4VwFK3hrFuuKrdi1RVHbpoiJVKqYqpmmqImmY0mJjWJfoCh0lhe9rHzcHSWF72sfNwrgKdqzas68Taot68+7TEaqFeW4Ou7NyvDWqq5q3pmadeXurtG+rGK6t9K60cVx25+Ly6a6AzvSWF72sfNwdJYXvax83CuA826KLdEU26aaKY5opjSHm7h7N6qJu2bdcxya1UxKoAodJYXvax83B0lhe9rHzcK4BHJGkKNeEw1dU1V4ezVVPLMzREzKsAodJYXvax83D9owuHoqiqixapqjmmKIiYVgCYiYmJjWJUOksL3tY+bhXAUOksL3tY+bh7tWLNmZm1at0TPPNNMQqAPNy3Rdp3blFNdPcqjWFLpLC97WPm4VwFDpLC97WPm4VbVui1Tu2qKaKefSmNIegFO7YtXtONtW7mnNvUxOjx0lhe9rHzcK4Ch0lhe9rHzcK1MRTTFNMRERGkRHafoCjcwuHuVzVcsWqqp55qoiZl+dJYXvax83CuAoU4TDU1RVTh7MVROsTFEawrgCh0lhe9rHzcHSWF72sfNwrgKVrD2LVW9as26KubWmmIlUropuUTTXTFVM88TGsS/QFDpLC97WPm4OksL3tY+bhXAeLVq3ZiYtW6KInlmKaYgu2bV6Ii7boriObepidHsBQ6Swve1j5uDpLC97WPm4VwH5RTTRTFNFMU0xzREaRCncw1i7VvXbNquru1URMqoCh0lhe9rHzcEYPCxOsYazE+5wrgChODw1UzNWHszM8szNEK4Ch0lhe9rHzcPVvDWLdcVW7FqiqO3TRESqgPyqmK6ZpqiKqZjSYmNYlR6Swve1j5uFcBQ6Swve1j5uHu1ZtWdeJtUW9efdpiNVQB4u2rd2ndu0UV0666VRrCn0lhe9rHzcK4Ch0lhe9rHzcKtuii3RFNummimOaKY0h6AU7uHs3qom7Zt1zHJrVTEvHSWF72sfNwrgKHSWF72sfNwr83MAKNeEw1dU1V4ezVVPLMzREzL86Swve1j5uFcBRowuHoqiqixapqjmmKIiYVpiJiYmNYntACh0lhe9rHzcHSWF72sfNwrgKdqxZszM2rVuiZ55ppiHq5bou07tyimunuVRrD0AodJYXvax83B0lhe9rHzcK4Dzat0Wqd21RTRTz6UxpDzdsWr2nG2rdzTm3qYnRUAUOksL3tY+bg6Swve1j5uFcApiKaYimIiI5IiO0o3MLh7lc1XLFqqqeeaqImZVgFDpLC97WPm4ftOEw1NUVU4ezFUTrExRGsKwAodJYXvax83CuAodJYXvax83D1aw9i1VvWrNuirTTWmmIlVAfldFNyiablNNVM88VRrEqPSWF72sfNwrgKHSWF72sfNwqWrVuzExat0URPLMU0xD2A8XbNq9ERdt0VxHNvUxOin0lhe9rHzcK4Ch0lhe9rHzcK1FNNFMU0UxTTHNERpEP0BSuYaxdq3rtm1XV3aqImXnpLC97WPm4VwFCMHhYnWMNZifc4VwBQnB4aqZmcPZmZ5ZmaIOksL3tY+bhXAUreGsWq4qt2LVFUdumiIlUqpprpmmqIqpnkmJjWJfoCh0lhe9rHzcHSWF72sfNwrgPFqzas68Tbot68+7TEal21bu0xTdoorpiddKo1h7AUOksL3tY+bg6Swve1j5uFcB5t0UW6Ipt000UxzRTGkPN3D2b1UVXbNuuYjTWqmJVAFDpLC97WPm4OksL3tY+bhXAFGvCYauqaq8PZqqnlmZoiZlWAUOksL3tY+bh+0YXD26oqosWqao5piiImFYAmImJiY1ieeJUOksL3tY+bhXAUOksL3tY+bh7tWLNmZm1at0TPPu0xGqoA83LdF2nduUU109yqNYUuksL3tY+bhXAW9WBwlVMxOFsaTGk/wAnD8wuBwuFqmrDWKLUzGkzTGipi66rWEvXKPxqKKqo9uIYXZ7NMTjsXct35ommmjejSnTl1gGbu2LV6Ym7at3NObepidHjpLC97WPm4VwFDpLC97WPm4V6YimmIpiIiOSIjtACjcwuHuVzVcsWqqp55qoiZl+dJYXvax83CuAo04TDU1RVTh7MVROsTFEawrACObX1YfBZVNNqxZpu3p3ImKI1iO3P/ndavs64vGVVazFqjtR2094R66o6WiOaKK6o9vkQbKIiMNVPbmp6PpuOteP368ypb2vYiI5ofoNrUeh+aR3IY/HU1Ya9RftzO7M6TT2mRW2YxE4O5r2tJ/atjisW9IT/AGAxtN3B3cNya0TFdM6c9M/+ftSi7ZtXoiLtuiuI5t6mJ0a74Nq6unqI15KrNUT8Ew2O871DHGPPMQvHpQ6Swve1j5uDpLC97WPm4VxpJflFNNFMU0UxTTHNERpEKdzDWLtW9ds2q6u7VREyqgKHSWF72sfNwRg8LExMYazEx/0QrgChODw0zMzh7MzPLMzRCuAodJYXvax83D1bw1i1XFVuxaoqjt00REqoD8qpprpmmuIqpnkmJjWJUeksL3tY+bhXAUOksL3tY+bhUtWbVnXibdFvXn3aYjV7AeLtq3epim7borpiddKo1U+ksL3tY+bhXAUOksL3tY+bhVt0UW6Iot000UxzRTGkQ9AKd3D2b1UVXbNuuqI01qpiXjpLC97WPm4VwFDpLC97WPm4VwBRqwmGrqmqvD2aqp5ZmaImZfnSWF72sfNwrgKNGFw9uqKqLFqmqOaYoiJhWmImJiYiYnkmJAFDpLC97WPm4OksL3tY+bhXAU7VizZmZtWrdEzz7tMRq9XLdF2ndu0U109yqNYegFDpLC97WPm4OksL3tY+bhXAebdui1Tu2qKaKefSmNIebtizemJu2rdyY5t6mJ0VAFDpLC97WPm4OksL3tY+bhXAKYimIimIiI5IiO0o3MLh7lc1XLFqqqeeaqImZVgFDpLC97WPm4ftOEw1NUVU4ezFUTrExRGsKwAodJYXvax83CuAodJYXvax83D1aw9m1VvWrNuirTTWmmIlVAflyim5RNNymmqmeeKo1iVHpLC97WPm4VwFDpLC97WPm4VLVq3ZpmLVuiiJ5ZimIh7AeLtm1eiIu26LkRzb1MTop9JYXvax83CuAodJYXvax83CtRTTRTFNFMU0xyRERpEP0BSuYaxdq3rlm1XV3aqImXnpLC97WPm4VwFCMHhYmJjDWYmP+iFcAUJweGmZmcNZmZ55miDpLC97WPm4VwFK3hrFqret2LVFXdpoiJVKqaa6ZpriKqZ5JiY1iX6AodJYXvax83B0lhe9rHzcK4Dxas2rOvE26LevPu0xGpdtW71MU3bdFdMTrpVGr2AodJYXvax83B0lhe9rHzcK4Dzboot0RRbppopjmimNIh5u4ezeqiq7Zt11RGmtVMSqAKHSWF72sfNwdJYXvax83CuAKNWEw1dU1V4ezVVPLMzREzKsAodJYXvax83D9owuHt1xVRYtU1RzTFERMKwBMRMTExExPJMSodJYXvax83CuAodJYXvax83D3asWbMzNq1bomefdpiNVQB5uW6LtO7doprp7lUawpdJYXvax83CuAodJYXvax83Crbt0Wqd21RTRT3KY0h6AU7tizemJu2rdcxzb1MTo8dJYXvax83CuAodJYXvax83CvTEUxEUxERHJER2gBRrwuHuVzVcsWqqp55qoiZl+dJYXvax83CuAo04TDU1RVTh7MVROsTFERMKwAodJYXvax83B0lhe9rHzcK4Claw9m1VvWrNuirTTWmmIl7uUU3KJpuU01UzzxVGsS9AKHSWF72sfNwdJYXvax83CuA8WrVuzTMWrdFETy6UxEF2zavRHG26LmnNvUxOj2AtbuXYK7Tu3MLYmNdfxILWXYK1Tu28LYiNdfxIW+f4y7gsFTdsTEVzXFPLGvJpJkGMu43BVXb8xNcVzTyRpyaQDI0U00UxTRTFNMckREaRCncw1i7VvXLNquru1URMqoCh0lhe9rHzcEYPCxMTGGsxMdvchXAFCcHhZmZnDWZmeeZohXAUOksL3tY+bh6t4axaq3rdi1RV3aaIiVUB+V0010zTXEVUzyTExrEqPSWF72sfNwrgKHSWF72sfNwqWrNqzrxVui3rz7tMRq9gPF21bvUxTdt0VxE66VREqfSWF72sfNwrgKHSWF72sfNwq26KbdEU26aaaY5opjSIegFK7h7N2qKrtm3XVEaa1UxMvPSWF72sfNwrgKHSWF72sfNwrgCjVhMNXVNVWHs1VTyzM0RMy/OksL3tY+bhXAUaMLh7dcVW7FqmqOaYoiJhWmIqiYmImJ5JiQBQ6Swve1j5uDpLC97WPm4VwFO1Ys2ZmbVq3RM8+7TEavVy3Rdp3btFNdPcqjWHoBQ6Swve1j5uDpLC97WPm4VwHm3botU7tqiminuUxpDzdsWb0xN21brmObepidFQBQ6Swve1j5uDpLC97WPm4VwCIimIimIiI5IiFGvC4e5XNVyxaqqnnmqiJmVYBQ6Swve1j5uH7ThMNRVFVOHs01ROsTFERMKwAodJYXvax83CuAodJYXvax83D1aw9m1VvWrNuiqY01ppiJVQHm5RTcomm5TTVTPPFUaxKl0lhe9rHzcK4Ch0lhe9rHzcKlq1bs0zTat0URM66UxEPYDxds2r2nG26LmnNvUxOin0lhe9rHzcK4Ch0lhe9rHzcK1FNNFMU0UxTTHJERGkQ/QFK5hrF2reuWbVdXdqoiZeeksL3tY+bhXAUIweFiYmMNZiY5piiFcAUJweFmZmcNZmZ7e5B0lhe9rHzcK4Clbw1i1VvW7Nqiru00REqldNNdM010xVTPJMTGsS/QFDpLC97WPm4OksL3tY+bhXAeLVm1ZieKt0W9efdpiNS7at3qYi7boriOXSqIl7AUOksL3tY+bg6Swve1j5uFcB5t0U26Ipt0000xzRTGkQ8XcPZu1b12zbrq001qpiZVQFDpLC97WPm4OksL3tY+bhXAFGrCYauqaqsPZqqmdZmaImZVgFDpLC97WPm4ftGFw9uuKrdi1TVHNNNERMKwBMRVExVETE8kxKh0lhe9rHzcK4Ch0lhe9rHzcPdqxZszM2rVuiZ592mI1VAHm5bou07t2imunuVRrCl0lhe9rHzcK4Ch0lhe9rHzcKtu3Rap3bVFNFPcpjSHoBTu2LN6Ym7at1zHNvUxOjx0lhe9rHzcK4Ch0lhe9rHzcK8RFMRERERHJEQAKNeFw9yuaq7FqqqeeZoiZl+dJYXvax83CuAo04TDUVRVTh7NNUcsTFERMKwAodJYXvax83B0lhe9rHzcK4Claw9m1VNVqzboqmNNaaYh7uUUXKJpuU01UzzxVGsS9AKHSWF72sfNwdJYXvax83CuA8WrVuzTNNq3RRTM66UxoXbNq9pxtui5pzb1MTo9gKHSWF72sfNwdJYXvax83CuA/KKaaKYpoiKaY5IiI0iFO5hrF2reuWLVdXdqoiZVQFDpLC97WPm4IweFiYmMNZiY5piiFcAUJweFmZmcNZmZ/6IVwFDpLC97WPm4ereGsWqt63ZtUVd2miIlVAfldNNdM010xVTPJMTGsSo9JYXvax83CuAodJYXvax83Cpas2rMTFq3Rb1592mI1ewHi7at3qYi7boriOXSqIlT6Swve1j5uFcBQ6Swve1j5uFa3RTboim3TTTTHNFMaRD9AW2Ky/CYu5FeJw9u7XEaRNUazo/acDhKaYiMLY0iNI/k4YjaHNMTgcXbt2JoimqjenWnXl1lmsJXVdwlm5X+NXRTVPtzAPPSWF72sfNwrgCjVhMNVVNVWHszVM6zM0RMy/OksL3tY+bhXAUaMLh7dcVW7FqmqOaaaIiYVqoiqJiqImJ5Jie2AKHSWF72sfNwdJYXvax83CuAp2rFmzMzatW6Jnn3aYjV6uW6LtO7doprp7lUaw9AKHSWF72sfNwdJYXvax83CuA827dFqndtUU0U9ymNIebtizemJu2rdcxzb1MToqAKHSWF72sfNwdJYXvax83CuARERERERERyREKNeFw9yqaq7FqqqeeZoiZlWAUOksL3tY+bh+04TDUVRVRh7NNUcsTFERMKwAodJYXvax83CuAodJYXvax83D3aw9mzVNVqzboqmNNaaYhUAeblFFyiaLlNNdM88VRrEqXSWF72sfNwrgKHSWF72sfNwqWrVuzTNNq3RRTM66Uxo9gPF2zavacdbouac29TE6KfSWF72sfNwrgKHSWF72sfNwrU000UxTREU0xyRERpEP0BSuYaxdq3rli1XV3aqImXnpLC97WPm4VwFCMHhomJjDWYmOWJiiFcAUJweFmZmcNZmZ/6IOksL3tY+bhXAUreGsWqt61ZtUVd2miIlUrpprpmmumKqZ5JiY1iX6AodJYXvax83B0lhe9rHzcK4Dxas2rMTFq3RRE8+7TEal21bvREXbdFcRyxFURL2AodJYXvax83B0lhe9rHzcK4D8oopt0RTbppppjmimNIhTu4exdq3rtm3XVpprVTEyqgKHSWF72sfNwdJYXvax83CuAKNWEw1VU1VYezNUzrMzRGsqwCh0lhe9rHzcP23hcPbriq3YtU1RzTTRETCsAVRFVMxVETE8kxPbUOksL3tY+bhXAUOksL3tY+bh7tWLNmZm1at25nn3aYjVUAebtui7Tu3aKa6efSqNYUuksL3tY+bhXAUOksL3tY+bhVt26LVO7bopop7lMaQ9AKd2xZvTE3bVuuY5t6mJ0eOksL3tY+bhXAUOksL3tY+bhXiIiIiIiIjmiABRrwuHuVTVXYtVVTzzNETMvzpLC97WPm4VwFGnCYaiqKqMPZpqjliYoiJhWAFDpLC97WPm4OksL3tY+bhXAU7WHs2apqtWbdFUxprTTEPVyii5RNNymmumeeKo1h6AUOksL3tY+bg6Swve1j5uFcB4tWrdqmabVuiimZ10pjQu2bV7TjrdFzTm3qYnR7AUOksL3tY+bg6Swve1j5uFcB+U000UxTTEU0xyRERpEKdzDWLtc1XLFquqe3VREyqgKHSWF72sfNwRg8NTMTGHsxMcsTFEK4AoTg8LMzM4azMz/APc4VwFDpLC97WPm4ereGsWqt61ZtUVd2miIlVAfldNNdM010xVTPPExrEqPSWF72sfNwrgKHSWF72sfNwqWrNqzExat0URPPu0xGr2A8XbVu9ERdt0VxHLEVUxKn0lhe9rHzcK4Ch0lhe9rHzcK1FFNuiKbdNNNMc0UxpEP0BSu4exdq3rtm3XVpprVTEy89JYXvax83CuAodJYXvax83CuAKNWEw1VU1VYezNUzrMzRGsvzpLC97WPm4VwFG3hcPbriq3YtU1RzTTRETCtVEVUzFURMTyTE9sAUOksL3tY+bg6Swve1j5uFcBTtWLVmZ4q1bt68+7TEavV23Rdp3btFNdPPpVGsPQCh0lhe9rHzcHSWF72sfNwrgPNu3Rap3bdFNFPcpjSHm7Ys3pibtq3XMc01UxOioAodJYXvax83B0lhe9rHzcK4C2sYDCWLkXLNiiiuOaYh7rwuHrqmquxaqqnnmaImZYHJ84xWKzOixdmji53tdKdOaJSQFDpLC97WPm4ftGEw1FUVUYezTVHLExRETCsAKHSWF72sfNwrgKHSWF72sfNw92sPZs1TVas26JmNNaaYhUAeblFFyiablNNdM88VRrCl0lhe9rHzcK4Ch0lhe9rHzcKlq1btU7tqiiimZ10pjSHsB4u2bV7TjrVFzTm3qYnRT6Swve1j5uFcBQ6Swve1j5uFammmimKaYimmOSIiNIh+gKVzDWLlc1XLFquqe3VREy89JYXvax83CuAoRg8NTMTGHsxMcsTFEK4AoTg8LM6zhrMz7nB0lhe9rHzcK4Clbw1i1VvWrNqiru00REqldNNdM010xVTPPExrEv0BQ6Swve1j5uDpLC97WPm4VwHi1ZtWYmLVuiiJ592mI1Ltq3eiIu26K4jliKqYl7AUOksL3tY+bg6Swve1j5uFcB+UUU26Ipt0xTTHNERpEKd3D2LtW9ds266ubWqmJlVAUOksL3tY+bg6Swve1j5uFcAUKsJhqqpqqw9mapnWZmiNZVwFDpLC97WPm4ftvC4e3XFVuxapqjmmmiImFYAqiKqZpqiJiY0mJ7ah0lhe9rHzcK4Ch0lhe9rHzcPdqxas68Vat29efdpiNVQB5u26LtO7doprp59Ko1hS6Swve1j5uFcBQ6Swve1j5uFW3botU7tuiminuUxpD0Ap3bFm9MTdtW65jmmqmJeOksL3tY+bhXAUOksL3tY+bhXiIiIiI0iO0AKNeFw9dU1V2LVVU88zREzL86Swve1j5uFcBRowmGoqiqjD2aao5YmKIiYVp5Y5QBQ6Swve1j5uDpLC97WPm4VwFO1h7NmqZtWbdEzya00xD1coouUTTcpprpnniqNYegFDpLC97WPm4OksL3tY+bhXAeLVq3ap3bVFFFOuulMaQ/Ltm1e0461Rc05t6mJ0VAFDpLC97WPm4OksL3tY+bhXAflNMUUxTTEU0xGkREaRCncw1i5XNVyxarqnt1URMqoCh0lhe9rHzcEYPDUzE04ezExyxMUQrgChODwszrOGs6+5wrgKHSWF72sfNw9W8NYtVb1qzaoq7tNERKqA/K6aa6ZprpiqmeeJjWJUeksL3tY+bhXAUOksL3tY+bhUtWbVmJi1booiefdpiNXsB4u2rd6Ii7boriOWIqpiVPpLC97WPm4VwFDpLC97WPm4VqKKbdEU0UxTTHNERpEP0BSu4exdq3rtm3XVza1UxMvPSWF72sfNwrgKHSWF72sfNwrgChVhMNVVNVWHszVM6zM0RynSWF72sfNwrgKNvC4e3XFVuxapqjmmmiImFWqIqpmmqImmY0mJ7b9AUOksL3tY+bg6Swve1j5uFcBwb0MPp+5T+l/Y3HeTg3oYfT9yn9L+xuO8gAAAAAAAAAAAAAAAAAAAAAAAAAAAAAAAAAAAAfP7ooPT02n9vDf/GtO8dnvzBln/a2v8kMgAxu02SYLaTIMfk2a2+MwWNs1WbtMc+k9uO5MTpMT2piHCu1ew23HAvtbGaZd01GHw9czhs2w1vetV0T2rkcsUzMck01ck8umscrvw5+cHFXXUbadIcT1NyLpjd3eP4m5r7e7v6a/s8CPbIbA7b8NG105vnM4qnB4iuKsVmuJt7tEUR/RtRpEVTpyRTTyR29Hc8ZLlcXuOjLcFF7XXf4ije19vRfgsciyrB5Hk2CyvLbUWcFg7NNizRHappjSNe7PdntqG1WQ4HafZ3MMlzW3NzBY21Nq5Ec8a81UeGJ0mPDEMqA4B2m2L264FdrYzTAdM0WcPVPS+a4a3vWblE9quOWI1jnoq+DWNJSmroqNtJwHExluRRiN3d4/ibmvt7u/pr+zwO1ZjWNJ5lhTkuV03+Opy3BRe1134sUb2vt6A4a2K4PNteGXa2c4zycXRgcRXFeLzXE0btM0R/RtRpEVTpyRFMaR29HdGTZbhMmynB5bl1qLODwlmmxZtx/RppjSI/YvAGI2u2ewO1ezWY5HmtE14PG2ptV6c9M88VR4YmImPDEOF9odkNu+BPa2MzwUYi3bsVTFjNMPb37F63Par54jXt0Vdzk15Jd/kxExMTGsSDiqvoqNtKsBxNOXZFTiN3Tj4s3Nfb3d/TX9ngYLYXg32z4YtrZznP5xlvAYi5FzF5piaN3fpj+jaiY0qnSNIiI3Y8HM7jpyXK6L/HUZbgqb2uu/FiiKtfb0X4LXKsvwuU5ZhMvy+1TZweFtU2bNunmpopjSI+KF0AAAAAI3wl+lxtV704v7Gpyr0E/pj51701fbWnVXCX6XG1XvTi/sanKvQT+mPnXvTV9taB2cAAAAAAAAAAAAAAAAAAAAAAAAhX/E/wCk/wCpNUN4q56Jd7cq3emdddOT8YEyAAAAAAAAAAAAAAAAAAAAAAAAAAAAAAAAAAAAAAAAAAAAAAAAAAAAAAAAAAAAAAAAAAAAAAAAAAAAAAAAAAAAAAAAAAAAAAAAAAAAAAAAAAAAAAAAABQzD8gxPuVX1SjOx/5fe9y++EmzCJnAYmI5Z4ur6pRzZK3XRj7s10VUxxfbjTtwCVAAAAAAAAi23+Fm7gbF+I1i3VNNXtVfxj9rW2WVcVdu4evnidY8LdmMw9vF4W5YvRrbuRpLUe0eTYjA42Y0mLtHLTVHNXHamHf6Vnrak4bSpaPl+ixsY+mexxETRXHJPJyLqL9qY142jT+1DozS0e4QqLHNbmlqm1Ty1VzzeB6v4+1RGlv+Ur8HM95Rl2Jx+OomaJrvVz2NPc8M9yFqx2R338RAmXBzg5oqvX5jsbduLUT3Znln6v2pws8owFGW4C3h7fLMctVXqqu3K8eV5Wb62Wbrx4AGukAAAAAAAAAAAAAAAAAAAAAAAAAAAAAAAAAAAAAAAAAAAAAAAAAAAAAAAAAAAAAAAAAAAAAAAAAAAAAAAAAAAAAAAAAAAAAAABhdrfzXT7rH1SbJfmur3Wfqh+7V01V5bTFFM1TxkckRr2pNlKaqMtqiumaZ4yeSY07UAzIAAAAAAAAAAAAAAAAAAAAAAAAAAAAAAAAAAAAAAAAAAAAAAAAAAAAAAAAAAAAAAAAAAAAAAAAAAAAAAAAAAAAAAAAAAAAAAAAAAAAAAAAAAAAAAAAAIlth+X2fcvvlJsv/ACDDe5U/VCObW2668famiiqqOL7Ua9uUjwETGAw0TyTxdP1QCuAAAAAAAAAAAAAAAAAAAAAAAAAAAAAAAAAAAAAAAAAAAAAAAAAAAAAAAAAAAAAAAAAAAAAAAAAAAAAAAAAAAAAAAAAAAAAAAAAAAAAAAAAAAAAAAAACFbOfny1/e+qU1Q3Z61cpzq3NVFUR2XLMeCUyAAAAAAAAAAAAAAAAAAAAAAAAAAAAAAAAAAAAAAAAAAAAAAAAAAAAAAAAAAAAAAAAAAAAAAAAAAAAAAAAAAAAAAAABwb0MPp+5T+l/Y3HeTg3oYfT9yn9L+xuO8gAAAAAAAAAAAAAAAAAAAAAAAAAAAAAAAAAAAAAAAAAAAAAAAAAAAAAAAAAARvhL9Ljar3pxf2NTlXoJ/THzr3pq+2tOquEv0uNqvenF/Y1OVegn9MfOvemr7a0Ds4AAAAAAAAAAAAAAAAAAAAAAAAEP4+96JNzjbm50zpu706abwJgAAAAAAAAAAAAAAAAAAAAAAAAAAAAAAAAAAAAAAAAAAAAAAAAAAAAAAAAAAAAAAAAAAAAAAAAAAAAAAAAAAAAAAAAAAAAAAAAAAAAAAAAAAAAAAAAAAKGPmacDiJiZiYt1TEx7Uo7speu3Mddi5crriLeulVUz24BKQAAAAAAAFrmOAw+YWOKxVuK6e1PbpnuxK6E1tNZ3AgOa7EXaqpnDVW79Pairsao+FhJ2Nx0V6dJ3vgrp0bZHRx9Vz0jXtHbDXeWbEYjfib0W8PT25md+ryftTXKcqwuWWt3D0dnP41yrlqqX418/My5/F58ERoAaqQAAAAAAAAAAAAAAAAAAAAAAAAAAAAAAAAAAAAAAAAAAAAAAAAAAAAAAAAAAAAAAAAAAAAAAAAAAAAAAAAAAAAAAAAAAAAAAAAAAYfam5Xby2mq3XVRPGRGtM6dqTZa5Xcy2qq5XVXPGTGtU69qAZgAAAAAAAAAAAAAAAAAAAAAAAAAAAAAAAAAAAAAAAAAAAAAAAAAAAAAAAAAAAAAAAAAAAAAAAAAAAAAAAAAAAAAAAAAAAAAAAAAAAAAAAAAAAAAAAAAARbau9dt461Fu5XRE29dKapjtykWAmasDh5mZmZt0zMz7QK4AAAAAAAAAAAAAAAAAAAAAAAAAAAAAAAAAAAAAAAAAAAAAAAAAAAAAAAAAAAAAAAAAAAAAAAAAAAAAAAAAAAAAAAAAAAAAAAAAAAAAAAAAAAAAAAAAAh+z9+9XnNumu7cqp7LkmqZjmlMAAAAAAAAAAAAAAAAAAAAAAAAAAAAAAAAAAAAAAAAAAAAAAAAAAAAAAAAAAAAAAAAAAAAAAAAAAAAAAAAAAAAAAAAAcG9DD6fuU/pf2Nx3k4N6GH0/cp/S/sbjvIAAAAAAAAAAAAAAAAAAAAAAAAAAAAAAAAAAAAAAAAAAAAAAAAAAAAAAAAAAEb4S/S42q96cX9jU5V6Cf0x8696avtrTqrhL9Ljar3pxf2NTlXoJ/THzr3pq+2tA7OAAAAAAAAAAAAAAAAAAAAAAAAQr/if9J/1JqjPUnF9XOmeLp4nj9/Xejm11BJgAAAAAAAAAAAAAAAAAAAAAAAAAAAAAAAAAAAAAAAAAAAAAAAAAAAAAAAAAAAAAAAAAAAAAAAAAAAAAAAAAAAAAAAAAAAAAAAAAAAAAAAAAAAAAAAAAUMw/IMT7lV9Uozsf+X3vcvvhKMZRVdwl+3RGtVVFVMe3MMJs7lmKwWLuXMRRFNM0bsaVRPLrAJAAAAAAAAAAAAAAAAAAAAAAAAAAAAAAAAAAAAAAAAAAAAAAAAAAAAAAAAAAAAAAAAAAAAAAAAAAAAAAAAAAAAAAAAAAAAAAAAAAAAAAAAAAAAAAAAAADC7W/mun3WPqk2S/NdXus/VCvtBhL2NwNNrD0xVXFcVaTOnJpJs/hL2CwNVrEUxTXNc1aROvJpAMmAAAAAAAAAAAAAAAAAAAAAAAAAAAAAAAAAAAAAAAAAAAAAAAAAAAAAAAAAAAAAAAAAAAAAAAAAAAAAAAAAAAAAAAAAAAAAAAAAAAAAAAAAAAAAAAAACJbYfl9n3L75SbL/yDDe5U/VDDbRZZisbi7dzD0RVTFG7OtURy6yzeDoqtYSxbrjSqmimmfbiAVQAAAAAAAAAAAAAAAAAAAAAAAAAAAAAAAAAAAAAAAAAAAAAAAAAAAAAAAAAAAAAAAAAAAAAAAAAAAAAAAAAAAAAAAAAAAAAAAAAAAAAAAAAAAAAAAAAQrZz8+Wv731SmqM5NlOLwuaUXr1umLcb2sxVE88SkwAAAAAAAAAAAAAAAAAAAAAAAAAAAAAAAAAAAAAAAAAAAAAAAAAAAAAAAAAAAAAAAAAAAAAAAAAAAAAAAAAAAAAAAAODehh9P3Kf0v7G47ycG9DD6fuU/pf2Nx3kAAAAAAAAAAAAAAAAAAAAAAAAAAAAAAAAAAAAAAAAAAAAAAAAAAAAAAAAAACN8JfpcbVe9OL+xqcq9BP6Y+de9NX21p1Vwl+lxtV704v7Gpyr0E/pj51701fbWgdnAAAAAAAAAAAAAAAAAAAAAAAAKHTuG47iuPtcbru7u9GuvcV0K/4n/Sf9QJqAAAAAAAAAAAAAAAAAAAAAAAAAAAAAAAAAAAAAAAAAAAAAAAAAAAAAAAAAAAAAAAAAAAAAAAAAAAAAAAAAAAAAAAAAAAAAAAAAAAAAAAAAAAAAAAAAD8qqiimaqpiKYjWZntQpWMXh8RVNNi9buVRGsxTVE8j8zD8gxPuVX1SjOx/5fe9y++AS0AAAAAAAAAAAAAAAAAAAAAAAAAAAAAAAAAAAAAAAAAAAAAAAAAAAAAAAAAAAAAAAAAAAAAAAAAAAAAAAAAAAAAAAAAAAAAAAAAAAAAAAAAAAAAAAAAFO/etWKN+9cpt066a1TpGpYvWr9G/ZuU3KddNaZ1jVidrfzXT7rH1SbJfmur3WfqgGaAAAAAAAAAAAAAAAAAAAAAAAAAAAAAAAAAAAAAAAAAAAAAAAAAAAAAAAAAAAAAAAAAAAAAAAAAAAAAAAAAAAAAAAAAAAAAAAAAAAAAAAAAAAAAAAAABRv4vD4eqKb963bqmNYiqqI5FWmqK6YqpmJpmNYmO3CJ7Yfl9n3L75SbL/AMgw3uVP1QCuAAAAAAAAAAAAAAAAAAAAAAAAAAAAAAAAAAAAAAAAAAAAAAAAAAAAAAAAAAAAAAAAAAAAAAAAAAAAAAAAAAAAAAAAAAAAAAAAAAAAAAAAAAAAAAAAAChaxuGvXIt2r9quuf6NNUTKuhWzn58tf3vqlNQAAAAAAAAAAAAAAAAAAAAAAAAAAAAAAAAAAAAAAAAAAAAAAAAAAAAAAAAAAAAAAAAAAAAAAAAAAAAAAAAAAAAAAAAcG9DD6fuU/pf2Nx3k4N6GH0/cp/S/sbjvIAAAAAAAAAAAAAAAAAAAAAAAAAAAAAAAAAAAAAAAAAAAAAAAAAAAAAAAAAAEb4S/S42q96cX9jU5V6Cf0x8696avtrTqrhL9Ljar3pxf2NTlXoJ/THzr3pq+2tA7OAAAAAAAAAAAAAAAAAAAAAAAAQr/AIn/AEn/AFJqw3UKOqfTnTE68bxm5ueHXTXUGZAAAAAAAAAAAAAAAAAAAAAAAAAAAAAAAAAAAAAAAAAAAAAAAAAAAAAAAAAAAAAAAAAAAAAAAAAAAAAAAAAAAAAAAAAAAAAAAAAAAAAAAAAAAAAAAAABQzD8gxPuVX1SjOx/5fe9y++EqxFvjrFy1rpv0zTr3NYYzKMnjLr9d2L83N6nd03dO3Hh8AMsAAAAAAAAAAAAAAAAAAAAAAAAAAAAAAAAAAAAAAAAAAAAAAAAAAAAAAAAAAAAAAAAAAAAAAAAAAAAAAAAAAAAAAAAAAAAAAAAAAAAAAAAAAAAAAAAADC7W/mun3WPqk2S/NdXus/VC9zbAxmGGizNzi9Koq1017vlMpwMZfhpsxc4zWqatdNO55AXoAAAAAAAAAAAAAAAAAAAAAAAAAAAAAAAAAAAAAAAAAAAAAAAAAAAAAAAAAAAAAAAAAAAAAAAAAAAAAAAAAAAAAAAAAAAAAAAAAAAAAAAAAAAAAAAAAIlth+X2fcvvlJsv/IMN7lT9ULDN8njMb9F2b8292nd03de3Ph8LJ4e3xNi3a113KYp17ukA9gAAAAAAAAAAAAAAAAAAAAAAAAAAAAAAAAAAAAAAAAAAAAAAAAAAAAAAAAAAAAAAAAAAAAAAAAAAAAAAAAAAAAAAAAAAAAAAAAAAAAAAAAAAAAAAAAAhWzn58tf3vqlNWGy7IoweNpxEYia93XsdzTnj22ZAAAAAAAAAAAAAAAAAAAAAAAAAAAAAAAAAAAAAAAAAAAAAAAAAAAAAAAAAAAAAAAAAAAAAAAAAAAAAAAAAAAAAAAABwb0MPp+5T+l/Y3HeTg3oYfT9yn9L+xuO8gAAAAAAAAAAAAAAAAAAAAAAAAAAAAAAAAAAAAAAAAAAAAAAAAAAAAAAAAAARvhL9Ljar3pxf2NTlXoJ/THzr3pq+2tOquEv0uNqvenF/Y1OVegn9MfOvemr7a0Ds4AAAAAAAAAAAAAAAAAAAAAAABi+reH6f6U3LvGcZxeukaa66d1lEK/4n/Sf9QJqAAAAAAAAAAAAAAAAAAAAAAAAAAAAAAAAAAAAAAAAAAAAAAAAAAAAAAAAAAAAAAAAAAAAAAAAAAAAAAAAAAAAAAAAAAAAAAAAAAAAAAAAAAAAAAAAADxeuRas3LlUTNNFM1Tp4Fjlub2MwvVW7NF2mqmnenfiPKusw/IMT7lV9Uozsf+X3vcvvgEtAAAAAAAAAAAAAAAAAAAAAAAAAAAAAAAAAAAAAAAAAAAAAAAAAAAAAAAAAAAAAAAAAAAAAAAAAAAAAAAAAAAAAAAAAAAAAAAAAAAAAAAAAAAAAAAAABa5jjbeAsRdvU11UzVu6UxGv8A5yGXY23j7E3bNNdNMVbulURr/wCcrH7W/mun3WPqk2S/NdXus/VAM0AAAAAAAAAAAAAAAAAAAAAAAAAAAAAAAAAAAAAAAAAAAAAAAAAAAAAAAAAAAAAAAAAAAAAAAAAAAAAAAAAAAAAAAAAAAAAAAAAAAAAAAAAAAAAAAAADHZlm9jL71Nu9Rdqqqp3o3Ijyr6zci7Zt3KYmKa6YqjXworth+X2fcvvlJsv/ACDDe5U/VAK4AAAAAAAAAAAAAAAAAAAAAAAAAAAAAAAAAAAAAAAAAAAAAAAAAAAAAAAAAAAAAAAAAAAAAAAAAAAAAAAAAAAAAAAAAAAAAAAAAAAAAAAAAAAAAAAAAMXgs7w+MxVOHt0XYrnXlqiNOSPbZR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AAAhX/E/6T/qTVZdSsH010xxP8tvb+9vTz8/NqC9AAAAAAAAAAAAAAAAAAAAAAAAAAAAAAAAAAAAAAAAAAAAAAAAAAAAAAAAAAAAAAAAAAAAAAAAAAAAAAAAAAAAAAAAAAAAAAAAAAAAAAAAAAAAAAAAABQzD8gxPuVX1SjOx/wCX3vcvvhK7lFNy3VRXGtNUTTMeCVtg8twuDuTXhrW5VMbszvTPJ8MguwAAAAAAAAAAAAAAAAAAAAAAAAAAAAAAAAAAAAAAAAAAAAAAAAAAAAAAAAAAAAAAAAAAAAAAAAAAAAAAAAAAAAAAAAAAAAAAAAAAAAAAAAAAAAAAAAAYXa3810+6x9UmyX5rq91n6oZTGYWzjLUW8RRv0RO9prMcvwGDwtnB2pt4ejcomd7TWZ5fhBWAAAAAAAAAAAAAAAAAAAAAAAAAAAAAAAAAAAAAAAAAAAAAAAAAAAAAAAAAAAAAAAAAAAAAAAAAAAAAAAAAAAAAAAAAAAAAAAAAAAAAAAAAAAAAAAAABEtsPy+z7l98pNl/5BhvcqfqhTxmW4XGXIrxNrfqiN2J3pjk+CVzbopt26aKI0ppiKYjwQD0AAAAAAAAAAAAAAAAAAAAAAAAAAAAAAAAAAAAAAAAAAAAAAAAAAAAAAAAAAAAAAAAAAAAAAAAAAAAAAAAAAAAAAAAAAAAAAAAAAAAAAAAAAAAAAAAACFbOfny1/e+qU1WWGyrB4a/F6zZ3bka6TvTPP8ACvQAAAAAAAAAAAAAAAAAAAAAAAAAAAAAAAAAAAAAAAAAAAAAAAAAAAAAAAAAAAAAAAAAAAAAAAAAAAAAAAAAAAAAAAAcG9DD6fuU/pf2Nx3k4N6GH0/cp/S/sbjvIAAAAAAAAAAAAAAAAAAAAAAAAAAAAAAAAAAAAAAAAAAAAAAAAAAAAAAAAAAEb4S/S42q96cX9jU5V6Cf0x8696avtrTqrhL9Ljar3pxf2NTlXoJ/THzr3pq+2tA7OAAAAAAAAAAAAAAAAAAAAAAAAR/q3iOrHSnF2uL47i9dJ10107qQIV/xP+k/6gTUAAAAAAAAAAAAAAAAAAAAAAAAAAAAAAAAAAAAAAAAAAAAAAAAAAAAAAAAAAAAAAAAAAAAAAAAAAAAAAAAAAAAAAAAAAAAAAAAAAAAAAAAAAAAAAAAAFPFXJs4a9cpiJqoomqNfBDEZFm97MMTXbu0W6aaaN7sYnux4WUzD8gxPuVX1SjOx/5fe9y++AS0AAAAAAAAAAAAAAAAAAAAAAAAAAAAAAAAAAAAAAAAAAAAAAAAAAAAAAAAAAAAAAAAAAAAAAAAAAAAAAAAAAAAAAAAAAAAAAAAAAAAAAAAAAAAAAAAAGPzzG3MBg6b1qmiqqa4p0q5uafIZHjbmPwdV67TRTVFc06U83NHlWu1v5rp91j6pNkvzXV7rP1QDNAAAAAAAAAAAAAAAAAAAAAAAAAAAAAAAAAAAAAAAAAAAAAAAAAAAAAAAAAAAAAAAAAAAAAAAAAAAAAAAAAAAAAAAAAAAAAAAAAAAAAAAAAAAAAAAAAAwme5vey/E0W7VFuqmqje7KJ7s+Fl8Lcm9hrNyqIiquiKp08MItth+X2fcvvlJsv/ACDDe5U/VAK4AAAAAAAAAAAAAAAAAAAAAAAAAAAAAAAAAAAAAAAAAAAAAAAAAAAAAAAAAAAAAAAAAAAAAAAAAAAAAAAAAAAAAAAAAAAAAAAAAAAAAAAAAAAAAAAAAI/lWd4jGZjRh7lu1FE68tMTryRPhSB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AAAhX/E/6T/qTV+btOuuka+0D9AAAAAAAAAAAAAAAAAAAAAAAAAAAAAAAAAAAAAAAAAAAAAAAAAAAAAAAAAAAAAAAAAAAAAAAAAAAAAAAAAAAAAAAAAAAAAAAAAAAAAAAAAAAAAAAAABQzD8gxPuVX1SjOx/5fe9y++EtfkUxHNEQD9AAAAAAAAAAAAAAAAAAAAAAAAAAAAAAAAAAAAAAAAAAAAAAAAAAAAAAAAAAAAAAAAAAAAAAAAAAAAAAAAAAAAAAAAAAAAAAAAAAAAAAAAAAAAAAAAABhdrfzXT7rH1SbJfmur3WfqhmpiJ54iSIiOaIgAAAAAAAAAAAAAAAAAAAAAAAAAAAAAAAAAAAAAAAAAAAAAAAAAAAAAAAAAAAAAAAAAAAAAAAAAAAAAAAAAAAAAAAAAAAAAAAAAAAAAAAAAAAAAAAAAAES2w/L7PuX3yk2X/AJBhvcqfqhWmmJ54iX6AAAAAAAAAAAAAAAAAAAAAAAAAAAAAAAAAAAAAAAAAAAAAAAAAAAAAAAAAAAAAAAAAAAAAAAAAAAAAAAAAAAAAAAAAAAAAAAAAAAAAAAAAAAAAAAAAACFbOfny1/e+qU1fkU0xOsRET7T9AAAAAAAAAAAAAAAAAAAAAAAAAAAAAAAAAAAAAAAAAAAAAAAAAAAAAAAAAAAAAAAAAAAAAAAAAAAAAAAAAAAAAAAABwb0MPp+5T+l/Y3HeTg3oYfT9yn9L+xuO8gAAAAAAAAAAAAAAAAAAAAAAAAAAAAAAAAAAAAAAAAAAAAAAAAAAAAAAAAAARvhL9Ljar3pxf2NTlXoJ/THzr3pq+2tOquEv0uNqvenF/Y1OVegn9MfOvemr7a0Ds4AAAAAAAAAAAAAAAAAAAAAAABE+nsV6IeJ4+5xXTG7u73JpvcyWIV/xP8ApP8AqBNQAAAAAAAAAAAAAAAAAAAAAAAAAAAAAAAAAAAAAAAAAAAAAAAAAAAAAAAAAAAAAAAAAAAAAAAAAAAAAAAAAAAAAAAAAAAAAAAAAAAAAAAAAAAAAAAAAUcdVNGCxFVMzFUW6piY7U6I/svjMRiMbdpv3q7lMW9YiqdeXWGfzD8gxPuVX1SjOx/5fe9y++AS0AAAAAAAAAAAAAAAAAAAAAAAAAAAAAAAAAAAAAAAAAAAAAAAAAAAAAAAAAAAAAAAAAAAAAAAAAAAAAAAAAAAAAAAAAAAAAAAAAAAAAAAAAAAAAAAAAGJ2mv3cPl9Ndi5Vbq4yI1pnTk0k2Zv3cRl9Vd+5Vcq4yY1qnXk0hT2t/NdPusfVJsl+a6vdZ+qAZoAAAAAAAAAAAAAAAAAAAAAAAAAAAAAAAAAAAAAAAAAAAAAAAAAAAAAAAAAAAAAAAAAAAAAAAAAAAAAAAAAAAAAAAAAAAAAAAAAAAAAAAAAAAAAAAAAEZ2oxmIw+NtU2L1dumbesxTOnLrKQYGqa8Fh6qpmapt0zMz250RjbD8vs+5ffKTZf+QYb3Kn6oBXAAAAAAAAAAAAAAAAAAAAAAAAAAAAAAAAAAAAAAAAAAAAAAAAAAAAAAAAAAAAAAAAAAAAAAAAAAAAAAAAAAAAAAAAAAAAAAAAAAAAAAAAAAAAAAAAABE8ix2KvZvbt3b9yuid7sZq5OaUsQrZz8+Wv731SmoAAAAAAAAAAAAAAAAAAAAAAAAAAAAAAAAAAAAAAAAAAAAAAAAAAAAAAAAAAAAAAAAAAAAAAAAAAAAAAAAAAAAAAAAODehh9P3Kf0v7G47ycG9DD6fuU/pf2Nx3kAAAAAAAAAAAAAAAAAAAAAAAAAAAAAAAAAAAAAAAAAAAAAAAAAAAAAAAAAACN8JfpcbVe9OL+xqcq9BP6Y+de9NX21p1Vwl+lxtV704v7Gpyr0E/pj51701fbWgdnAAAAAAAAAAAAAAAAAAAAAAAAIr1OxfV/j+Iq4rj9/e1jm150qeOOtb+5xlG9rppvRrqD2AAAAAAAAAAAAAAAAAAAAAAAAAAAAAAAAAAAAAAAAAAAAAAAAAAAAAAAAAAAAAAAAAAAAAAAAAAAAAAAAAAAAAAAAAAAAAAAAAAAAAAAAAAAAAAAAACjjaKrmDv0URrVVbqiI7s6MFszgMThcZdrxFmqimbekTOnPrCRzMREzM6RHPMvFF23cnS3coqnuU1RIPYAAAAAAAAAAAAAAAAAAAAAAAAAAAAAAAAAAAAAAAAAAAAAAAAAAAAAAAAAAAAAAAAAAAAAAAAAAAAAAAAAAAAAAAAAAAAAAAAAAAAAAAAAAAAAAAAAMVtJhr2KwFNvD0TXXFyJ0juaSbN4a9hcBVbxFE0VzcmdJ7mkMnXXTbjWuqmmO7M6FFdNyNaKqao7sTqD0AAAAAAAAAAAAAAAAAAAAAAAAAAAAAAAAAAAAAAAAAAAAAAAAAAAAAAAAAAAAAAAAAAAAAAAAAAAAAAAAAAAAAAAAAAAAAAAAAAAAAAAAAAAAAAAAACObTYDE4rGWq8PZqrpi3pMxpz6yzuCoqt4OxRXGlVNumJjuTo913bdudLlyime5VVEPcTExExOsTzTAAAAAAAAAAAAAAAAAAAAAAAAAAAAAAAAAAAAAAAAAAAAAAAAAAAAAAAAAAAAAAAAAAAAAAAAAAAAAAAAAAAAAAAAAAAAAAAAAAAAAAAAAAAAAAAAAAAIrkmXYuxm1u7esVU243tapmO5KVPFN61XVu0XKKqu5FUTL2AAAAAAAAAAAAAAAAAAAAAAAAAAAAAAAAAAAAAAAAAAAAAAAAAAAAAAAAAAAAAAAAAAAAAAAAAAAAAAAAAAAAAAAADg3oYfT9yn9L+xuO8nBvQw+n7lP6X9jcd5AAAAAAAAAAAAAAAAAAAAAAAAAAAAAAAAAAAAAAAAAAAAAAAAAAAAAAAAAAAjfCX6XG1XvTi/sanKvQT+mPnXvTV9tadVcJfpcbVe9OL+xqcq9BP6Y+de9NX21oHZwAAAAAAAAAAAAAAAAAAAAAAACFf8T/pP+pNUK/4n/Sf9QJqAAAAAAAAAAAAAAAAAAAAAAAAAAAAAAAAAAAAAAAAAAAAAAAAAAAAAAAAAAAAAAAAAAAAAAAAAAAAAAAAAAAAAAAAAAAAAAAAAAAAAAAAAAAAAAAAAChmH5BifcqvqlGdj/y+97l98JNmH5BifcqvqlGdj/y+97l98AloAAAAAAAAAAAAAAAAAAAAAAAAAAAAAAAAAAAAAAAAAAAAAAAAAAAAAAAAAAAAAAAAAAAAAAAAAAAAAAAAAAAAAAAAAAAAAAAAAAAAAAAAAAAAAAAAAMLtb+a6fdY+qTZL811e6z9UG1v5rp91j6pNkvzXV7rP1QDNAAAAAAAAAAAAAAAAAAAAAAAAAAAAAAAAAAAAAAATMREzM6RHbAWWNzXA4KqacTibdFUf0ddZ+KOVDtqdrJ7Ozgrk27Eck10/jXPa7kIVx+LxUzNmnco7s+V1uN0q2SvdknUKzZtiNqcqmrTjq4ju8XLI4PMMJjfyXEW7k9yJ5fi52l+lsZHLGIjXub0v2jGYrB3KZvROkTyV08kx7Uw2bdIxzH2W8o7m8RDtldqemZt4fG1xVvclF7t69yrypi42fBfBbtuvE7AGEAAAAAAAAAAAAAAAAAAAAAAAAAAAAAAAAAAAAAAAAAAAAAAAAAAAAAAAAAAAAAAAAAARLbD8vs+5ffKTZf8AkGG9yp+qEZ2w/L7PuX3yk2X/AJBhvcqfqgFcAAAAAAAAAAAAAAAAAAAAAAAAAAAAAAAAAAAAAAAAAAAAAAAAAAAAAAAAAAAAAAAAAAAAAAAAAAAAAAAAAAAAAAAAAAAAAAAAAAAAAAAAAAAAAAAAAEK2c/Plr+99UpqhWzn58tf3vqlNQAAAAAAAAAAAAAAAAAAAAAAAAAAAAAAAAAAAAAAAAAAAAAAAAAAAAAAAAAAAAAAAAAAAAAAAAAAAAAAAAAAAAAAAAcG9DD6fuU/pf2Nx3k4N6GH0/cp/S/sbjvIAAAAAAAAAAAAAAAAAAAAAAAAAAAAAAAAAAAAAAAAAAAAAAAAAAAAAAAAAAEb4S/S42q96cX9jU5V6Cf0x8696avtrTqrhL9Ljar3pxf2NTlXoJ/THzr3pq+2tA7OAAAAAAAAAAAAAAAAAAAAAAAAYLqHc6rdN8dRu8bxm7pOvProzrH9V8J050tvVcbv7mm7ya66AyAAAAAAAAAAAAAAAAAAAAAAAAAAAAAAAAAAAAAAAAAAAAAAAAAAAAAAAAAAAAAAAAAAAAAAAAAAAAAAAAAAAAAAAAAAAAAAAAAAAAAAAAAAAAAAAAAAKeJtzew123E6TXRNOvc1hiskye5l2JruV3aa4qo3dIjwwy92um1aruV/i0RNU+1C0wOaYbHXareHqqmqmN6dadOQF6AAAAAAAAAAAAAAAAAAAAAAAAAAAAAAAAAAAAAAAAAAAAAAAAAAAAAAAAAAAAAAAAAAAAAAAAAAAAAAAAAAAAAAAAAAAAAAAAAAAAAAAAAAAAAAAAACwznA1ZhhIs0VxRMVxVrMeCfKZNgasvwk2a64rma5q1iPBHkV8djLWCsxdvzMUTO7yRrymBxlrG2Zu2JmaInd5Y05QXAAAAAAAAAAAAAAAAAAAAAAAAAAAAAAAAAAAAAACObb5jOEy6nD26t2u/rvT3KI5/wDz20ja64SbtXTtVPapsxEfDMtzgYoyZ4iUT6RCxROOxNV25/sqeSIZOI0jSOZa5bTFODo07esz8a6elyTudfEKQPyqmK6ZpqiJieeJfooljKNcDjYp1/krnN4G3dlswnMMpoquVa3rc8XXPd05p+JqfN6YnD01duKk64ObtVVOKpnmqoor+HlavU6RkwfUn3BX2moDza4AAAAAAAAAAAAAAAAAAAAAAAAAAAAAAAAAAAAAAAAAAAAAAAAAAAAAAAAAAAAAAAAADDZ3k9zMcTRcou00RTRu6THhllcNbmzhrVuZ1miiKde7pC2x2aYbA3abeIqqiqqN6NKdeRd2q6btqi5R+LXEVR7Ug9AAAAAAAAAAAAAAAAAAAAAAAAAAAAAAAAAAAAAAAAAAAAAAAAAAAAAAAAAAAAAAAAAAAAAAAAAAAAAAAAAAAAAAAAAAAAAAAAAAAAAAAAAAAAAAAAAAwWWZHcwePoxFV6iqI15Iie3DOsfhc3wmKxEWLNVU3J101p05mQAAAAAAAAAAAAAAAAAAAAAAAAAAAAAAAAAAAAAAAAAAAAAAAAAAAAAAAAAAAAAAAAAAAAAAAAAAAAAAAAAAAAAAAABwb0MPp+5T+l/Y3HeTg3oYfT9yn9L+xuO8gAAAAAAAAAAAAAAAAAAAAAAAAAAAAAAAAAAAAAAAAAAAAAAAAAAAAAAAAAARvhL9Ljar3pxf2NTlXoJ/THzr3pq+2tOquEv0uNqvenF/Y1OVegn9MfOvemr7a0Ds4AAAAAAAAAAAAAAAAAAAAAAABCv+J/0n/UmqFf8AE/6T/qBNQAAAAAAAAAAAAAAAAAAAAAAAAAAAAAAAAAAAAAAAAAAAAAAAAAAAAAAAAAAAAAAAAAAAAAAAAAAAAAAAAAAAAAAAAAAAAAAAAAAAAAAAAAAAAAAAAAUMw/IMT7lV9Uozsf8Al973L74SbMPyDE+5VfVKM7H/AJfe9y++AS0AAAAAAAAAAAAAAAAAAAAAAAAAAAAAAAAAAAAAAAAAAAAAAAAAAAAAAAAAAAAAAAAAAAAAAAAAAAAAAAAAAAAAAAAAAAAAAAAAAAAAAAAAAAAAAAAAGF2t/NdPusfVJsl+a6vdZ+qDa3810+6x9UmyX5rq91n6oBmgAAAAAAAAAAAAAAAAAAAAAAAAAAAAAAAAAAAAAEC4R8JNV+3diOS5amj4YnX74T1js/y6Mzy6uzyRcjsrcz2qobPEzfRyxefSJaiyq5FWH3O3RK9WGPw17AYyu5TRNMxOlyiY5p7avh8XavRGlUU1epnnepvHd99fUqLgFricbasxMUzFdfchSKzbxAo5rVvzas08tVU6+RsTg+w028Lib0xyVTTbpn2o5frhA8ky7EY/HUTuzVeuT2Mdzwz3Ibgy3B0YDA2sNa5aaI017s9uWh1XNWmOMMe01j5XIDz64AAAAAAAAAAAAAAAAAAAAAAAAAAAAAALLMs0wmXUxOKuxTVPNRHLVPwI5ittrdE/yOF5O7cuRH7P4s+LjZcvmlUbTAQzD7b011aXMLTMd23c1/ZokOV51gsy0psXdLumvF1xpV/H4E5OLlxRu1TbJANdIAAAAAAAAAAAAAAAAAAAAAAAAAAAAACJbYfl9n3L75SbL/yDDe5U/VCM7Yfl9n3L75SbL/yDDe5U/VAK4AAAAAAAAAAAAAAAAAAAAAAAAAAAAAAAAAAAAAAAAAAAAAAAAAAAAAAAAAAAAAAAAAAAAAAAAAAAAAAAAAAAAAAAAAAAAAAAAAAAAAAAAAAAAAAAAAIVs5+fLX976pTV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AAAx3UfC9O9NfynG7/GfjcmuurIsH1cq6q9J8RTpxvF7294dNQZwAAAAAAAAAAAAAAAAAAAAAAAAAAAAAAAAAAAAAAAAAAAAAAAAAAAAAAAAAAAAAAAAAAAAAAAAAAAAAAAAAAAAAAAAAAAAAAAAAAAAAAAAAAAAAAAAAHm7bi7art1a7tdM0zp3JWWX5Vh8BdquWN/eqp3Z3p15F3ibnE4e7diNdyiatO7pDF5NnFWY4iu1VZi3u0b2sVa9uPKDMAAAAAAAAAAAAAAAAAAAAAAAAAAAAAAAAAAAAAAAAAAAAAAAAAAAAAAAAAAAAAAAAAAAAAAAAAAAAAAAAAAAAAAAAAAAAAAAAAAAAAAAAAAAAAAAAAAt8fg7WOsxav727FW92M6cpgMHawNmbVje3Zq3uynXlUc4x05fhYvU24rma4p0mdO75DJ8dOYYWb1VuKJiuadInXueUF8AAAAAAAAAAAAAAAAAAAAAAAAAAAAAAAAAAAAAAADEZ5kOHzSN/8A2WJiNIuRHP4JjtoFmex2Ms1zMYequPVWOyifg5/2NqDd4/Py4PFZ8ImNtLRs7ipq3eKxM+CLUs3lOxmLuVxVXZ4mn1d7n+CGzhs5Or5rRqI0jthjsnyjDZVamLMTVdqjsrlXPPkhkQcu97XnutO5WAFQAAAAAAAAAAAAAAAAAAAAAAAAAAAAYXabOYyrCxTb0nE3I7GJ/ox6qWaag2xzGvF4+9VTM/ylc0Uf2Y5P/Pbb3T+NHIy6n1CJnTH4zH4nH4mviqqq6qp1quVTyy80ZbTPLeuVVVTz6LrC2YsWYpjn55nuyrPSTft8U8QosK8tt/8At11Uz4eV5t4jEYC7Txs1VU69jXE8se1LIqd+ii5aqpuabsxzz2iMm/FvMGmwNkc+6o24w+Jriq/TTrTX65T5UlaMybN+puLpmmZqqs171O72+7HtNl2ts8FXuzVh8RFMxrrGk/e4nP6demTeOPErRKUDHZfnOBx8xTh79PGT/Qr7Gr4u38DIuValqTq0aWAFQAAAAAAAAAAAAAAAAAAAAAAAAABYZhlWHx92m5f396mndjdnTkXtq3Fq1Rbp13aKYpjXuQxOc5xVl2IotU2Yub1G9rNWnbnyMphrnHYe1dmNN+iKtO5rAKgAAAAAAAAAAAAAAAAAAAAAAAAAAAAAAAAAAAAAAAAAAAAAAAAAAAAAAAAAAAAAAAAAAAAAAAAAAAAAAAAAAAAAAAAAAAAAAAAAAAAAAAAAAAAAAAAAMdhMnwuExMX7XGb8a6a1axysiweW55VjMfTh5sU0RVr2UVa80M4AAAAAAAAAAAAAAAAAAAAAAAAAAAAAAAAAAAAAAAAAAAAAAAAAAAAAAAAAAAAAAAAAAAAAAAAAAAAAAAAAAAAAAAADg3oYfT9yn9L+xuO8nBvQw+n7lP6X9jcd5AAAAAAAAAAAAAAAAAAAAAAAAAAAAAAAAAAAAAAAAAAAAAAAAAAAAAAAAAAAjfCX6XG1XvTi/sanKvQT+mPnXvTV9tadVcJfpcbVe9OL+xqcq9BP6Y+de9NX21oHZwAAAAAAAAAAAAAAAAAAAAAAACFf8T/pP+pNUK/4n/Sf9QJqAAAAAAAAAAAAAAAAAAAAAAAAAAAAAAAAAAAAAAAAAAAAAAAAAAAAAAAAAAAAAAAAAAAAAAAAAAAAAAAAAAAAAAAAAAAAAAAAAAAAAAAAAAAAAAAAAChmH5BifcqvqlGdj/y+97l98JNmH5BifcqvqlGdj/y+97l98AloAAAAAAAAAAAAAAAAAAAAAAAAAAAAAAAAAAAAAAAAAAAAAAAAAAAAAAAAAAAAAAAAAAAAAAAAAAAAAAAAAAAAAAAAAAAAAAAAAAAAAAAAAAAAAAAAAMLtb+a6fdY+qTZL811e6z9UG1v5rp91j6pNkvzXV7rP1QDNAAAAAAAAAAAAAAAAAAAAAAAAAAAAAAAAAAAAAAAAAAAAAAAAAAD8qqpojWuqKY7szo/KK6K/xKqavanU0PQAAAAAAAAAAAAAAAAAAAAAAAPF+ZixcmnnimdPiaQx3LmGHiebk+tvJpvavA14LHXaYjSbNydP7M8sT9TtdGtEXtX8q2exTsXab1qmunt/sVHUmNeEPN2um3bqrrnSmEfx+Pqu1adrtUwvM6v7uluOamN6fb7TEWY5Ju1tzBjiI7pVlSimuu/yzuzLO4bAVTh7dVF6qmqYjtMThaKrt6ZiOWqdISm3TuUU0xzUxELcnJNdRBDHxexWCqib2tdGvJVE83wtg7IbSziZt4XGXN/f5Ld2efX1MofVTFVM01RExPPEsdh5qwWP4qJncr5aZ7ncaGfBTlUmto8pjw3mMds/jZx+U2L1U63NN2v+1HJ/FkXlL1mlprPwyACoAAAAAAAAAAAAAAAAAAAAAAAAiW2H5fZ9y++Umy/8gw3uVP1QjO2H5fZ9y++Umy/8gw3uVP1QCuAAAAAAAAAAAAAAAAAAAAAAAAAAAAAAAAAAAAAAAAAAAAAAAAAAAAAAAAAAAAAAAAAAAAAAAAAAAAAAAAAAAAAAAAAAAAAAAAAAAAAAAAAAAAAAAAACFbOfny1/e+qU1QrZz8+Wv731SmoAAAAAAAAAAAAAAAAAAAAAAAAAAAAAAAAAAAAAAAAAAAAAAAAAAAAAAAAAAAAAAAAAAAAAAAAAAAAAAAAAAAAAAAAODehh9P3Kf0v7G47ycG9DD6fuU/pf2Nx3kAAAAAAAAAAAAAAAAAAAAAAAAAAAAAAAAAAAAAAAAAAAAAAAAAAAAAAAAAACN8JfpcbVe9OL+xqcq9BP6Y+de9NX21p1Vwl+lxtV704v7Gpyr0E/pj51701fbWgdnAAAAAAAAAAAAAAAAAAAAAAAAKXS1jjOM4m3v66727Guvd1VUX6p4zq90vx08Tx+5u7sc2vNzAlAAAAAAAAAAAAAAAAAAAAAAAAAAAAAAAAAAAAAAAAAAAAAAAAAAAAAAAAAAAAAAAAAAAAAAAAAAAAAAAAAAAAAAAAAAAAAAAAAAAAAAAAAAAAAAAAAAFURVTMVRExPJMT21O1Ys2qpm1at0TPJrTTEPONrqt4O/XROlVNuqYnuTowezeYYrF4y5RiLs10xb1iNIjl1juAkQAAAAAAAAAAAAAAAAAAAAAAAAAAAAAAAAAAAAAAAAAAAAAAAAAAAAAAAAAAAAAAAAAAAAAAAAAAAAAAAAAAAAAAAAAAAAAAAAAAAAAAAAAAAAAAAAAPNy3Rdp3btFNdPPpVGsFu3Rap3bVFNFPPpTGkMbtHir2EwFNzD17lc3IjXSJ5NJ7ps5ir2LwFVzEV79cXJjXSI5NI7gMoAAAAAAAAAAAAAAAAAAAAAAAAAAAAAAAAAAAAAAAAAAAAAAADxfvW8PZru3q4ot0RrVVPaQPaDbK5rNGDqmxa5oq01rq8ht9nM8bVhaJ/krP40R/Sr/h5ULwmGm/PH4nst7liJd3gcCnZ9XKrMql7NMTiq5qii5dn1VczVL8ozHE2Koqqs1Uaf0qdaV/EREaRGkDqd1PXb4VZnIdsb9uqmi/XOItdumv8AHj2p7bYOBxdnHYam/hq4qt1fHE9yfC0tjMHGnG4fsblPLpHbSHYfO5w+LopuVfyV2YouR2ontVOdzeBS9Jy4o1KYn8tngPPrgAAAAAAAAAAAAAAAAAAACO7X5J1Rw/H4eiKsRRGk0+rp7ntpEMmLLbFeL19jRldq/gLtU24mq1ry0z2vbVreYWKo7KZonww2tm+QYPMpm5XTNq/65R2/bjtoti9hr01TNurD3Y7s60T/AOfC9Di6lgyx/meJU1MNb5viKLl+5NNWusx9S3oiu7TTHNRCSbSbL4jLr38pTbpiunep3ZmddOeP/O6tsow9mbUVT2VynknXtOvTkY/pRanmFdPWVYPi4i5XGnJ2MT9bJA073m87lIx2a9jXYqjniZ+5kWNxM9MZhbt08tNHP962L9WyWzNgapnLcRTPNF3WPihJ2C2Mw04fJKKqo0qvVTc+Dmj6mdeV5cxOa0x+V4AGukAAAAAAAAAAAAAAAAAAAAAAABTu2LN2qJu2rdcxya1UxKpTEU0xFMRERyREdpHdpMwxWExlujD3Zopm3rMaRPLrPdZzBV1XMHYrrnWqq3TMz3Z0BWAAAAAAAAAAAAAAAAAAAAAAAAAAAAAAAAAAAAAAAAAAAAAAAAAAAAAAAAAAAAAAAAAAAAAAAAAAAAAAAAAAAAAAAAAAAAAAAAAAAAAAAAAAAAAAAAABSow1i3Xv27Numru00xEqqL5LmeMxGa0Wb16arc72sbsRzRPgSgAAAAAAAAAAAAAAAAAAAAAAAAAAAAAAAAAAAAAAAAAAAAAAAAAAAAAAAAAAAFDG4q1gsLXfxFW7bojWfD4ITETM6gV5mIjWeSGLxWf5ZhqpprxVFVUdqiJq+pr/AGl2ov4yuaJmabX9GzTP7ap7bARGOv8ALrFqme1zfxdnB0mZr3ZZ0rNm2bW0+VV1adMTT4aqJ0+plcNiLOJt7+Hu0XaO7TOrSXEY2jlpvRV4JnyrjL84xOAxNM1VVWLsf06e37cduGTJ0isx/lW8nc3UMHs1ntGa2uLu7tGKpjWYjmqjuwzjiZMdsdu23tYAUAAAAAAAAAAAAAAAAAAAAHBvQw+n7lP6X9jcd5ODehh9P3Kf0v7G47yAAAAAAAAAAAAAAAAAAAAAAAAAAAAAAAAAAAAAAAAAAAAAAAAAAAAAAAAAABG+Ev0uNqvenF/Y1OVegn9MfOvemr7a06q4S/S42q96cX9jU5V6Cf0x8696avtrQOzgAAAAAAAAAAAAAAAAAAAAAAAEK/4n/Sf9Saoj0nifRFxvS93i+mN7f3J003ufUEuAAAAAAAAAAAAAAAAAAAAAAAAAAAAAAAAAAAAAAAAAAAAAAAAAAAAAAAAAAAAAAAAAAAAAAAAAAAAAAAAAAAAAAAAAAAAAAAAAAAAAAAAAAAAAAAAABQzD8gxPuVX1SjOx/wCX3vcvvhJ8dTNWCxFNMTNU26oiI7fIj2y2FxFjG3ar1i7bpm3pE1UzHbgEnAAAAAAAAAAAAAAAAAAAAAAAAAAAAAAAAAAAAAAAAAAAAAAAAAAAAAAAAAAAAAAAAAAAAAAAAAAAAAAAAAAAAAAAAAAAAAAAAAAAAAAAAAAAAAAAAABhdrfzXT7rH1SbJfmur3Wfqh72ns3L+XU02bddyrjInSmNZ5pNmLNyxl1VN63Xbq4yZ0qjSeaAZcAAAAAAAAAAAAAAAAAAAAAAAAAAAAAAAAAAAAAAAAAAAAAB+V1RRRVVPNEay/Xm5Tv26qPVRMEDSWc3asVjaIqnluVzXV7cz/8AVfRERERHNCwzWmbGOs1VxpuVbtXwSv3sbforr0xgCiRjsNHE5nctx+LVGun7WRY6zPG5tcqjmpj+DJj9T/siW6MqvTiMswt2r8au1TM+3pyrpZ5NamzlODt1fjU2qdfb0XjyGTXdOmQAUAAAAAAAAAAAAAAAAAAAAAAGK2jyuM0wE0U6Rft9lbme73PhakxmFv4DFV10UTTpOlduY5m8GKznI8LmlO9cji78RyXaY5fh7rpcHnf0/wBl/wBKsxtqmzjrNyI3qtyruVeVVm/ZiNZu0fKZ3MdiMVTXM2rdu/HqqKt2filYW9jMdVXEdKXf71dMQ7UcjjWjcWRqWGv46a54vCxNVU/0tGa2SyC5jcVEVRO5E63q+5Hcjwyz+U7FTRMVYyui1R26LfLVPtz/APVMsJhrOEsU2cNbpt26eaIaXK6lStZph9/kiv5VbdFNuimiiIpppjSIjtQ/QcBcAAAAAAAAAAAAAAAAAAAAAAAAABEtsPy+z7l98pNl/wCQYb3Kn6oR/anC4i/jbVVmxduUxb0maaZntykOBpmnBYemqJiqLdMTE9rkBWAAAAAAAAAAAAAAAAAAAAAAAAAAAAAAAAAAAAAAAAAAAAAAAAAAAAAAAAAAAAAAAAAAAAAAAAAAAAAAAAAAAAAAAAAAAAAAAAAAAAAAAAAAAAAAAAABCtnPz5a/vfVKaojkODxNrOLdd3D3aKI3uyqomI5pS4AAAAAAAAAAAAAAAAAAAAAAAAAAAAAAAAAAAAAAAAAAAAAAAAAAAAAAAAAABr/hBzWemJw9FX8nYiNY7tc+SPvbAaY2tu1XcwvTVz1365/a6nScUZM25+FbT4W2XYfWOmLvZV1csa9rwr9+UxFNMRHNEaP13LW7p2qKWIs0X7c01x7U9xVFYnXmBbZDjb2Ax1MU1aXbNW9T4e7HtNy4W/RicNav2/xLlMVR8LSWJ7DNLNUc9Wmv1NsbH3JryDD739Gaqf2y5/V8cTWuWPa1WaAcFYAAAAAAAAAAAAAAAAAAABwb0MPp+5T+l/Y3HeTg3oYfT9yn9L+xuO8gAAAAAAAAAAAAAAAAAAAAAAAAAAAAAAAAAAAAAAAAAAAAAAAAAAAAAAAAAARvhL9Ljar3pxf2NTlXoJ/THzr3pq+2tOquEv0uNqvenF/Y1OVegn9MfOvemr7a0Ds4AAAAAAAAAAAAAAAAAAAAAAAAEL/4n/Sf9QJoAAAAAAAAAAAAAAAAAAAAAAAAAAAAAAAAAAAAAAAAAAAAAAAAAAAAAAAAAAAAAAAAAAAAAAAAAAAAAAAAAAAAAAAAAAAAAAAAAAAAAAAAAAAAAAAAAAKGYfkGJ9yq+qUZ2Q/L73uX3wCWgAAAAAAAAAAAAAAAAAAAAAAAAAAAAAAAAAAAAAAAAAAAAAAAAAAAAAAAAAAAAAAAAAAAAAAAAAAAAAAAAAAAAAAAAAAAAAAAAAAAAAAAAAAAAAAAAADC7W/myn3WPqk2S/NlXus/VAM0AAAAAAAAAAAAAAAAAAAAAAAAAAAAAAAAAAAAAAAAAAAAAAADW+3uTzbxdd6inS1fnfpnuV9uPh5/hRfAYrk4m92NynkjXtt047CWcdhq7GIp3rdXxxPdjwtb7RbJX8PVVXRRVetdq7bjWYj/AKoeg4HNpekYss+YUmPljRjosY2zyW7kVU+GfKTax13kruRRHt6fU6X04/MIVsbi4s0zRROt2eSIjtMpsbk1eLxtFNdPYRMV3ZntUx2vhMg2XxOLuU100TFHPN65GlMe13Wy8py2xlmFizYjWeequeeqe60ObzaYaTjxzuZTEbXoDzi4AAAAAAAAAAAAAAAAAAAAAAAAAAAAAAAAAAAAAAAAAAAAAAAAAAAAAAAAAAIltf8Al9n3L75SbL/yDDe5U/VAK4AAAAAAAAAAAAAAAAAAAAAAAAAAAAAAAAAAAAAAAAAAAAAAAAAAAAAAAAAAAAAAAAAAAAAAAAAAAAAAAAAAAAAAAAAAAAAAAAAAAAAAAAAAAAAAAAAAhezv57tf3vqlNAAAAAAAAAAAAAAAAAAAAAAAAAAAAAAAAAAAAAAAAAAAAAAAAAAAAAAAAAAAGodt8JVYzLFRpMbt2a4/s1cv3w28i+2+TzjMN03ao3rlunduUx/So/g6HTc8Yc3n1KLRuECw9yLtmiuO3H7VRi6aq8vuzTVE1Wap5JZC1et3Y1t1xPg7b0N6a8x6UVB+VVRTGtUxEd2Vjisbr/J4bWqueTWO17SK1m3oeJnj81jTlptx9X8W39mcPOGyPC0VRpVNO/Pwzr97X+xuQ1YzFRFyP5KmYqvVfVS2pEaRpHM5PVs9ZmMVfhasADirAAAAAAAAAAAAAAAAAAAAODehh9P3Kf0v7G47ycG9DD6fuU/pf2Nx3kAAAAAAAAAAAAAAAAAAAAAAAAAAAAAAAAAAAAAAAAAAAAAAAAAAAAAAAAAACN8JfpcbVe9OL+xqcq9BP6Y+de9NX21p1Vwl+lxtV704v7Gpyr0E/pj51701fbWgdnAAAAAAAAAAAAAAAAAAAAAAAAIV/wAT/pP+pNUe6i4nqz03vWuL47jNNZ10117gJCAAAAAAAAAAAAAAAAAAAAAAAAAAAAAAAAAAAAAAAAAAAAAAAAAAAAAAAAAAAAAAAAAAAAAAAAAAAAAAAAAAAAAAAAAAAAAAAAAAAAAAAAAAAAAAAAAChmH5BifcqvqlGdj/AMvve5ffCUYq3N3C3rdOm9XRNMa92YYjIcpxGX4q5cvVW5pqo3Y3ZmeXWPADOAAAAAAAAAAAAAAAAAAAAAAAAAAAAAAAAAAAAAAAAAAAAAAAAAAAAAAAAAAAAAAAAAAAAAAAAAAAAAAAAAAAAAAAAAAAAAAAAAAAAAAAAAAAAAAAAAAwu1v5rp91j6pNkvzXV7rP1Quc9wV3H4Om1ZmiKorirsp0jTSTIsFdwGDqtXpomqa5q7GdY00gGRAAAAAAAAAAAAAAAAAAAAAAAAAAAAAAAAAAAAAAAAAAAAAAAAABa4jLsFiJ1v4WzXV3ZojX43mzleAs1b1rB2Kau7uRqvBf6lta2ACgAAAAAAAAAAAAAAAAAAAAAAAAAAAAAAAAAAAAAAAAAAAAAAAAAAAAAAAAAAAAiW2H5fZ9y++Umy/8gw3uVP1QxWfZTiMwxVu5ZqtxTTRuzvTMcus+Bl8Lbm1hbNurTeooimdO7EAqgAAAAAAAAAAAAAAAAAAAAAAAAAAAAAAAAAAAAAAAAAAAAAAAAAAAAAAAAAAAAAAAAAAAAAAAAAAAAAAAAAAAAAAAAAAAAAAAAAAAAAAAAAAAAAAAAAhWzn58tf3vqlNUeynJcThMyoxF2q1NEb3JTM68sT4EhAAAAAAAAAAAAAAAAAAAAAAAAAAAAAAAAAAAAAAAAAAAAAAAAAAAAAAAAAAAABF8+2Ts4ya7uC3LVyrlqt1R2FXkQnHbJ4yxXOuFv06duiN+n9jbw6GDqWbDGvcImsS0xZ2bxd2vSLOKrnwW5hJ8k2Lu601YqIw9vtxE71c/dDYAyZerZskajwjthQwWEs4LD02cNRFFuntR2/DKuDmTMzO5WAEAAAAAAAAAAAAAAAAAAAADg3oYfT9yn9L+xuO8nBvQw+n7lP6X9jcd5AAAAAAAAAAAAAAAAAAAAAAAAAAAAAAAAAATMREzMxERzzIA5z4T+iby3I8dey3Y3BWs3xFqZprxt6uYw8VR2qYjlrjw6xHcmWrauiU4Rrs1Ym3ZyymxHPFGCqmiPhmqZ/aDt4cr7A9FTVdxtrC7cZTZs2K5imcbl+9pb8NVuqZmY7sxOvciXUGX43DZjgcPjcBft4jCYiiLlq7bq3qa6ZjWJie4C4CeSNZ5nNvCl0TeEyXMr+WbFYGxmd6zVNFeOxFU8RvRzxRTTMTXH/VrEdzWOUHSQ4g65XhGj/1M28s6X15ukqtz2td7X9rZ/BZ0TWDzzMrGV7aYGxld+/VFFvHYeqel5qnmiumqZmiPDrMd3SOUHSAEzERMzMREc8yAOauFDoncLlGY38t2IwNjMrlmqaK8fiap4iao59ymmYmuP+rWI7mscrWvXK8I1OmJqt5ZxEzyROCq3Pa13tf2g7fHOfBT0S+C2gzPD5VtlgrOVYq/VFFrG2Kp6XqqnmiqKtZo9vWY7unO6MAH5VVFNM1VTEUxGszPNDmjhN6J/D5XmN/Lth8BYzGqzVNFWPxUzxNVUc+5RTMTVH/VrHgiY5QdMDiCOiV4RqJjE1W8smxM8kTgqtyfBrva/tbW4J+iVwO0eZ4fKNr8FZyrGX6ootYuzXM4euueamqKuWjWeadZju6A6JAAAAABG+Ev0uNqvenF/Y1OVegn9MfOvemr7a06q4S/S42q96cX9jU5V6Cf0x8696avtrQOzgAAAAAAAAAAAAAAAAAAAAAAAFn1TwfTPS/HRx29ubuk8/c5l4hX/E/6T/qBNQAAAAAAAAAAAAAAAAAAAAAAAAAAAAAAAAAAAAAAAAAAAAAAAAAAAAAAAAAAAAAAAAAAAAAAAAAAAAAAAAAAAAAAAAAAAAAAAAAAAAAAAAAAAAAAAAAflyum3bqrrnSmmJmZ7kLbCZhhcXcmjD3YrqiNZjSY5HvMPyDE+5VfVKM7H/l973L74BLQAAAAAAAAAAAAAAAAAAAAAAAAAAAAAAAAAAAAAAAAAAAAAAAAAAAAAAAAAAAAAAAAAAAAAAAAAAAAAAAAAAAAAAAAAAAAAAAAAAAAAAAAAAAAAAAAAUcVibOEtxcxFcUUTOmukzymFxNnF25uYeuK6InTXSY5WL2t/NdPusfVJsl+a6vdZ+qAZoAAAAAAAAAAAAAAAAAAAAAAAAAAAAAAAAAAAAAAAAAAAAAAAAAAAAAAAAAAAAAAAAAAAAAAAAAAAAAAAAAAAAAAAAAAAAAAAAAAAAAAAAAAAAAAAAAFri8wwuEuRRiLsUVTGsRpM8i5t103LdNdE601RExPdhE9sPy+z7l98pNl/wCQYb3Kn6oBXAAAAAAAAAAAAAAAAAAAAAAAAAAAAAAAAAAAAAAAAAAAAAAAAAAAAAAAAAAAAAAAAAAAAAAAAAAAAAAAAAAAAAAAAAAAAAAAAAAAAAAAAAAAAAAAAABZ4fM8HiL0WrN6Krk66RpPkXiFbOfny1/e+qU1AAAAAAAAAAAAAAAAAAAAAAAAAAAAAAAAAAAAAAAAAAAAAAAAAAAAAAAAAAAAAAAAAAAAAAAAAAAAAAAAAAAAAAAABwb0MPp+5T+l/Y3HeTg3oYfT9yn9L+xuO8gAAAAAAAAAAAAAAAAAAAAAAAAAAAAAAAAGlOiz2txGzXBn0ll92q1is4vdKTXTOk02d2armntxEU+1VLdaN7abD7ObbWcLa2oy2nH28LVVVZiq7XRuTVpr+LVGvNHODl3oTOC/LNp6sdtPtFhbeMweDvRhsLhrtO9bruxTFVVVdM8lURFVOkTyazOvNDsO1Zt2rNNq1bootUxuxRTTEUxHciGH2R2VyXY/Kpy3ZzA04HAzcm9Nqmuqvs5iImdapme1HxM2DlHou+DXKssy3DbX5FhLWDu14iMPjrNmmKaLm9EzTc3Y5InWNJ0596J7usj6CvaHEZhsbnWSYi5Vct5XiKK7G9P4lF6Kp3Y8G9RVP96Xroz9pcNg9icv2eprpqx2YYmnEVUa8tNm3r2U9zWqaYju6VdxV6DHZu9lmwmZ53iaJonN8TEWYn+latRNMVfKquR8AJV0UG1d7ZbgoxvSdybWMzO5Tl9uumdJpiuJmuY/uU1Rr2pmGjuhI4N8v2nzHMNpM/wtvF4LLq6bOGsXad63XemN6aqonkndiadInk1q17SVdHHiaqMt2QwsT2F27irsx4aYtRH+eU06D7D02eB23cpjSb+Pv3KvDPY0/VTAN01WLNWHmxVatzYmnc4uaY3d3uac2ji7osuDfL9ks7wGe5BhqMLl2aTXRew9uNKLV6nSdaY7UVRMzpHNNM93R2q0T0ZeHpvcEuHuVR2VjM7NdM+3Rcp+8Eh6GXau9tXwT5fXjLk3cbl1dWX3q6p1mrciJomfDuVUcvbmJWvRT7V3tmOCnFWsHcm3jM1u04CiqmdJpoqiarkx/dpmn+8gvQP4iqrZ/anDTPYW8VZuRHhqoqif8kLLo5MTVGH2OwsT2FdWLu1R4Yi1Ef5pBH+hG4Nsu2kxeYbT5/hbeLwmAuxh8JYu071uq9pFVVVUTyTuxNOkTya1a9qHYVdizXh5sV2rdViadybc0xNM09zTm0ab6EXD02eBnCXKY0m/jMRcq8M7279VMN0A4l6K/g4wGx+0GAznIMPThsszXfi5h7caUWb1Okzux2oqiddO1MVdrSHRXQ27V3trOCfLL+MuTdxuBqqwF+uZ1mqbem7M+Hcqo1nu6on0aGHpu8FeAvTHZ2c1tTE+Cbd2Jj6viYfoIcRVVsptLhpnsLeNt3Ijw1W9J/yQCX9FbtXe2a4LL2GwVybeLze9GBiqmdJptzE1XJ+GmN3++1H0InBtl20F3H7U59hLeLw+CvRhsHYvU71E3YiKqq5ieSd2Jp07WszPPEMt0cmJq39j8LE9hpirsx3Z/koj7/jbI6EvD02eBXLLlMaTfxGIuVeGeMmn6qYBt+5h7N3D1WLtq3XYqp3Jt1UxNMx3NObRxJ0VnBxgNjNpcDmuQ4enDZXm0V72HtxpRZvUab0Ux2qaoqiYjtTFWnJpEdvufujVw9NfBllV/T+UtZtbpifBVZu6/tiATboddq7213BRlOLxlybuOwu9gsRXM6zVVb5ImZ7czRNEz4Zlstzh0EeIqq2K2hw0z2FvMKbkR4ardMT/AJIdHgAAAAjfCX6XG1XvTi/sanKvQT+mPnXvTV9tadVcJfpcbVe9OL+xqcq9BP6Y+de9NX21oHZwAAAAAAAAAAAAAAAAAAAAAAACFf8AE/6T/qTViuolnqh03xtzf4zjNOTTXXUGVAAAAAAAAAAAAAAAAAAAAAAAAAAAAAAAAAAAAAAAAAAAAAAAAAAAAAAAAAAAAAAAAAAAAAAAAAAAAAAAAAAAAAAAAAAAAAAAAAAAAAAAAAAAAAAAAABQzD8gxPuVX1SjOx/5fe9y++Eqv24vWbluqZiK6ZpmY8MLDLMos5fequWrlyqaqd3SrTugyQAAAAAAAAAAAAAAAAAAAAAAAAAAAAAAAAAAAAAAAAAAAAAAAAAAAAAAAAAAAAAAAAAAAAAAAAAAAAAAAAAAAAAAAAAAAAAAAAAAAAAAAAAAAAAAAAAMLtb+a6fdY+qTZL811e6z9UMhmWBox+HizcqqppiqKtaf/PCZbgaMBh5s26qqqZqmrWr/AM8ALoAAAAAAAAAAAAAAAAAAAAAAAAAAAAAAAAAAAAAAAAAAAAAAAAAAAAAAAAAAAAFtj8dhsBa4zF3abdM80Tzz7UJis2nUC5ESxm2li3M8Rhqqo9Vcrin9nKt7G3EVV6V4W3VH/Rd5fqbccDPMb7UbhNRiMr2gwOYVU0U1zavTzUXOTX2p5pZdrXx2xzq0aSAKAAAAAAAAAAAAAAAAAAAAAAAAAAAAAAAAAAAAAAAAAAAAAACJbYfl9n3L75SbL/yDDe5U/VC0zPKLOYXqbl25cpmmnd0p07q/sW4s2bdumZmKKYpiZ8EA9gAAAAAAAAAAAAAAAAAAAAAAAAAAAAAAAAAAAAAAAAAAAAAAAAAAAAAAAAAAAAAAAAAAAAAAAAAAAAAAAAAAAAAAAAAAAAAAAAAAAAAAAAAAAAAAAAAhWzn58tf3vqlNWKwOSWcHi6cRRduVVRryTppywyoAAAAAAAAAAAAAAAAAAAAAAAAAAAAAAAAAAAAAAAAAAAAAAAAAAAAAAAAAAAAAAAAAAAAAAAAAAAAAAAAAAAAAAAAODehh9P3Kf0v7G47ycG9DD6fuU/pf2Nx3kAAAAAAAAAAAAAAAAAAAAAAAAAAAAAAAAAAAi3CRtvlWwGzF/Oc5uclPYWMPTPZ4i5pyUU/fPajWV9tntRlex2zuLzrPcRFjB4entctVyrtUUx26p7UfdrLiPMsZtV0QnCZRZw9E27FOsWrUzM2cBh9eWqqe3PNrPPVOkR2ogPOy2TbQ8PnCpfxeY1104equLmNv0R2GEw8T2NujXt6clMdudZnty7vynLsLlOWYTLsus02MHhbVNmzap5qaKY0iGC4Odicp2B2ZsZNktrSins71+qOzv3NOWuqe74O1GkJODlXo5/8Agn9O/wD2dsPoRvSYwX/d4j/OgnRyYaqrL9j8TEdhbu4q3M+GqLUx/klM+g9xNF/gfpt0zE1YfML9qrwTO7V9VUA3e0h0YfpPz74WPqqbvaJ6MrEU2eCWxbqnsr2Z2aKY9qi5V9wIp0Df5u2v91wv1XVj0cv5Vsb/AGMX9dlmOggwtVGzW0+LmOwu4u1aifDRRMz/AJ4Y/o5MNVNrY7ExHYU1Yu3VPhnipj6pBsboTfSTyr/uMR9rU3C0r0IeJov8DWGt0zEzh8bftVeCZqiv6q4bqBoroyfSjs++dn/JcRjoHvzJtX/3Fj/LWkPRn4im1wVYG1M9nezW1ER4It3Zmf2R8bEdBFhaqNkNo8XMdhdx1FqJ8NNuJn/PAI70cf512R9xxP8AmttsdCn6R+R+6Yn7etq/o5MNVxux+JiOwmnFW5nuT/JTH3/E2R0JOJov8C2XW6ZiZw+JxFqrwTNya/qrgG5GhejP9KfA++1n7K8305/6NTEU0cGOV2JmN+7m1uYjwRau6z+2PjBiegg/3Z2n/wC8tf5JdLOc+gkwtVGw2f4qY7G7mMW4n+zapmf87owAAHFm3/Ajwk5tt3tJmOXZZv4HGZlicRYq6ftU71uu7VVTOk16xyTHJLAfgB4VP+U//jGz++7yAcB5twHcJeWZXjMfj8s3MHhbNd+9V0/Zq0oppmqqdIr1nkieRmehJwl/GbeZtRhqd6uMtqmeyiOTjbbr/hL9Ljar3pxf2NTlXoJ/THzr3pq+2tA6Z6h5l619JHlV8Fk+YWsZYuXLelFNymqrs45on20uAELqyTMpqmYtcmvrkeVNAEK6h5l619JHlZPZ/LcZhMdNzE0btG5Ma78Ty6wkQC0zazcxGXX7VmNblUaRGunbRXqHmXrX0keVNQEK6h5l619JHlZ/Z3B4jB4e7Tiqd2qqvWOyieTRlgGI2jweIxlmzThad6aapmeyiGB6h5l619JHlTUBCuoeZetfSR5Uryu1csZfYtXo0uU06TGuq6ARzPssxmLx/GYejWjdiNd+I5WN6h5l619JHlTUBDbWS5lTcombfJExM/ykeVMgBD8Vk2Y3MVerot9jVXMx2cc2vtqXUPMvWvpI8qagIzkmV43DZjbu4ijS3ETrO/E9r22fx9uu7gcRbtxrXVbqppjXTl0VwEK6h5l619JHlOoeZetfSR5U1AYXZvA4nB9MdNU7u/u7vZRPNr5Vhn2YVY25GAsWauNpv7u9vRGvPH3pShX/ABP+k/6gOoeZetfSR5TqHmXrX0keVNQFjkti7hsttWr8aXKddY117csdtFl2LxmKt14ajepijSeyiOXWWfAQrqHmXrX0keU6h5l619JHlTUB+W4mLdMTzxEIpmWUY+9j79y1b1oqrmYnfiOT40sAQrqHmXrX0keVd5VlOPsZhYu3relumrWZ34n70qAeL9M1WblNP400zEfEhvUPMvWvpI8qagIV1DzL1r6SPKy+zmX4rB371WKo3aaqdI7KJ7bPALDPMPdxWXV2sPGtyZiYjXTtoz1DzL1r6SPKmoCFdQ8y9a+kjypHkGGvYTATbxNO7XvzOmuvJyMkAwm0mBxWMrsThad6KYq3uyiO4wvUPMvWvpI8qagIV1DzL1r6SPKmGDoqt4SxRXGldNFMT7cQqgIvnOVY7E5leu2KNbdWmk78R2ojurLqHmXrX0keVNQERwOT5haxuHuXLelFNymqrs45on20uAELnJMymZ/kvpI8r86h5l619JHlTUBHdn8txmEx1VzE0btE0TGu9E8usMvm1m5iMuvWrMa3KojSNdO3C7AQrqHmXrX0keU6h5l619JHlTUBidncJiMHhrtGJp3aqq9Y7KJ5NH5tHg8RjLVmnC07001TM9lEMuAhXUPMvWvpI8p1DzL1r6SPKmoC2yy1XYwFi3djS5TTpMa6sJn2WYzFY+bmHo1t7sRrvxHKkgCFdQ8y9a+kjyvdrJcypu0TNvkiYmf5SPKmQAh+KybMa8Terot9jVXMx2cc2vtpgAhXUPMvWvpI8q/yTK8bhsxt3cRRpbiJ1nfie17aTAKGPt13cDiLduNa6qJimNdOXREeoeZetfSR5U1AQrqHmXrX0keVm9m8DicHGI6ap3d/d3eyiebVmgGM2hwt/GYKi3hqd6uLkVTGunJpPlR3qHmXrX0keVNQEK6h5l619JHlSjJbF3DZbatX40uU66xrr25XoCP7RZdi8Zi7deGo3qIo0nsojl1liuoeZetfSR5U1AQrqHmXrX0keVNKImKKYnniH6AieZZRj72Pv3LVvWiquZpnfiOT41t1DzL1r6SPKmoCK5VlOPsZhYu3relumrWZ34nte2k9+ma7Fymn8aaZiPiewEK6h5l619JHlOoeZetfSR5U1AYHZzL8Vg796rFUbtNVMRHZRPbX+eYe7isvrtYeNbk1RMRrp21+AhXUPMvWvpI8p1DzL1r6SPKmoDHZBhr2EwHF4mndr35nTXXkWm0eAxWMrsThad6KYne7KI7jOAIV1DzL1r6SPKdQ8y9a+kjypqApYOiq3hLFFfJXTRTE+3ojmcZVjsTmV67Yo1t1aaTvxHajwpQAhXUPMvWvpI8qvgcnzC1jcPcuW9KKLlNVU78c0T7aXACFzkmZaz/JfSR5U0AQrqHmXrX0keVk9n8txmEx1VzE0btE0TGu9E8usJEAtM3s3MRl161ZjW5VEaRrp24RXqHmXrX0keVNQEK6h5l619JHlSDZ3CYjB4a7Riad2qqvWOyieTRlQGH2jwWIxlqxGFp3ppmZnsohguoeZetfSR5U1AQrqHmXrX0keVLMstV2MBYt3Y0uU06TGuvKuQEbz7LMbiswm5h6Nbe7Ea78Qx3UPMvWvpI8qagIbZyXMabtFVVvkiqJn+UjypkAIficmzGvE3a6LfY1VzMfykc2vtqXUPMvWvpI8qagIzkeV43C5jbu4ijS3ETrO/E9r22fzC3XdwN+3bjWuqiYpjXTl0VwEK6h5l619JHlOoeZetfSR5U1AYbZvBYnBxiOmqd3f3d3sonm1VdocLfxmCot4aneri5FU8unJpPlZQBCuoeZetfSR5TqHmXrX0keVNQFlkti7hsts2r8aXKddY117cyxm0WXYvGYu3XhqN6iKNJ7KI5dZSABCuoeZetfSR5TqHmXrX0keVNQH5RGlFMTzxCKZjlGPvY+/ctW9aKq5mmd+I5PjSwBCuoeZetfSR5V3lOU4+xmNi7et6W6Z1md+J7XtpUA8Yima7Fymn8aaZiPiQ3qHmXrX0keVNQEK6h5l619JHlZjZzL8Vg716rFUbtNVMRHZRPbZ0Bj89w97FZfVaw8a3JqidNdEa6h5l619JHlTUBCLuT5jatV3KrfY0UzVP8AKRzR8LKbIY2blqvC1W5iqnWvemde5DOZh+QYn3Kr6pRnY/8AL73uX3wDI7R4DFYy5YnC070UxOvZRHcYbqHmXrX0keVNQEK6h5l619JHlTDCUVW8LZorjSqmimJ9vRVARfOMqx2IzK9dsUa26tNJ34jtR4Vl1DzL1r6SPKmoCI4HJ8wtY3D3LlvSii5TVVO/E8kT7aXACFzkeZetfSR5X51DzL1r6SPKmoCPbP5bjMJjqrmJo3aJtzTrvRPLrDK5vZuYjLr1qzGtyqI0jXTtwvAEK6h5l619JHlOoeZetfSR5U1AYrZ3CX8HhbtGJp3apr1jsonk0h42jwWIxluxGFp3ppmZnsohmAEK6h5l619JHlOoeZetfSR5U1AW2W2q7OAsW7saV00xExrrysJnuWY3FZhVdw9GtuaYjXfiEkAQrqHmXrX0keV7s5LmNN6iqq3yRVEz/KR5UyAEPxOTZjXiLtVNvsaq5mP5SObX20wAQrqHmXrX0keVkMjyvG4XMaLuIo0txExM78T2vbSUBb5hbrvYG/btRrXVRMUxrpy6Il1DzL1r6SPKmoCFdQ8y9a+kjys5s3gsTg6cRGKp3Zqmnd7KJ5tWZAYvaHCX8Zg7dvDU71cXIqnliOTSUe6h5l619JHlTUBCuoeZetfSR5Uoyaxdw2W2bV+NLlO9rGuv9KZXoCP7RZdi8ZjLdeGo3qItxTM70Ry6yxXUPMvWvpI8qagIV1DzL1r6SPKmlMaUxE9x+gInmOUZhex1+5at60VVzNM78RyfGtuoeZetfSR5U1ARbKcpx2HzGxdvW9LdM6zO/E9r20lxFM14e7TT+NVTMR7eioAhXUPMvWvpI8p1DzL1r6SPKmoDBbOYDFYO9eqxVG7FVMRHZRPbXue4e9isvqtYeNbk1ROmujIAIV1DzL1r6SPKdQ8y9a+kjypqAx2Q4a9hMBxeIp3bm9M6a68i02jwGKxlyxOFp3opiYnsojuM4AhXUPMvWvpI8p1DzL1r6SPKmoClhaKreFs0V8lVNERPt6I5nGVY7EZleu2LetuqY0nfiO1HhSgBCuoeZetfSR5VxgMnzC1jcPcuW9KKblNVU78TyRPtpaAIV1DzL1r6SPKmoCFdQ8y9a+kjysps9luMwmNruYmjdom3NMTvRPLrCQgLPOLNzEZbetWI1uVRGka6duEW6h5l619JHlTUBCuoeZetfSR5Ug2dwl/B4W5Riad2qa9Y7KJ5NIZUBh9o8FicZbsRhad6aZmZ7KI7jBdQ8y9a+kjypqAhXUPMvWvpI8qWZbars4CxbuxpXTTETGuvKuQEbz3LMbiswqu4ejW3NMRrvxDHdQ8y9a+kjypqAh1jJcxpvW6qrfJFUTP8pHd9tMQBDsRkuY14i7VTb7GqqZj+Ujm19tT6h5l619JHlTUBGsjyvG4XMaLuIo0txExM78T2vbZ3Mbdd7A37dqNa6qJimNdOVcAIV1DzL1r6SPKdQ8y9a+kjypqAw2zeCxODpxEYqndmqad3sonuqu0WEv4zB26MNTvVxciqeWI5NJZQBCuoeZetfSR5TqHmXrX0keVNQFlk1i7hsts2r8aXKddY117cyxm0WXYvGYy3cw1G9RFuKZ7KI5dZSABCuoeZetfSR5TqHmXrX0keVNQCnkpj2kSzDKMwvY6/ctW9aKq5mmd+I5NfbS0BCuoeZetfSR5V5lOU47D5jZu3relumZ1nfie17aUgKeJpmvD3aafxqqJiPb0Q7qHmXrX0keVNQEK6h5l619JHlZjZzAYrB3r1WKo3YqpiI7KJZ0Bj89w17FZfVaw8a3JqidNdEa6h5l619JHlTUBCuoeZetfSR5UkyHDXsLgIt4iNLm9M6a6siAwe0eAxWMuWJwtO9FMTE9lEMN1DzL1r6SPKmoCFdQ8y9a+kjypjhaKqMNZor5KqaIifb0VAEWzfKsdiMxvXbFvW3VMaTvxHajwrPqHmXrX0keVNQESwGT5hax2HuXLelFNymqqd+J5NfbS2QBCuoeZetfSR5TqHmXrX0keVNQEe2ey7GYTG13MTRu0TbmmJ3onl1hlc4s3MRlt61YjW5VppGunbheAIV1DzL1r6SPKdQ8y9a+kjypqAxWzuEv4PCXKMTTu1TXrHZRPJpDxtHgsTjKLEYWnemmZ17KI7jMAIFj8vx2CsxdvW5imat3krjn+MwGX47G2Zu2bczTFW7y1xz/Gke1v5rp91j6pNkvzXV7rP1QDJZbars4CxbuxpXTREVRrrysFnuWY3FZhVdw9GtuaYjXfiElAQrqHmXrX0keVUsZLmNN+3VVb7GKomf5SO77aYgCHYjJcxrv3KqbfYzVMx/KRza+2mICFdQ8y9a+kjyshkeWY3C5hRdxFGluImJnfie17aSgLfMbdd7A37dqNa6qJimNdOVEuoeZetfSR5U1AQrqHmXrX0keVnNnMFicHRfjFU7s1TG72UT3WZAYvaLCX8ZhLdGGp3q4r3p5Yjk0lHuoeZetfSR5U1AQrqHmXrX0keVKcmsXMNltm1fjS5TrrGuvbleAI9tDl2LxmNouYajeoi3FMzvRHLrLF9Q8y9a+kjypqAhXUPMvWvpI8qaxzQAIlmGT5hex1+5bt60VVzNM78Rya+2t+oeZetfSR5U1ARbKMpx2HzGzdvW9LdMzrO/E9qfCkuJpqrw12ij8aqiYj29FQBCuoeZetfSR5TqHmXrX0keVNQGC2cwGKwd29OKp3YqpiI7KJXufYa9isvm1h41ub0TproyACFdQ8y9a+kjynUPMvWvpI8qagMfkOGvYXARbxEbtzemdNdVltHgMVjLtmcLRvRTTMT2UQzoCFdQ8y9a+kjynUPMvWvpI8qagKeFpqow1qiv8amiIn29EazfKcdiMxvXbNvW3VMaTvxHajwpSAhXUPMvWvpI8q4y/J8wtY6xcuW9KKa4mqd+J5NfbS0AnmlCuoeZetfSR5U1AQrqHmXrX0keVlNnsuxeDxtdzE0btE25pid6J5dY8iQgLPOLFzE5betWI1uVaaRrp24RbqHmXrX0keVNQEK6h5l619JHlSHZ3CX8HhLlGJp3a5r1jsonk0hlAGG2jwWJxlFiMLTvTTM73ZRHcYPqHmXrX0keVNQEK6h5l619JHlS3LrVdnAWLd2NK6aIiqNdeVcAI1nmWY3FZhXdw9GtuaYiJ34jtMf1DzL1r6SPKmoCHYfJcxov26qrfYxVEz/ACkd320xAEOv5LmNd+5VTb7GapmP5SO77an1DzL1r6SPKmoCNZFlmNwuYU3cRRpbimY134lncytV3sBft2o1rqomKY105VwAhXUPMvWvpI8p1DzL1r6SPKmoCK2b93Z7LsRcxlEcbcmItUb0TvTy9ztQgeY5pezDHVcZXVduzz1dqPBHchmNv8yquZheppmd21/JUe325/8AO4wWX2Is2ImY7Orlmfuei4fDpTB3X92UmfJGHmeWudZfs4aO0uRb+kp+ZNsdcuYjB3N6rs7M/s8iSZdjsRmt2xa4yblc07luaqtJnnnSZntsXVTFdM01RrE8kwsMBXXg8fNqKpjl3qJ7k88SzZuNTkYuyfcG9SnnUPMvWvpI8p1DzL1r6SPKleVYrp3LsPiOablETPt9v9q6eWtE1mYlcjmRLH5PmF3HYi5bt60VVzNM78Rya+2logQrqHmXrX0keVeZRlWOw+Y2bt63pbpmdZ34ntT4UpAU8VTVXhrtFHLVVRMR7eiHdQ8y9a+kjypqAhXUPMvWvpI8rMbOYDFYO7fnFUbsVRER2USzoDHZ9hr2KwE28PGtzeidNdEb6h5l619JHlTUBCuoeZetfSR5UlyLDXsLl8WsRGlzemdNdWQAYLaPAYrGXbNWFo3oppmJ7KIYfqHmXrX0keVNQEK6h5l619JHlTHDU1UYa1TX+NTRET7eioAi2b5TjsRmN67Zt626pjSd+I7UeFZ9Q8y9a+kjypqAiWX5PmFnHWLly3pRTXE1TvxPJr7aWzyxIAhXUPMvWvpI8p1DzL1r6SPKmoCP7PZdi8HjK7mJo3aJtzTHZRPLrDJ5zYuYnLb1qxGtyrTSNdO3Er0BCuoeZetfSR5TqHmXrX0keVNQGL2dwl/B4O5Riad2ubk1RyxPJpCltJgsTjKLEYWnemmat7sojuMyAhXUPMvWvpI8p1DzL1r6SPKmoC3y63XZwNi3djSumiIqjXXlYLPMrxuKzGu7h6NbcxERO/Edr20lAQrqHmXrX0keVUw+S5jRiLVVVvsYqiZ/lI5tfbTEAQ6/kuY1XrlVNvsZqmY/lI7vtpiAhXUPMvWvpI8rI5FlmNwuYU3cRRpbimY134lJAFtmVqu9gL9u1GtdVExEa6cqJ9Q8y9a+kjypqAhXUPMvWvpI8rO7OYLE4O3fjFU7s1TGnZRPdZgBitosJfxmFt0YaneqivWeyiOTSUf6h5l619JHlTUBCuoeZetfSR5Upyezcw+W2bV+NLlMTrGuvbleAIfthXcozK1uUzMTajmq07cqFrJ8xu2qLlNvsa6Yqj+Ujmn4V1th+X2fcvvlJsv/ACDDe5U/VAIj1DzL1r6SPKmoAiWPyfMLuOxFy3b1oquVVUzvxHJr7a36h5l619JHlTUBF8nyrHYfMbN2/b0t0zOs78T2p8KR4qiq5hb1FH41VExHt6KoCFdQ8y9a+kjynUPMvWvpI8qagMHs5gMVg7l+cVTuxVERHZRK7z7DXsVgJt4enW5vROmunIyICFdQ8y9a+kjynUPMvWvpI8qagMfkWGvYXL6bWIjS5FUzprqsto8BisZes1YWjeimmYnsohnQEK6h5l619JHlOoeZetfSR5U1AU8NTNGHtU1fjU0xE+3ojWbZTjsRmN+7Zt626p1id+I7XtpSAhXUPMvWvpI8q4y/KMws46xcu29KKa4mqd+J5PjS0B+VRrTMR3EL6h5l619JHlTUBCuoeZetfSR5WV2dy7F4PGXK8TRu0TbmmOyieXWEgAWWc2LuJy29asRrcq00jXTtxKL9Q8y9a+kjypqAhXUPMvWvpI8qQ7O4S/g8HcoxNO7XNyao5Ynk0hlAGG2kwWJxlOHjC0727NW92UR3GD6h5l619JHlTUBCuoeZetfSR5Uty63XZwNi3djSumiIqjXXlXACNZ5leNxWY13cPRrbmIiJ34jte2x/UPMvWvpI8qagIdhsmzGjEWqqrfY01RM/ykc2vtpiAIbeyXMar1yqm3yTVMx/KR3fbeOoeZetfSR5U1ARvIssxuFzCm7iKNLcUzGu/Es3mVqu9gL9u1GtyqmYiNdOVcgIV1DzL1r6SPKdQ8y9a+kjypqAw+zmCxGDt34xVO7NUxMdlEve0WEv4zC26MNTvVRXrPZRHJpLKgIV1DzL1r6SPKdQ8y9a+kjypqAs8os3MPl1m1ejS5TE6xrr25YraHLcZi8bTcw1G9RFuKZneiOXWUhAQrqHmXrX0keU6h5l619JHlTUARHH5PmF3G4i5bt60V3KqqZ34jkmfbS4BCuoeZetfSR5V7k+VY7D5lZu37elumZ1nfie1PhSgBSxdFVzC3qKOWqqiqI9vRD+oeZetfSR5U1AQrqHmXrX0keVmdnMBisHcvziqd2KoiI7KJ7rOAMdn2GvYvAcXh6d6vfidNdORG+oeZetfSR5U1AQrqHmXrX0keVJciw97C5fTaxEaXIqmdNdWQAYLaPAYrGXrNWFo3oppmJ7KI7bD9Q8y9a+kjypqAhXUPMvWvpI8qY4emaMPapq/GppiJ9vRUARXNspx+IzG/ds29bdU6xO/Edr21p1DzL1r6SPKmoCJ5dlGPs46xcu29KKa4mqd+J5PjSuuNaZiOfR+gIV1DzL1r6SPKdQ8y9a+kjypqAj+zuXYvB4u5XiaN2ibe7HZRPLrDJ51Yu4nLb1qxGtyrTSNdO3Er0BCuoeZetfSR5TqHmXrX0keVNQGL2ewt/B4Ou3iad2ubk1RyxPJpCltJgsTjKcP0rTvbk1b3ZRHPozICFdQ8y9a+kjynUPMvWvpI8qagLfL7ddnA2LdyNK6aIiqNdeXRgc8yvG4rMa7uHo1tzEaTvxHa9tJgEK6h5l619JHlVcNk2Y0Ym1VXb7GmuJn+Ujm19tMABDb2S5jVerqpt8k1TMfykeVMgEK6h5l619JHlZHIssxuFzCLuIo0t7sxrvxKSALbM7Vd7AX7dqNblVMxEa6cqJ9Q8y9a+kjypqAhXUPMvWvpI8rO7OYLEYO1fjFU7s1TEx2USzADFbRYTEYzDWqMNTvVU16z2URyaI/wBQ8y9a+kjypqAhXUPMvWvpI8qVZRZuYfLrNq9GlymJ1jXXtyuwEd2gy3GYvHU3MNRvURRFOu9EcussZ1DzL1r6SPKmoCFxkmZax/JfSR5U0AERx2T5hdxuIuW7etFdyqqns45pn21DqHmXrX0keVNQEXyfKsdh8ys3b9vS3TrrO/E9qfCkeLoquYS9RRGtVVFUR7eiqAhXUPMvWvpI8p1DzL1r6SPKmoDB7OYDFYOu/OKp3YqiNOyie6u8/wANexeA4vDU71e/E6a6cjIgIV1DzL1r6SPKdQ8y9a+kjypqAx+RYe9hcvptYiNLkVTMxrqsdo8vxWMv2asLRvU00zE9lEdtngEK6h5l619JHlOoeZetfSR5U1AYTKc6pxN+zhOJqpq3dN6ateaP4LDNcpx9/ML92zb1t1TrE78R2vbWmzn58tf3vqlNQQrqHmXrX0keVc5dlGPs4+xcu29KKa4mqd+J5PjSwB+VxM0VRHPMIX1DzL1r6SPKmoCFdQ8y9a+kjysrs7l2LweLuV4mjdomjSOyieXWEgAWWdWLuJy27asRrcq00jXTtwi/UPMvWvpI8qagIV1DzL1r6SPKkOz2Fv4PBV28TTu1zcmqI115NI8jKAMLtJgcTjIw/StO9ub292URz6MJ1DzL1r6SPKmoCFdQ8y9a+kjypdl9uu1gbFu5GldNERVGuvLorgIzneV43FZjcu4ejW3MRpO/Edr21h1DzL1r6SPKmoCH4XJsxoxNquu32NNcTPZxza+2mAAht3Jcxqu1zTb5JqmY/lI8rx1DzL1r6SPKmoCN5DlmNwuYRcxFGlvdmNd+JZvM7Vd/AX7dqNblVOkRrouQEK6h5l619JHlOoeZetfSR5U1AYfZzB4jB2r0YqndmqqJjsol62iwmIxmGtUYaneqpr1nsojk0ZYBCuoeZetfSR5TqHmXrX0keVNQFplFm5h8us2r0aXKYnWNde3LEbQZbjMXjqbmGo3qIoiNd6I5dZSIBCuoeZetfSR5X7GSZlrH8l9JHlTQARHHZPmF3G4i5bt60V3KqqZ345pn20uAQrqHmXrX0keVe5NlWOw2ZWbt+jS3TrrO/E9qfClACljKKrmEv0URrXVRVEe3MIf1DzL1r6SPKmoCFdQ8y9a+kjyszs5gMVg6784qndiqI3eyie6zgDG5/hr2LwHF4aner34nTXTk5Uc6h5l619JHlTUBCuoeZetfSR5UmyPD3cLl9FrERpciZmY117a/AYHaPL8VjL9mrC0b1NNMxPZRHbYjqHmXrX0keVNQEK6h5l619JHlTKxTNNi3TV+NFMRPxPYCK5rlOPv5hfu2betuqrWJ34j71p1DzL1r6SPKmoCJ5blGPs4+xcu29KKa4mZ34nk+NK7kTNFURzzD9AQrqHmXrX0keU6h5l619JHlTUBH9ncuxeDxdyvE0btM0aR2UTy6wyWdWLuJy27asRrcq00jXTtwvgEK6h5l619JHlOoeZetfSR5U1AYzZ7C38Jgq7eJp3a5uTVHLryaQobSYHE4yMP0rTvbm9vdlEc+jNAIV1DzL1r6SPKdQ8y9a+kjypqAoYC3XawOHt3I0rpoppqjXXl0YDO8rxuJzG5dw9GtuYjSd+I7XtpMAhXUPMvWvpI8qrhcmzG3ibNddvsaa4mezjm19tMABDbuS5lVdrmLfJMzMfykeVMgEK6h5l619JHlZHIcsxmFx8XMRRpb3ZjXfieVJAFtmdqu/l9+1ajW5VTpEa6In1DzL1r6SPKmoCFdQ8y9a+kjys9s5g8Rg7N6nFU7s1VRMdlEsuAxO0WDxGMw1qnC071VNes9lEcmjAdQ8y9a+kjypqAhXUPMvWvpI8qVZTZuYfLrNq9GlymJ1jXXtrsBHdoMtxmLx0XMNRvUbkRrvRHLrLGdQ8y9a+kjypqAhdOSZlFUfyfb9cjypoAIjjcnzC7jcRct29aKrlVVPZxzTPtqHUPMvWvpI8qagIvk2VY7DZlZu36NLdOus78T2pjupHjKKrmEv0URrXVbqpj25hVAQrqHmXrX0keU6h5l619JHlTUBwZ0L8acPeURPPpi/sbjvNwb0MPp+5T+l/Y3HeQAAAAAAAAAAAAAAAAAAAAAAAAAAAAAAAADH7QZzl+z2TYvNc4xNGFwGFom5du1zyRHcjuzM8kRHLMzEMg1vw+7C5pwh7C0ZLkmIwdjFRjLeImrF11U0TTTTVExrTTVOvZR2gcqbd7WbQcO/CHhcsyq3NnLqa5pwWGuV7tFmj+leuzza6c89rkpjWefrfgp2L2f4OdmbeWZZiMPdxNeleLxdVVMV4i5pzzy8lMdqntR3ZmZnmfrVNuP+a7N+MX/ADJ1qm3H/Ndm/GL/AJkHZnT2E76sfOQ/aMXhrlcU28RZqqnmimuJmXGXWqbcf812b8Yv+ZSvgq6HfazZLhCyTPcyzHIruEwV6blyjD371VcxuzHJE2ojt92AbO6KHZO9tVwU4ycFbm7jcruU4+3RTGs1U0xMVxH9yqqdO3NMND9CbwlYDZLN8fkGf4mjC5dmdVNyziLk6UWr8RppVPaiqNI1nmmmO7q7TnljSXNvCl0MmEzrMr+Z7FY6xll69VNdzA4imeI3p55oqpiZoj/p0mO5pHIDo7piz0t0xx1viN3f4zejd3e7rzaeFxf0WfCRl+1mdYDIcgxNGKy7K5ruXsRbnWi7eq0jSme3FMRMaxzzVPcWcdDVwjfk3GZZGH15+nZ3Pb03df2Nq8FHQ04LZ7M8Pm22ONs5ri7FUV2sHYpnpemqOaapq0mvTuaRHd1BPOhu2UvbI8FGWYfGW5tY7G1VY/EUTGk01XNN2J7kxRTREx3dWO6KjZO9tPwV4m9grc3MZlN2MdRTTGs1UUxNNyI/u1TV/dbgJiJiYmNYnniQcY9CXwl5fsrmWP2c2gxNGFy/MblN7D4i5Vu27d+I3ZiqeaIqiKeWeSJpjuuypxFmMN0xN63Fjd3+MmqN3d7uvNp4XN3Ch0MWFzfMb+ZbEY6xlty9VNdeAxNM8RFU8+5VTEzRH/TpMdzSORrWOhq4Rp/9NNzLIw+vPONq3Pb03df2ArdFhwj4DbDaDAZLkGIoxWW5Vv1XMRbnWi9eq0id2e3FMRpr25mrtaS6P6HbZS9shwU5Tg8Zbm1jsVvY3EUTGk01XOWImO1MURRE+GJQHgl6GvA7N5nh832vxtnNcbYqiuzhLNMxh6K45qqpq5a9O1GkR3Yl0QDTPRXbJ3tpeC27isFbm5i8nvRjYppjWarURNNyI9qJ3v7jTnQk8JeX7M4zH7M7QYqjCYLMLsX8LiLtW7bovaRTVTVM8kb0RTpM8mtPhdkVUxVTNNURNMxpMTzS5o4Tuhgw+aZjfzHYfH4fLqr1U11YDFRPE01Tz7ldMTNMf9Ok+CYjkB0pXiLNGGnEV3rdOHinfm7NURTFPd15tPC4l6KzhGwO2e0uBynIcRTicrymK97EW51ovXq9N7dnt00xTERPbmatOTSZ/Kehq4RqtMNVcyyMPrzzjatz29N3X9jbXBH0N2A2XzPD5xtZjLWbZhh6ors4azRMYe3XHNVM1ctcx2tYiPBINgdD9spd2P4K8nwGMtzbx96mcXiaJjSaa7k67sx3Yp3aZ8MNigAAAACN8JfpcbVe9OL+xqcq9BP6Y+de9NX21p1Vwl+lxtV704v7Gpyr0E/pj51701fbWgdnAAAAAAAAAAAAAAAAAAAAAAAAIV/xP+k/6k1W3SGF4/juIo43e3t7Tl17oLkAAAAAAAAAAAAAAAAAAAAAAAAAAAAAAAAAAAAAAAAAAAAAAAAAAAAAAAAAAAAAAAAAAAAAAAAAAAAAAAAAAAAAAAAAAAAAAAAAAAAAAAAAAAAAAAAAFDMPyDE+5VfVKM7H/l973L74SyummuiqmqImmqNJie3Chh8FhsNXNVizRbqmNJmmO0C4AAAAAAAAAAAAAAAAAAAAAAAAAAAAAAAAAAAAAAAAAAAAAAAAAAAAAAAAAAAAAAAAAAAAAAAAAAAAAAAAAAAAAAAAAAAAAAAAAAAAAAAAAAAAAAAAABhdrfzXT7rH1SbJfmur3WfqhlsRYtYijcv26a6dddKu6Yexaw9G5Yt00U666U90FQAAAAAAAAAAAAAAAAAAAAAAAAAAAAAAAAAAAAAAAAAAAAAAAAAAAAAAAAAAAGltqpmcwu73bvV6/GuF7t7gKrOZYiYjkrnjqfDE8/7dWKwV6L2HpnXso5KnrsdovhraGP5XAAkY7F8mZ4fTn5PrZGZ0jWeZjcNrisxquxEzRRyR9zJj8blDbGxkzOQWdeaKqtPjlm1lkuFnBZVhrFUaVU0dl7c8s/tlevJZ7RbJa0fmWQAYgAAAAAAAAAAAAAAAAAAAAAAAAAAAAAAAAAAAAAAAAAAABEtsPy+z7l98pNl/5Bhvcqfqh+YjBYbE1xVfs0XKojSJqjtK9FNNFFNNMRFNMaREdqAfoAAAAAAAAAAAAAAAAAAAAAAAAAAAAAAAAAAAAAAAAAAAAAAAAAAAAAAAAAAAAAAAAAAAAAAAAAAAAAAAAAAAAAAAAAAAAAAAAAAAAAAAAAAAAAAAAAIVs5+fLX976pTVbWcBhbN2LlqxRRXHNVEcq5AAAAAAAAAAAAAAAAAAAAAAAAAAAAAAAAAAAAAAAAAAAAAAAAAAAAAAAAAAAAAAAAAAAAAAAAAAAAAAAAAAAAAAAABwb0MPp+5T+l/Y3HeTg3oYfT9yn9L+xuO8gAAAAAAAAAAAAAAAAAAAAAAAAAAAAAAAAAAAAAAAAAAAAAAAAAAAAAAAAAARvhL9Ljar3pxf2NTlXoJ/THzr3pq+2tOquEv0uNqvenF/Y1OVegn9MfOvemr7a0Ds4AAAAAAAAAAAAAAAAAAAAAAABG+q+L6t9K71HFcfufi8umuiSIV/xP8ApP8AqBNQAAAAAAAAAAAAAAAAAAAAAAAAAAAAAAAAAAAAAAAAAAAAAAAAAAAAAAAAAAAAAAAAAAAAAAAAAAAAAAAAAAAAAAAAAAAAAAAAAAAAAAAAAAAAAAAAAUsXXVawl65R+NRRVVHtxDC7PZpicdi7lvETTNNNG9GlOnLrDMZh+QYn3Kr6pRnY/wDL73uX3wCWgAAAAAAAAAAAAAAAAAAAAAAAAAAAAAAAAAAAAAAAAAAAAAAAAAAAAAAAAAAAAAAAAAAAAAAAAAAAAAAACO7RbS2sumuzht25iI/Gqmexo9vuy17mO0eKxtyYru3b8z2tdKfgiHQ43TsueO71CJnTcMXrc1aRcome5vQ9tG9N4qOWcPOn9mWTyrafFYS5EUXrlvl/Erneo/bzNm/R7xG622jubfGFyDP7Ga08XVEWsTEazRryVeGGacnJjtjt22jUrACgAAAAAAAAAAAAAAAAAAAAAAAAAAxuf4y7gsFTdsTEVzXFPLGvJpJkGMu43BVXb8xNcVzTyRpyaQt9rfzXT7rH1SbJfmur3WfqgGaAAAAAAAAAAAAAAAAAAAAAAAAAAAAFHFYqxhLfGYm7Rao7tU6asHiNrsvtzpaovXfDFMRH7WXHhyZP0RsSIRuzthga6tLlq/b8OkTH1s3gcfhcdRvYW9RcjtxE8se3HPBkwZMfm1dG1yAxAAAAAAAAAAAAAAAAAAAAAAAAAADEbS5RGaYL+T0jE2+W3M9vuw1Ni8HiMBia6rVFVM0zpXbmOWPgbwY7NsmwmZ0/+oomm5HNco5Ko8rpcHnzx/sv5qrMbaitZjaqj+U1on2tYe6sfh6Y/H18ERKXY7Ya5VVM2bli7H/XE01fet7GwuJ3+ypw1Ed2apq+5145nFmN9yNSiFd29jp3LNM0Wu3MptsRs92VvFX6NLFE71EVR/tKu77UM3lWyeEwk014mrpiunmp00oj4O2kcRERERGkR2nP5nUovX6eH0mK/kAcZYAAAAAAAAAAAAAAAAAAAAAAAAAAAAAAAAAAAAAAAAAAAAABgNoc0xOBxdu3h5pimqjenWnXl1lmsJXVdwlm5X+NXRTVPtzCL7Yfl9n3L75SbL/yDDe5U/VAK4AAAAAAAAAAAAAAAAAAAAAAAAAAAAAAAAAAAAAAAAAAAAAAAAAAAAAAAAAAAAAAAAAAAAAAAAAAAAAAAAAAAAAAAAAAAAAAAAAAAAAAAAAAAAAAAAAI3k+b4vFZnRYu1UTbne10p05olJE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CG8Vc9Eu9uV7vTOuunJ+MmQAAAAAAAAAAAAAAAAAAAAAAAAAAAAAAAAAAAAAAAAAAAAAAAAAAAAAAAAAAAAAAAAAAAAAAAAAAAAAAAAAAAAAAAAAAAAAAAAAAAAAAAAAAAAAAAAAAChj4mcBiYiNZm3V9Uo5slbrox92a6KqY4vtxp24SoAAAAAAAAAAAAAAAAAAAAAAAAAAAAAAAAAAAAAAAAAAAAAAAAAAAAAAAAAAAAAAAAAAAAAAAAAAAAAAAYjafMpy3Laqrc/wAvcnco8Hdn4GXa/wCEjEzGKptxM6W7Ose3VP8ACG1wsMZs0Vn0iUMvV15hipopqniqZ1qq7vhX1mzRZp3bdMR4e3K3yuiKcLFXbqmZXj1GSf8A2x6hQUcRh7d+nSuOXtVRzwrDHEzHmBY5Zib2AxtNvfmmqmdbdUdqW4smx1OY5daxEREVVRpVEdqqOdpvNqdKLd2OSqmrTVsHg8xE12MVa7XY3I+GOX6oafVMUXxRl+YTX8JgA86uAAAAAAAAAAAAAAAAAAAAAAAAAAw21dNVeW0xRTNU8ZHJEa9qTZSmqjLaorpmmeMnkmNO1DMgAAAAAAAAAAAAAAAAAAAAAAAAAADG59mtvKsJxkxFV6vkt0d2e77TJNT7bZpVicfemiqd3WbVvwUxzz8P3t3g8b+oy9s+oRM6WGbZzicfi57Ob16eTXtU+CIWkYK/d5b9+Y8Ecq5wWHixajWOznlqn7lw9L3RjjtxxqFGOnAXbfLZvzr3OZVwWZ4nAYqmblVVu5H4tynk/wDrC8UsTZpv2poq5+1Pck74t4vG4Gy9mc7pzWxNF3SMTRGtURzVR3YZtpnZnMLmAx1E6zv2KtdO7TzTDctuuLlFNdM601RrE+B5zqHFjj5Pt9SvE7foDQSAAAAAAAAAAAAAAAAAAAAAAAAAAAAAAAAAAAAAAAAAAAAAAAAAAAAAAAAAAAAAAAAAAAAAAAAAAAAAAiu1tuuvH2pooqqji+1GvblI8BExgMNExpMW6fqhXAAAAAAAAAAAAAAAAAAAAAAAAAAAAAAAAAAAAAAAAAAAAAAAAAAAAAAAAAAAAAAAAAAAAAAAAAAAAAAAAAAAAAAAAAAAAAAAAAAAAAAAAAAAAAAAAAAAQ3Z61cpzq3NVFcR2XLMeCUyAAAAAAAAAAAAAAAAAAAAAAAAAAAAAAAAAAAAAAAAAAAAAAAAAAAAAAAAAAAAAAAAAAAAAAAAAAAAAAAAAAAAAAAAAHBvQw+n7lP6X9jcd5ODehh9P3Kf0v7G47yAAAAAAAAAAAAAAAAAAAAAAAAAAAAAAAAAAAAAAAAAAAAAAAAAAAAAAAAAABG+Ev0uNqvenF/Y1OVegn9MfOvemr7a06q4S/S42q96cX9jU5V6Cf0x8696avtrQOzgAAAAAAAAAAAAAAAAAAAAAAAEO4+76JNzjbm50zpu706abyYoV/wAT/pP+oE1AAAAAAAAAAAAAAAAAAAAAAAAAAAAAAAAAAAAAAAAAAAAAAAAAAAAAAAAAAAAAAAAAAAAAAAAAAAAAAAAAAAAAAAAAAAAAAAAAAAAAAAAAAAAAAAAABQx8zGBxMxMxMW6piY9qUd2TvXbmOuxcuV1xxeulVUz24SLMPyDE+5VfVKM7H/l973L74BLQAAAAAAAAAAAAAAAAAAAAAAAAAAAAAAAAAAAAAAAAAAAAAAAAAAAAAAAAABTv37Ninev3bdunu11RH1rSM5y2atOncPr/AG4WilreYgX48Wrtu9TvWq6K6e7TOsPavoAAAAAAAAAAAAAAAAGvOEixPTm/2q7MTHtxM/wbDYLa/Lasflu/ap3r1iZqiO3MduP/ADuNvg5YxZotKJ9NYZZXFWEpjt0zMSu2LiZwGKnWJmxWyVFdNdMVUTE0z24enyR57o9SpD0Dxdu0WqJquVREMcRtKzzer+Roojnqq1T3g6sTRbxVc80RRRH7dfuQDC0V4/Gxdmmd2JiKKe7PahuDZ7L+puV2rNURxs9nc09VP/kR8DU6pkjHhjH8yV9skA84uAAAAAAAAAAAAAAAAAAAAAAAAAAw+1VddvLaZt1VUzxkRrTOnak2VrruZbVNyqqqeMmNap17UPO1v5rp91j6pNkvzXV7rP1QDNAAAAAAAAAAAAAAAAA/KqopjWqYiO7IP0eaLlFc6UV01T4J1egAAAAAAeL1U02blUc8UzMNIY/s8fh6auWNYn9reUxrGk8zS20uErwWOqpmNJs3Jp+DXkn/AM7rtdGtHfavz/5VsuB5tVxct01080xq9OogB+TMREzM6RHLMgx9PY5xVEduOX4m48hqmvJcFNXPxVMfsady2irFZhXcopmZqndpjuzPM3XgrMYbB2LEf+3RTR8UOd1iYiKV+U1VgHCWAAAAAAAAAAAAAAAAAAAAAAAAAAAAAAAAAAAAAAAAAAAAAAAAAAAAAAAAAAAAAAAAAAAAAAAAAAAAAARbay9dt461Fu5XRHF66U1THblIsBMzgcNMzMzNumZmfahGdsPy+z7l98pNl/5BhvcqfqgFcAAAAAAAAAAAAAAAAAAAAAAAAAAAAAAAAAAAAAAAAAAAAAAAAAAAAAAAAAAAAAAAAAAAAAAAAAAAAAAAAAAAAAAAAAAAAAAAAAAAAAAAAAAAAAAAAAEO2fv3a85t013blVPZck1TMc0pihWzn58tf3vqlNQAAAAAAAAAAAAAAAAAAAAAAAAAAAAAAAAAAAAAAAAAAAAAAAAAAAAAAAAAAAAAAAAAAAAAAAAAAAAAAAAAAAAAAAAcG9DD6fuU/pf2Nx3k4N6GH0/cp/S/sbjvIAAAAAAAAAAAAAAAAAAAAAAAAAAAAAAAAAAAAAAAAAAAAAAAAAAAAAAAAAAEb4S/S42q96cX9jU5V6Cf0x8696avtrTqrhL9Ljar3pxf2NTlXoJ/THzr3pq+2tA7OAAAAAAAAAAAAAAAAAAAAAAAARrqTi+rnTO5TxXH7+u9HNrqkq36dw3HcVx9vjdd3d3o117gLgAAAAAAAAAAAAAAAAAAAAAAAAAAAAAAAAAAAAAAAAAAAAAAAAAAAAAAAAAAAAAAAAAAAAAAAAAAAAAAAAAAAAAAAAAAAAAAAAAAAAAAAAAAAAAAAAAFLGUVXcJft0ctVVFVMe3MMJs7lmKwWLuXMRRFNNVG7GlUTy6wz9VUUUzVVMRTEazM9qFGxi8PiKppsXrdyqI1mKateQFcAAAAAAAAAAAAAAAAAAAAAAAAAAAAAAAAAAAAAAAAAAAAAAAAAAAAAAEQ22z7pWmrB4evdmI1vVxzx/0wzYMNs94pUmdMlm202DwFVVu3riL0c8UT2MT4ZQnN+ELGTvW8JxFqOaa4iapj2kUx1+9iKNddy1M6RDFRRRVXOs6UR3e29Rxek4KRu8bljm0sre2gxeJuzVcmLtc/0q5mZ+tVsYzF3atKZp3vUzoxFUWOamZj2n5bvTbqiN7Wl0pw01qsI2k2CznE4G/EzNyxX6qiZj447bY2zW0tGY7ljFTTTfmOwrj8W55JazwV6jGWZtX9KqojWJ7sd1+YWuvAY2LU1TuzMTRV3J7UuXyuHjzxMTGrQmJ03kMbs9mHVLK7V6qY42Owuaeqj/yJ+Fknlb0mlprPuGQAVAAAAAAAAAAAAAAEQ2m2UjFTXfwNNMzVy12Z5NZ7tPkQDEZZisHeqpoqrtVRz0VxMS3cp37Fm/Tu37Vu5T3K6Yn63T43U8mGO23mFZq0jpmE8mtMeHkV8Dk2Jx1+ImLl+v1NETPxz2m3IybLYq16Sw+v9iF5atW7NO7aooop7lMaQ2b9Y8fZXydqO7NbNUZduX8VFNV+I7CiPxbfllJQcfLltlt3XnysAMYAAAAAAAAAAAAAAAAAAAAAAAAAAxm0GEvY3A02sPTFVcVxVpM6cmkmz+EvYLA1WsRTFNc1zVpE68mkL+/ftWKN+9cpt066a1TpGpYv2r9G/ZuU3KddNaZ1jUFQAAAAAAAAAAAAAB+VVRRTNVUxFMRrMzzQ/UO29zfiLXSVurSN3fuzHc7VP/ngZsGGc94pUlS2h2w4ret5fVFFEck3qo1mr+zCE4nOcTjLkzpdv1d2uqZ/Yt8Paqxtyb1/Xi4nSKVTGYyjDU8XZimKo5+5S9Rg4uPD9tK7ljmdvPT+JszFdyzNMR241j9rPZJtpew1VNNd/jbcc9u7OvxVIRexVy9Xya1z3ZUa7V2rstIifA278PHlrrJCNug8nzXC5thuOwlyKtOSqnXlpnwr5zxlOaX8BiqbtFddFUckzROk6Nr7M7V04ri7OOrpne5KL0cms9yryvO87pN+P91PMLxbaYAOQsAAIntvknTdqcZYo3qop0u0xzzHd+BLBlw5rYbxepLRVNV3L65pqia7EzySvbeLsXI5LlMeCrkbFzrZXDY6qq5hpixdq56dNaKvg7SI4vYrG0VTu4aK47tquNPinyPR4ufgzRu06lTUwxNeJs0RrVcp+CdVldvXMbVxVimYt9uqUgw2xeNrq5cLVEd25ciISrJtkLGGmmvG1U3Zjli1RGlEe33U5Obx8MbidyamWO2FyLdqoxl6iYtW+W3rH49Xqvg/85k7flNMU0xTTERTEaREdp+vO8jPbPeb2WiNADAkAAAAAAAAAAAAAAAAAAAAAAAAAAAAAAAAAAAAAAAAAAAAAAAAAAAAAAAAAAAAAAAAAAAAAAAAAAAAABH9ossxWNxdu5h6Iqppo3Z1qiOXWWbwdFVrCWLdfJVTRTTPtxDzfxeHw9UU371u3VMaxFVWnIrU1RXTFVMxNMxrEx24B+gAAAAAAAAAAAAAAAAAAAAAAAAAAAAAAAAAAAAAAAAAAAAAAAAAAAAAAAAAAAAAAAAAAAAAAAAAAAAAAAAAAAAAAAAAAAAAAAAAAAAAAAAAAAAAAAAAjWTZTi8LmlF69RTFuN7WYqieeJSVb2sbhr1yLdq/brrn+jTVEyuAAAAAAAAAAAAAAAAAAAAAAAAAAAAAAAAAAAAAAAAAAAAAAAAAAAAAAAAAAAAAAAAAAAAAAAAAAAAAAAAAAAAAAAAAcG9DD6fuU/pf2Nx3k4N6GH0/cp/S/sbjvIAAAAAAAAAAAAAAAAAAAAAAAAAAAAAAAAAAAAAAAAAAAAAAAAAAAAAAAAAAEb4S/S42q96cX9jU5V6Cf0x8696avtrTqrhL9Ljar3pxf2NTlXoJ/THzr3pq+2tA7OAAAAAAAAAAAAAAAAAAAAAAAAQr/if9J/1JqhX/ABP+k/6gTUAAAAAAAAAAAAAAAAAAAAAAAAAAAAAAAAAAAAAAAAAAAAAAAAAAAAAAAAAAAAAAAAAAAAAAAAAAAAAAAAAAAAAAAAAAAAAAAAAAAAAAAAAAAAAAAAAFDMPyDE+5VfVKM7H/AJfe9y++EmzD8gxPuVX1SjOx/wCX3vcvvgEtAAAAAAAAAAAAAAAAAAAAAAAAAAAAAAAAAAAAAAAAAAAAAAAAAAAAABTxN2LGGu3qvxbdE1z8EatK5xeuYzHU0V1a1XKprrnwzLb+fxM5Jjd3n4qr6ml8Xd4nMaq57VPY+3o7vRqR91o9q2WmeXqbdyLNvmoo09ph6ZmY5FbG1TcvTy6z258KnR+K9Tjr20iGN+aVd1+TvacvKqC+xWy7F1WL1FU8tNM8seBn81imvD27tM66TyTHclFeaqZhmLeImvD0WI5dZiqnyNfNj+6LwltDg6vzXbxVE80xRXH7dfuTND+DzDzRYxV3tdjbj4I5frhMHiufr69tfzwyR6AGmkAAAAAAAAAAAAAAAAAAAAAAAAAAAAAAAAAAAAAAAAAAAAAAABhdrfzXT7rH1SbJfmur3Wfqg2t/NdPusfVJsl+a6vdZ+qAZoAAAAAAAAAAAAABp3bPE1X8xxM6z2d6qI9qOSPubiaa2wsVWcxvxP9C/V8UzrDr9G19Wdq29KV+uMJg43eeI3afbRu5M3ru7rOkc8sxm93etWpp5piamIwsdjM9uZelwV1Xu+VJVaaYpjSmNHoGRC2riIxEaxyVc7J4KurCcXVOs2q+SWNr7LE0xHaZmbX80RM88TvR8aMs+IiflLbGyGZVY/Ldy7VvXrExTM9uY7U/+dxnWvODe/PTm5PNXZmJ9uJj+LYbxfOxRizTWGSPQA1EgAAAAAAAAAAAAAAAAAAAAAAAAAAAAAAAAAAAAAAAALfMMXbwOEuYi9OlFEa6duZ7UJiJtOoDHYzD4GxN3FXKbdHa1558ER20TzHbam3MxhbNFNPaqvVc/wR5UR2gzrEY7GzMzvXquSmmOaiO5CwtZfvdnia5qrnniJd/j9Mx0rFs3mVJt+EpjbrFb/wCPhp8E0Tp9bM5btpauzEYuzEUz/wC5aneiPgQScDh9NOL/AGyt7uBrtTxmFrqiqP6Mti3B4141EaNy3dhr9rE2abuHuU3LdXNVTKo1PsrtBdwWJ1nXd10u2+1VHdjwtq2btF+zRdtVRVbriKqZjtw4XM4luNbU+lonb2A1EgAAAAAAAAAAAAAAAAAAAAAAAAAAAAAAAAAAAAAIlth+X2fcvvlJsv8AyDDe5U/VCM7Yfl9n3L75SbL/AMgw3uVP1QCuAAAAAAAAAAAAAAAAAAAAAAAAAAAAAAAAAAAAAAAAAAAAAAAAAAAAAAAAAAAAAAAAAAAAAAAAAAAAAAAAAAAAAAAAAAAAAAAAAAAAAAAAAAAAAAAAACFbOfny1/e+qU1QrZz8+Wv731SmoAAAAAAAAAAAAAAAAAAAAAAAAAAAAAAAAAAAAAAAAAAAAAAAAAAAAAAAAAAAAAAAAAAAAAAAAAAAAAAAAAAAAAAAAODehh9P3Kf0v7G47ycG9DD6fuU/pf2Nx3kAAAAAAAAAAAAAAAAAAAtc1uVWsrxly3VNNdFmuqmY7UxTOjVPRQ7X57sXsBl+Y7M4+cDjLuZ28PXci1Rc1tzau1TGlcTHPTT4eRy3e4eOEm9ZuWru0tdVuumaao6Tw/LE8k/+2CbdD3wl7ZbQcL+QZZnW0ONxmAv9McbYuVRNNW7h7lUa8namIn4HZz5g7MZ/mey+eYbOMixU4TMsNvcVeiimvd3qZonkqiYnsapjljtp7+H3hM9k9fieH82D6Aj5/fh94TPZPX4nh/Nn4feEz2T1+J4fzYO8NpbvEbOZrd4+rD8XhLtXHU1bs29KJneie1pzuRuhs4SNq844WssyvPM+zDMMHi7N+ibWIvTXTFVNuquJ0nt9h+1rLabhc262myy7l2c7RYq9grsbty1Rbt2YrjuVblMax4J5G1Og+2EzDE7V1bX4zD3LOWYO1ctYW5XGnH3a43Z3e7TFM1az3ZiO7oHYYAAAAAAAAAAAAAAAAAAAAAAAAAAAAAAAI3wl+lxtV704v7Gpyr0E/pj51701fbWnVXCX6XG1XvTi/sanKvQT+mPnXvTV9taB2cAAAAAAAAAAAAAAAAAAAAAAAAw3UOOqfTnTE68bxm7ueHXTXVmWL6t4fp/pTi7vGcZxeukaa66d0GUAAAAAAAAAAAAAAAAAAAAAAAAAAAAAAAAAAAAAAAAAAAAAAAAAAAAAAAAAAAAAAAAAAAAAAAAAAAAAAAAAAAAAAAAAAAAAAAAAAAAAAAAAAAAAAAAAB4xFvjrFy1rpv0zTr3NYY3KMnjLr9d2L03N6nd03dO3Hh8DJXrkWbNy5VEzTRTNU6eBY5bm9jML1VuzRdpqpp3p3ojygyIAAAAAAAAAAAAAAAAAAAAAAAAAAAAAAAAAAAAMLtNnMZVhYpt6TibkdjE/0Y9VK+PHbJaK19yL3Ms0wmXUxOKuxTVPNRHLVPwI5ittrdE/yOF5O7cuRH7P4oBjMficfia+KqqrqqnWq5VPLLzRltM8t65VVVPPo7+LpeKkf5s7lTu/CfYfbemurS5haZju27mv7NEhyvOsFmWlNi7pd014uuNKv4/A1DXltv/266qZ8PK828RiMBdp42aqqdexrieWPalOTpeHJH+XOpO6W8hGtkc+6o24w+Jriq/TTrTX65T5UlcDLithtNLe1wBjAAAAAAAAHi9bpvWa7df4tdM0z7UtH7WYS5g8Tu1x2duuaKvDpzS3mhfCTkkYvLunrFOt61MRciP6VPN8caup0nkxhzRW3qVbR4aht08bTXVHPzwoT2M+BWiK7F6qmInn5pLlVNfLpMVfsezifP7ManExPMVTpDxVGk8kSU0VVStoftOmk6sps9YuYnMsPTRTNddVW7TT3ZW1ODqoszXVTMzPJrPJCdcG2WRGaWL1VOtVuiq5M9zWNI+tp8zkVxYbWTENj5Ngacuy61h4mJqpjWqY7dU869B4S1ptM2n3LKAKgAAAAAAAAAAAAAAAAAAAAAAAAAAAAAAAAAAAAAAAAAAAAAAACzzbAxmGGizNzi9Koq1017vlMpwMZfhpsxc4zWqatdNO55HrMcbbwGHi7dprqpmqKdKdNf/OQy7G28fh5u2qa6aYqmnSrTX/zlBdAAAAAAAAAAAAAAINwgZTNdXTlFP8AJ3Iii5MdqqOaf/O4nLxfs279mu1epiu3XGlVM9uGfjZ5wZIvCJjbn/FzVbimze5N3WIn21rhZ5Kqe3Eti7U7HXYorqwtNV+1z0zEa10e3Hbhre/h72Fu1c8VUzpMTzw9nxORj5FN0ljmNLpTu3Iojw9xRoqu3I5KohdYXA13aomImrwzzQ2J1XzaUPOAw9V67Hqqv2R3WazKqm1g+Ljk10piPBD1aos4G1M11RvTzz259pQs0V4/FRXVTPFUzpTT3fA1bX77d0+oSmfBvhpjFVXJidLdnSfbqn+EtgMRsxls5bltNNyP5e5O/X4O5HwMu8jzc0Zs02j0yR4AGqkAAAAAAAAAAAAAAAAAAAAAAAAAAAAAAAAAAAAAAAAQvhExs26LOHiexppm9VHd7UfemjW/CTFXT9fhs0zHtay3+m0i3IjaJ9Itldveiu/Xy11TpEsgtsu06Tt6eH61y9FkndpUAFEsbj6el8TbxFHbnsmzthMXN7LbliqdeJq7H+zVy/Xq1rm+nS1Pd3o+qU44OIq/9TrzRboifb5Wv1GsW425+CPabgPMrgAAAAAAAAAAAAAAAAAAAAAAAAAAAAAAAAAAAAAMVm+TxmN+i7N6be7Tu6buvbnw+FksPb4mxbta67lMU693SFjmWb2MvvU271F2qqqnejdiPKvrNyL1m3cpiYprpiqNfCD2AAAAAAAAAAAAAAAAAAAAAAAAAAAAAAAAAAAAAAAAAAAAAAAAAAAAAAAAAAAAAAAAAAAAAAAAAAAAAAAAAAAAAAAAAAAAAAAAAAAAAAAAAAAAAAAAADDZdkcYPG04iMRNc069juac8e2zLF4LO8PjMXTh7du7Fc68tURpyR7bKAAAAAAAAAAAAAAAAAAAAAAAAAAAAAAAAAAAAAAAAAAAAAAAAAAAAAAAAAAAAAAAAAAAAAAAAAAAAAAAAAAAAAAAAA4N6GH0/cp/S/sbjvJwb0MPp+5T+l/Y3HeQAAAAAAAAAAAAAAAAAAMNtXsvku1uXW8BtHl9rH4S3di/RauTMRFcRNMVckx2qqo+FCs14F+DyzleMuW9lsFTXRZrqpmKq+SYpnT+k2c8XrVF6zXauxvW66ZpqjuxPJIPnp0P2SZdtHwu5DlWd4SjGZfiOmONsV66VbuHuVRzcvJNMT8Dsr8CfBz7FcD8q5+8udmeCPYfZjPMNnGRZDRhMxw29xV6MRer3d6maZ5Kq5jlpqmObtp2DXf4E+Dn2K4H5Vz94/Anwc+xXA/KufvNiAILl/BFsBgL9N7D7J5VNdM6xxtrjYj4K9YTi1botW6bdqimi3REU000xpERHaiHoAAAAAAAAAAAAAAAAAAAAAAAAAAAAAAAABG+Ev0uNqvenF/Y1OVegn9MfOvemr7a06q4S/S42q96cX9jU5V6Cf0x8696avtrQOzgAAAAAAAAAAAAAAAAAAAAAAAEK/4n/Sf9SaoV/wAT/pP+oE1AAAAAAAAAAAAAAAAAAAAAAAAAAAAAAAAAAAAAAAAAAAAAAAAAAAAAAAAAAAAAAAAAAAAAAAAAAAAAAAAAAAAAAAAAAAAAAAAAAAAAAAAAAAAAAAAABQzD8gxPuVX1SjOx/wCX3vcvvhJsw/IMT7lV9Uozsf8Al973L74BLQAAAAAAAAAAAAAAAAAAAAU79+zYp3r923bp7tdUR9aYjfiBUFhGc5bNWnTuH1/twvLV23ep3rVdFdPdpnWE2pavuB7AVAAAAAAAAAABqDbHMa8Xj71VMz/KVzRR/Zjk/wDPbbcvzMWLk088Uzp8TSGO5cww8Tzcn1uz0ekTe1p+FbLvC2YsWYpjn55nuyrA6szudyqPF63Tdt1UVxyS9hE6Stcgxd3A46Ipns7Ne/T8E8sN0WblN6zRco/FrpiqPalpCOTOJ07ccvxNx5BMzkmC3ufiqfqc3rFI+2/ymq/AcNYAAAAAAAAeL9qi/YuWrsa0V0zTVHgl7CJ15gab2ryGvCYyqiaZ36eWiuOTfp7U+2wVmxbuzu3LkUVx2q6eRvbM8uw+ZYfisTRrEctNUck0z3YlAs52LxNNVVVmiMRR2qqJ0rj24/8Aq9Lw+qVtWKZJ1Kk1RO1ldPPNzk/6YV9MLgqZ0imKvjqlVubO4uiqaZtYmnwTalfZdshjL9dP/pbunqr3YUw3b58et2v4RphbdFzMMRTVVTMWaZ0iO74G2dlMqnLcBvXY0xF7SqqPUx2oU8h2asZbNN29MXsRHNydjR7Ufez7hdQ58Zv8vH+laI0AOUsAAAAAAAAAAAAAAAAAAAAAAAAAAAAAAAAAAAAAAAAAAAAAAAAChjsXZwOGrv4irdt0/HM9yPC1vtFtbfxFVVFFdVm12rVudJmP+qW1xuHk5M/b6RM6S7a7F4eMBTb4+1xkXInd3o15p7T82Tx2FjAVW5xFqLk3JmKZriJnkhrG3fxN6dZt7lvtchcu4q3OtFuK6O3yatz/AAyPq/S7vhHc3gNT5BtRicJcpoprmaOabNydaZ9ruNl5TmVjM8LF6xOk81VE89M9xq8rhZONP3ekxO16A00gAAAAAAAAAAADBbRbN4TOIm5NFFGKiNIrmnWKvBPlZ0Xx5LYrd1J1I09muyd/B3JmvD1W49XRG9R/BjowmKiNIxHY+3LeTxNm3NWs26Jnu7sOtTrN4jV67V7Wnst2cxWNuRNFq7fme3ppT8My2Fs7s1ay6aL2J3bmIj8WmI7Gj2u7KRDW5PUcueO31CYjQA56QAAAAAAAAAAAAAAAAAAAAAAAAAAAAAAAAAAAAAAAAABEOEHAzdw9nExGtMRNqvwRPNP1/Gl6nibFvE4e5ZvU71uuN2qGbj5Zw5Iv+CWkcuuTauV4a7yVROsMiudqNnb2CxHLru6/yd2I5Ko7k9yWEpxl7D9hibcz/wBX/nO9XWa5478c+2P0yQsZzKzp+LXr3NIUqsRiMX2NiiaKJ56v4pjFb58GzFVdN4yizRy0UfjTH7W09iMHOGyqb1caVX6t6I/6Y5I+9E9kdmqsVXTcuUzGGida65jTf8ENmU0xRTFNMRFMRpER2ocjqnKrMRhp/dasfL9AcRYAAAAAAAAAAAAAAAAAAAAAAAAAAAAAAAAAAAAABEtsPy+z7l98pNl/5BhvcqfqhGdsPy+z7l98pNl/5BhvcqfqgFcAAAAAAAAAAAAAAAAAAAAAAAAAAAAAAAAAAAAAAAAAAAAAAAAAAAAAAAAAAAAAAAAAAAAAAAAAAAAAAAAAAAAAAAAAAAAAAAAAAAAAAAAAAAAAAAAAEK2c/Plr+99UpqhWzn58tf3vqlNQAAAAAAAAAAAAAAAAAAAAAAAAAAAAAAAAAAAAAAAAAAAAAAAAAAAAAAAAAAAAAAAAAAAAAAAAAAAAAAAAAAAAAAAAcG9DD6fuU/pf2Nx3k4N6GH0/cp/S/sbjvIAAAAAAAAAAAAAAAABidr7+OwuyWd4jKKJrzK1gb9zC0xTvTVdi3VNEadvstGWY7Os8ynIrNu7neaYDLrVyrdorxeIos01Tz6RNUxrIPnHs3tFtJZ20weaZZj8ddz65iaN25xtVVy9XNUdjV6qJnkmJ59X0tRjIMp2NzDG1bQ7P4HZ/FYqquqJzLA2rNdc1/wBL+UojXXl5eXVJwfM70cbV+yfPP1hd/ePRxtZ7J88/WF3959HPQ5kf/Jst8Vo8h6HMj/5NlvitHkB84/RxtZ7J88/WF3949HG1nsnzz9YXf3n0c9DmR/8AJst8Vo8h6HMj/wCTZb4rR5AfOP0cbWeyfPP1hd/ebz6EDaPO834S8zw+bZxmWOsU5Rdrpt4nFV3aYq46zGsRVMxrpM8vhl1T6HMj/wCTZb4rR5Fxgspy7AXZu4HL8Jhrs07s12bNNEzHc1iObkgF6AAAAAAAAAAAAAAAAAAAAAAAAAAAAAAACN8JfpcbVe9OL+xqcq9BP6Y+de9NX21p1Vwl+lxtV704v7Gpyr0E/pj51701fbWgdnAAAAAAAAAAAAAAAAAAAAAAAALLqXg+mumOJ/lt7f3t6efn101XqP8AVvEdWOlOLtcXx3F66Trprp3QSAAAAAAAAAAAAAAAAAAAAAAAAAAAAAAAAAAAAAAAAAAAAAAAAAAAAAAAAAAAAAAAAAAAAAAAAAAAAAAAAAAAAAAAAAAAAAAAAAAAAAAAAAAAAAAAAAAHm5RTct1UVxrTVE0zHdiVtg8uwuDuTXhrW5VMbszvTPJ8Mq+KuTZw165TETVRRNUa+CGIyLN7+YYm5bvUW6aaaN6N2J7seEGbAAAAAAAAAAAAAAAAAABgtr8yqwGW7lqrdvX5mmJ7cR25/wDO6vixzkvFK/Ixu021cYWa7GBqpiaeSu9PLpPcp8qAYjM8VjL1VVFNd2qeeuuZmVCInH4qdZmLFDJUUU0UxTRERTHah6nDx8fGrqI3LHvaw1zCOXSmfByK+CznE4G/EzNyxX6qiZj447a6eLtqi7RNNymJhlm1beLV8Cf7NbS0ZjuWMVNNN+Y7CuPxbnklJWjcLXXgMbFqap3ZmJoq7k9qW4Nnsw6pZXavVTHGx2FzT1Uf+RPwuF1HhRgmL09StE7ZIBy1gAAAAAAABpvavA14LHXaYjSbNydP7M8sT9TciO7X5J1Rw/H4eiKsRRGk0+rp7ntuh07kxgy/d6lExtryxdpvWqa6e3+xUY2u1fwF2qbcTVa15aZ7Xtq1vMLFUdlM0T4YeinH818wovHmuqKKJqqnSmI1lbV4+xTHJVNU9yIW0zfx9URpxdiJ+PykY5928QbV8ns3MZjqq6KdarlUUUR4ZlurDWosYa1Zp/Ft0RRHwRoimxOQ9K004zEUbsxGlmieeP8AqlL3A6nyYzZO2vqFqwAOYsAAAAAAAAAAAAAAAAAAAAAAAAAAAAAAAAAxuaZ1gst1pv3dbumvF0RrV/D4VqUtedVjcjJCGYjbemirS3haYju3Lmn7NHvC7bW65/lsLyd23cif2fxbX9Bn1vt/7I3CYCyy3NMJmNMzhbsVVRz0TyVR8C9atqzWdWjUpAFQAAAAAAAAAAAAAAAAAAAAAAAAB5uVbluqv1MTINc7e5xNzF12aKtbVidymO7X25+Dm+BF8BheTjr3ZXKuWNe0ZrVN/HWaa5136t6r4ZX712KkYMVaVY/cvyYieciIjmKp0jUpnWNWLup9Tt+UrXG4SL1M10RpdjliY7bKbG5zXhMbRVXV2EzFF2J7dM9v4Fsx1mOKza5THNVH8Weaxlxzjsj03kLPJrs3spwdyr8aq1Tr7ei8eQtHbMwyACAAAAAAAAAAAAAAAAAAAAAAAAAAAAAAAAAAAAAAAAAAAAAAAAAAAAAAAAAAAAAAB4vWrd+1VbvUU126o0mmqNYlHcdshg71UzhrldjX+jpv0/t5f2pKMuPNkxfonQhEbDdnrOJsxHdi1y/Wy2A2TwOGqiq/NeIqjtVclPxQkIy35ue8amyNQ/KaaaKYpoiKaYjSIiNIh+g1UgAAAAAAAAAAAAAAAAAAAAAAAAAAAAAAAAAAAAAAALTGZdhcZcivE2t+qI3YnemOT4JXNuim3bpoojSmmIpiO5EMNnub38vxNu3Zot1U1Ub070T3Z8LL4W5N7DWblURFVdEVTp4YBUAAAAAAAAAAAAAAAAAAAAAAAAAAAAAAAAAAAAAAAAAAAAAAAAAAAAAAAAAAAAAAAAAAAAAAAAAAAAAAAAAAAAAAAAAAAAAAAAAAAAAAAAAAAAAAAAABZYbK8Hhr8XrNnduRrpO9M8/wr1H8qzvEYzMaMPct2oonXlpideSJ8KQAAAAAAAAAAAAAAAAAAAAAAAAAAAAAAAAAAAAAAAAAAAAAAAAAAAAAAAAAAAAAAAAAAAAAAAAAAAAAAAAAAAAAAAAA4N6GH0/cp/S/sbjvJwb0MPp+5T+l/Y3HeQAAAAAAAAAAAAAAAADl3o46rnSWx9MTPEzcxU1f2tLWn7JqdRNU9EnsHiduuDu5byu3N3Nsuuxi8NbjnuxETFduPDNM6x3ZpiAYnoQsXh8RwP2bFiqmb2Gxl+i9THPFUzFUa/3aobizW5XZyzGXLdW7XRZrqpmO1MUzo+c3B/t9tJwdZtfxGQ4niKq+wxOFv0b1u7uzzV0z245eWNJjl5eWW1b/AEU+1GIwV2xeyTJP5WiaKqqIuxzxpyRvyCp0P3CjtptHwu5DlWd7QYrGZfiOmONsV00RFW7h7lUc0a8k0xPwOynzQ4PNrMVsPthl+0OAw9jEYnB8ZuWr2u5Vv26qJ10mJ5qplujrrtqP+Q5L9L+8DscccdddtR/yHJfpf3jrrtqP+Q5L9L+8DscccdddtR/yHJfpf3my+ALhtznhJ2xxmT5plmX4SzYwFeLivD7+9NVNy3TpO9VMaaVz8QN+AAAAAAAAAAAAAAAAAAAAAAAAAAAAAAAAjfCX6XG1XvTi/sanKvQT+mPnXvTV9tadVcJfpcbVe9OL+xqcq9BP6Y+de9NX21oHZwAAAAAAAAAAAAAAAAAAAAAAACFf8T/pP+pNUK/4n/Sf9QJqAAAAAAAAAAAAAAAAAAAAAAAAAABMxETMzpEA83K6LVFVdyqmiimNZqqnSIRjM9scNh5qpwlvjdP/AHK53afLP7Ec2y2inE3ardqqelqZ0opj+nPqpRi3hbuKmLmJrmInmpj/AM5Hc4nTK9v1M3/Cs2/CWXNusTv8leGpjuRRM/ev8v24qrqiMRZtXKe3NqdJj4JQ2MDh4jTi9fbmVK7l1E8tmqaKo5uXkbs8Li2jWtI3LceWZlhcytb+Fub0x+NRPJVT7cLxpXKczxOAxtETXNF6mexr7vgnuw23kmY0ZngKL9GkV/i10+pqcbm8GeNO481Widr8Bz0gAAAAAAAAAAAAAAAAAAAAAAAAAAAAAAAAAAAAAAAAAAAAAAAAAAAAAAAAAAAAAAAAAAAAAAAAAAAAAKGYfkGJ9yq+qUZ2P/L73uX3wk2YfkGJ9yq+qUZ2P/L73uX3wCWgAAAAAAAAAAAAAAAAANecJF+enNztUWYiPbmZ/g2G1/wkYaZxVNyInS5Z0j26Z/jDodM1/URtFvSJ5ZRFOEpnt1TMyu1nldcVYWKe3TMwvHoMn6p2oAKpWGb0/wAjRXHPTVonvB1fmu3iqJ5piiuP26/cgObVa0W7UctVVWujYPB5h5osYq72uxtx8Ecv1w1+oa/pfP8APJHtMAHmVwAAAAAAAAAGIzfIMHmUzcrpm1f9co7ftx20Wxew16apm3Vh7sd2daJ/8+FsAbWHm5sMarPhGmvMNsLiN7s+lrcd2ZmqfqSbKdmcHgKqblzXEXo5prjsYnwQzonLzs2WNWk1AA1Egp4jEWcNb38Ret2qPVXKopj45YyraXJqa92cyw2vgr1j416473/TEyMuKGFxmGxdM1YXEWb1Mc8264q0+JUi9bmrSLlEz3N6FZrMTqYHsBAAAAAAAAAAAAAAAAAAAAAAAAAAAA8XrlNmzXcr/FopmqfagjyI7tdn3U63OHw1cU36qdaq/W6fK1lcxGIx92ripqpp17KuZ5Z9uVfP8Xdx2OmKp7O9Xv1fDPJCvZt02rdNFEckPVcXj142OPH3SpM7WdGW2/8A3K6qp8HI/K8tpjls3Kqao5tWQGf6t/yjSxwePxOAxNHG1VUVUzrTcpnlhtXZnOYzXCzTc0jE247KI/pR6qGssVZi/Zmmefnie5K42OzGrCY+zVVM/wAnXFFf9meT/wA9prc3jV5GKbRH3QmJ02+A8uuAAAAAAAAAAAAAAAAAAAAAAAAPyumK6KqZ5pjSX6A0hnNqrC42iao5bdc0Ve3E/wD1X0TExExzSkW32TTxtWKoj+SvfjTH9Gv+PlQvCYmbE8Riex3eSJl67DkjkYotX2x+pZC5+KW/xX5XMTRExOsP23+K0/8A+T/ZPw9Mdhp47M7lyPxaY01/Y9YzGR/ssP2Vyrk1jtJDsPkk4jF0VXKf5K1MV3J7Uz2qW9e8YMc3uj22LlVmcPlmFtVfjUWqYn29OVdA8hae6ZmWQAQAAAAAAAAAAAAAAAAAAAAAAAAAAAAAAAAAAAAAAAAAAAAAAAAAAAAAAAAAAAAAAAAAAAAAAAAAAAAAAAAAAAAAAAAAAAAAAAAAAAAAAAAAAAAIlth+X2fcvvlJsv8AyDDe5U/VCM7Yfl9n3L75SbL/AMgw3uVP1QCuAAAAAAAAAAAAAAAAAAAAAAAAAAAAAAAAAAAAAAAAAAAAAAAAAAAAAAAAAAAAAAAAAAAAAAAAAAAAAAAAAAAAAAAAAAAAAAAAAAAAAAAAAAAAAAAAACFbOfny1/e+qU1QrZz8+Wv731SmoAAAAAAAAAAAAAAAAAAAAAAAAAAAAAAAAAAAAAAAAAAAAAAAAAAAAAAAAAAAAAAAAAAAAAAAAAAAAAAAAAAAAAAAAODehh9P3Kf0v7G47ycG9DD6fuU/pf2Nx3kAAAAAAAAAAAAAAAAAADX+3XA/sXtria8XnGU028wr/GxeErmzcq8NWnJVPhqiWus06F3YmxgsViLWZbQ01W7VVdNPTFmY1iJn1rV0K8X7VF+zctXY1t3KZpqjXTWJjSQfOXgZ2UwO23CTk+z2a3cTZwWM47jK8NVTTcjcs11xpNUTHPTHa5tXT/Wq7Ef812k8YseZTvZTga2H2Uz/AAudZFlFeHzHC7/FXZxd6vd3qJonsaqpiexqmOZsMGgetV2I/wCa7SeMWPMnWq7Ef812k8YseZb+AaB61XYj/mu0njFjzKX8F/Ars7wcZ/iM3yPG5vfxN7C1YSqnGXbdVEUTXRVMxFNumddaI7fdbPAAAAAAAAAAAAAAAAAAAAAAAAAAAAAAAAARvhL9Ljar3pxf2NTlXoJ/THzr3pq+2tOquEv0uNqvenF/Y1OVegn9MfOvemr7a0Ds4AAAAAAAAAAAAAAAAAAAAAAAB+bsa66Rq/UT6dxXoh4rj7nFdMbu7vcmm9zAlgAAIntFtZRhN+zgZpmqnkqvVctMe13WXDhvmt20gSyZiI1nkh4pu26p0puUTPciYaZxufYnG3Z3qr1+Z9VM6fBC2jGYqid6rDzp4ImHVr0a+vut5/n7q9zeQ1Pk21mKw1dNNN6qadf9ndnepn2p7TY2SZxh81szNvsL1P49uZ5Y8Md2GlyeDl4/m3mExO2SAaSQAAAAAAAAAAAAAAABhtrsXOFyS7uTpVdmLUT7fP8AsiWZRfb+J6nYae1xvL8Utji1i2asT+US1pbjprMa6quWi3zQyTHZTyVX4n8bWNf2si9Vl96/CkADGlZ5nZiuxvx+PRy6+BKeDrH1dORaqnsb9ExMf9VPb+LVHsTpGHu6827P1LzYCKpzXB6euVT8G7KnJrF+NaJ+CPbbIDyi4AAAAAAAAAAAAAAAAAAAAAAAAAAAAAAAAAAAAAAAAAAAAAAAAAAAAAAAAAAAAAAAAAAAAAAAAAAAAAARERzREKOOqmjBYiqmZiqLdUxMdqdEf2XxeIxGNu0371y5TFvWIqq15dYBJgAAAAAAAAAAAAAAAAAGI2ny2cyy2qm3H8vbnfo8Pdj4WXWuY4/D5fY43FXIop7Uduqe5EMmK1q3iaexpa9RXl+KmummeKqnSqnueBfWb1F6net1RPg7cLvavM8PjsRXdw9u3hqqvxoq7Ka/DMdpDblyqivWmuuie7EPY4qTnpFrRqWP0lajiMRbsU61zy9qmOeUet4zEVck4iZj25iUhyDJK81uf+npm7XHLVv9jFPhnuoyY64Y7sk+De1vlmGvY/G03Nyaqqp0t0x25biybA05dl1rDxMTVTGtUx26p51lkGQWMqp4yqYu4mY0mvTkp8EM0871Dm/1E9tP0wvEaAHNSAAAAAAAAAAAAAAIXtltnRlVVeDy7crxdPJXcq5abXg8M/UzW1+bTk2R3sRbmIv1fydrX1U9v4I1n4Gib9deKxMxNUzyzNVUzrrPbl2uk9PryJnLk/TCtp0uMfmuKzDETcvXbl+5P9K5Mz8XcWdd6/TPLMR8S4r3bNrSiNJlZTO9V4Hq8daxGojwxvVOLu0V70V1U1d2mdGUwedXtKabtNNXa3tOVi92NNNFP8SrwSm2Ol41MCeZVtPisJciKL1y3y/iVzvUft5mxcgz+xmtPF1RFrExGs0a8lXhhqLLZox+Dmi9y3bfJvdvTtLjLMTewGNpt7801UzrbqjtS4fL4GPNE6jVoXidN3iyybHU5jl1rERERVVGlUR2qo5168vas1maz7hcAVAAAAAAAAAAAAAAAAAAAAAABYZ/MxkmN3efiqvqX6nibUX8Nds1fi3KJon4Y0WpPbaJkaRnlziNe1HJ8TIrLOLNzB46muunSq3VNFceGJXdFUV0RVTOtMxrD2F/Na2j0xvQDGkY7A8mYYmI5uX617fu02bVVdXa/bL92UwNeNx1qmY1m9cjX+zHLM/WvuKY7Wn0huGxMzYtzVzzTGvxPYPHSyAAAAAAAAAAAAAAAAAAAAAAAAAAPF+zbxFmu1eoiu3XGlVM9tA8/wBjbms14Omb9rninXSunyp+Njj8nJx53SUTG2kL2V4nC1zTFdy1Pqa4mmX5Rl2Jv1RRVeqr1/o061Ns7U3K7WW01W6ppnjIjWPal+bLV1XMuqquTvVcZMaz7UOn/jNtfp8/z9kdqH5DsdfuVU136Jw9rt1V/jz7UdpsHA4SzgcNTYw1EU26fjme7PhVxzeRy8nIn758JiNADWSAAAAAAAAAAAAAAAAAAAAAAAAAAAAAAAAAAAAAAAAAAAAAAAAAAAAAAAAAAAAAAAAAAAAAAAAAAAAAAAAAAAAAAAAAAAAAAAAAAAAAAAAAAAAAATETzxEiM7UYvEYfG2qbF65bpm3rMU1acuspBgaprwWHqqmZqm3TMzPbnQFYAAAAAAAAAAAAAAAAAAAAAAAAAAAAAAAAAAAAAAAAAAAAAAAAAAAAAAAAAAAAAAAAAAAAAAAAAAAAAAAAAAAAAAAAAAAAAAAAAAAAAAAAAAAAAAAAAH5FMRPJEP1E8ixuKvZvbt3b9yuid7sZq1jmlLAAAAAAAAAAAAAAAAAAAAAAAAAAAAAAAAAAAAAAAAAAAAAAAAAAAAAAAAAAAAAAAAAAAAAAAAAAAAAAAAAAAAAAAAAcG9DD6fuU/pf2Nx3k4N6GH0/cp/S/sbjvIAAAAAAAAAAAAAAAAAAAHm5XTat1XLlUU0UxNVVU80RHbBEOE7hDyTg7yPqhnd2ar1zWnDYS1pN2/VHaiO1EcmtU8ke3MRPIG3HRDbb7SYi5Tl2NjIsBM9jYwPJc07W9dnstfa3Y8COcIe0ea8K3CddvYSi7iK8XiIwmW4aP6Fre0opjua670z3ZmXUnBf0O+zGzOCsYnaXD2c9zmYiqub8b2HtT26aLc8lUeGqJ17kcwONcVtTtBi7k3MXnua37k8s1XcZcqmfhmV/k/CBtfk12m5lu02cWJidd2MXXVRPt0zMxPww+jmEyfLMFZi1g8uweHtRGkUWrFNERHtRDF59sPstn9iu1nGz+V4uKo03q8NTvx7VcRvR8Eg5t4LeidxlvFWcBwg2bd/DVTFPVPDW92u34bluOSqPDTETHcl1dg8VYx2Es4rB3rd/DXqIuW7tuqKqa6ZjWJiY54mHHXRA8AtrZDLru0myNV65k9uqOmsHcq368NEzpFVNXPVRrMROvLHPrMa6SnoM9uL+It5hsbj7s10Ye3OMwO9P4lO9EXKI8GtUVRHhqB1EAAAAAAAAAAAAAAAAAAAAAAAAAAAAAAACN8JfpcbVe9OL+xqcq9BP6Y+de9NX21p1Vwl+lxtV704v7Gpyr0E/pj51701fbWgdnAAAAAAAAAAAAAAAAAAAAAAAAIV/xP+k/6k1Rbqbi+r/H8RVxXH7+9rHNrzglIAI5tpms4HAxYtVbt29E61epo7fx+Vq2mmrML81VTMWKJ5ISThDxM15niY1nSndtx8Ws/exGBoi3hbcR241n4XqOBijDgi0e5UnzKrbt0W6d2imKY8D0DMLfFYS3fpnkimvtVQ9ZBmV/AY6jSZi9ank1/pR24lWY7MI4rF2L0cms6T8DJXWSJx29ShuzB4ijF4W1iLX4lymKo8HgVkd2FvTcyeu3P/tXZiPamIn65lInks2P6eSafhkAGIAAAAAAAAAAAAAAGK2nwc43Jr9FEa3KP5SmO7Mfw1ZUXpeaWi0fA0XVPSeYTVV/srnbZOOWORIds9m5pquYnDUTVh6p3qopjltz3faQumvEYLsa6eMtRzT3Hq8WWvJpF6T5Y/TJixjMrMxy01xPtPFePruzu4a1Mz3Z7TJ9K34NveZ3tKIs0ctdfajuJjwd5dNN+q/VHY2aN2J7tU8/7NfjRvIMjxOOxcbsb92eWqqfxaI7sy2xlmCtZfgreHs/i0xyz26p7cy53UuTXHj+jWfMprHyugHnlwAAAAAAAAAAAAAAAAAAAAAAAAAAAAAAAAAAAAAAAAAAAAAAAAAAAAAAAAAAAAAAABis5zzC5XTu3J4y/MclqmeX4e4bSZrTlWXzXExx9zsbcT3e78DUeMxd7MMVXRbrmrWda7kzz/C6XB4H9R99/wBKszpKMx23xVVcxauW7Eepop3p+OWPp20xturenGXYiPVUUzDGWsFYs0a1xFUxGszUwuY36blc7tFMRzUxEO9i4XHt9sVVmZTT8I2L3Nzcs+6adl8XMoVbaY25VvRjLsxPqaKYhBulqtN7Xsu4vMuv0W6+yopmOaqJj9rNPTuPWN1qblPcu23xVNcRduW78eprp3Z+OE0ybPMLmlO7bni78Ry2qp5fg7rVF3BWL1GtERTMxrE0qeDxV/AYqiiuuadJ1ouRPM52fp2HNEzj8SmJmG8BitnM0jNMBFdWkX7fY3Iju934WVecvScdprb3C4DCbTZ3TlViKLWk4muNaYnmpjuynHjtktFa+xksdj8LgaN7FXqLcdqJnln2o55YS9thgaKtLdq/c8OkRH1tbY3M8Tj8VVNuqq5cn8a5Vy//AEhSjAXbnLevzr3Od3cfScdY3lnyp3NlXdrMDiMLft1UXrdVVFVMa0xMcseCVDYyumvHXpoqiY4rte3DXsYK9amJtX5mNeWJ5F5lua3cuxtNdq5Nq7zeCfBPgYOR02O6Iw/KYn8tyjG5DmtvNcJxkRFN6jkuUdye77TJORek0tNbe4WAFQAAAAAAAAAAAAABRxmIt4TC3L96dLduNZaj2jznEY7GzOszdr5KaY5qI7UQnO3+Km1gbFiJ0i5VNVXtU/xn9jW2WU8bdu4ivnmdI8Dv9KwVrSc1oUtPw94fAUx2V+d+ueWeXkXXEWtNOKo0/swqDoze0+5QssRl9muJm3EW6o7ccyjl+e38txMTRVretz2NevJPgnuwts3zKN6bVudaY5J07csHduTcneq0huYsE5K6yeYRttCNvsTdoprpnDW9eemKZnT9q8wO3NyqqIvW7F2P+iZpq+9rDLr9uiqYuW6a4nuzMMrbtYXE8lqarVzuTOrSy9N49fHanulubKc5wmZ0/wDp65puRz26+SqPKyLR+ExmIwGJopu11UzTOtFyJ5Y+FtnZrN4zTBfymkYm3yXIjt9yXC53Anj/AH181WidsuA5qwAAAAAAAAAAADXPC5iJicBZjmppruT4eaI+qWtsFHYVVduZ0bM4W8LNVvAYiInTs7VU+3pMfe1lgquSqieeJ1ez6Vr+jrr+eZY7e35jJ7LTuQoURyK+MjsvbhQo/FdSv6VXp4uR2L28XJ0p9taBldnK5jFTT2qqJZPNqdKLd2OSqmrTVjdnLcziaqu1TR+2f/JZPN6v5GiiOeqrVoZf/W8J+GwODzETXYxVrtdjcj4Y5fqhMEM4OrE0W8VXPNEUUR+3X7kzeR5+vr21/PDJHoAaaQAAAAAAAAAAAAAAAAAAAAAAAEQ22yHpqmrGYejemY0vURzz/wBUNcxN7AVTGnGWJn4vI3qwWbbM4PH1VXLeuHvTzzRHYzPhh1+F1GMVfp5fMKzDWFGPsVRy1TTPcmH5czCxTHYzNc+CEqxOwuI3uw6WuR3YmaZ+p7wmw16Kom5Vh7Ud2Na5/wDPhdL+s4ut9yNShlFq/j7tM3Imm1ryUx2/abR2QyTqdh+PxFEU4iuNIp9RT3PbXeUZBg8tmLlFM3b/AK5X2vajtMu5XO6h9aPp4/FUxGgBy1gAAAAAAAAAAAAAAAAAAAAAAAAAAAGF2t/NdPusfVJsl+a6vdZ+qFXaTDXsVgKbeHomuuLkTpHc0k2bw17C4Cq3iKJorm5M6T3NIBlQAAAAAAAAAAAAAAAAAAAAAAAAAAAAAAAAAAAAAAAAAAAAAAAAAAAAAAAAAAAAAAAAAAAAAAAAAAAAAAAAAAAAAAAAAAAAAAAAAAAAAAAAAAAAAAAAARLbD8vs+5ffKTZf+QYb3Kn6oYPaXAYrFYy1Xh7M10xb0mYmOfWWdwVFVvB2KK40qpt0xMdydAVgAAAAAAAAAAAAAAAAAAAAAAAAAAAAAAAAAAAAAAAAAAAAAAAAAAAAAAAAAAAAAAAAAAAAAAAAAAAAAAAAAAAAAAAAAAAAAAAAAAAAAAAAAAAAAAAAAQrZz8+Wv731SmqLZJluLw+bW7t6xVTbje1qmY7kpSAAAAAAAAAAAAAAAAAAAAAAAAAAAAAAAAAAAAAAAAAAAAAAAAAAAAAAAAAAAAAAAAAAAAAAAAAAAAAAAAAAAAAAAADg3oYfT9yn9L+xuO8nBvQw+n7lP6X9jcd5AAAAAAAAAAAAAAAAAAAI5wlXblng52qu2JmLtGVYuqjT1UWaphI1vmOEtZhl+KweJjesYi1VZuR3aaomJ/ZIOHehHwuHxHDLhK8RFM14fCX7tnX1e7u/5aqndT5zZXi814I+FeLtdrXHZNi6rdy3V2MXrc6xMe1XROsT4Yl3nsFtxkO3WT0Zhs9jrd+N2Ju2JmIu2Kp/o1088T4eae1MgkwAMRthhsPjNk86w2MimcNewV6i7FXNuzRMT+xw/wBCrduW+HDIqbczu3beJor07nEVz9cQ3r0S3DBlmT7OZhstkGLt4vO8bRVhsTVZq3qcJbnkriqY/pzGsbvPGszOnJrrvoMNlr2N2vzHaW7bmMHl9icNarmOSq9c0109qiJ1/tQDsYAAAAAAAAAAAAAAAAAAAAAAAAAAAAAAAEb4S/S42q96cX9jU5V6Cf0x8696avtrTqrhL9Ljar3pxf2NTlXoJ/THzr3pq+2tA7OAAAAAAAAAAAAAAAAAAAAAAAAU+Ptb+5xtG/rpu70a6qiFf8T/AKT/AKgTUAGq+EGxNGaYqe1M03I9qYj+LGYOuK8LbmPU6J7t3lc4nC04u3TrNuJouRHPNM9v4Pva1w9ycFfqs3teLmdYqep4WSM3HiI9wpPiWTH5ExMRMTExPbh+soMdmc8ZiLFqOfXl+FeYi/RYo3q55e1HblQyfCXsfjqa4pmq5cq3bdP/AJ2mSn2xN59QhsnYO1NGVXbk/wBO7OntREfxSRbZbhKcDgbOGo5Yt06TPdntz8a5eSz5PqZLWj5ZIAGIAAAAAAAAAAAAAAARnazaHqdTOHwtURf01rrn/wBuPKyYsVs1uynsZnMM0weAj/1V+mmr1HPVPwIVm2KyPFXKqrGHxNqueWarcRET8GvkRC9jMTjr1U2ZqnWdarlU6zPty/Op9dfLdvzM/G9Bg6dXB5tbypM7Zy1gsuv3IivE8Vr27tjyTKU5ZsngaqKLtWL6Zt9qLWlNM/W1zOFxNnlsXpq07UsnkGf4nA4mIoqmivXsqJ/Fr9uO6ycjj5bU3iuRLbWEw1nCWYtYa3Tbtx2qYVlplWPtZlg6MRZ5InkqpnnpnuLt5m8Wi0xb2uAKgAAAAAAAAAAAAAAAAAAAAAAAAAALLG5rgcFVNOJxNuiqP6Ous/FHKsY2pyqatOOriO7xcstcGS0brWf+Bmxa4PMMJjfyXEW7k9yJ5fi510x2rNZ1MAAgAAAAAAAAAAAAAAAAAAAAHi9dos2qrl2umi3TGs1VTpEPbVfCJtNVcuThsLX/ACVM6U6f0p7dXkbXD4tuVk7KomdMvtFwg2MHVVay+3F2uOTfr5viQvF7fZ3frmacXxVPcooiNP2IpM1XapmZmde3L3FuI5+V7DB0vjYY127n9/LHNplJ8Lt7ntiuJnGcZHcuURKYbP8ACNYxNdFnNbMWap5ONo5afhhqibdM9p4mKrc6xJm6Zxs0a7dT+3g7ph0zZu279qm5Zrprt1RrTVTOsS9tP8HO1FWBxdGDxdyZwl2dOWfxKu1Ptd1uB5Hm8O3EydlvXxLJE7AQ3a/aWcNNzC4O5ubnJcuxz6+phhwYL579lEzOkgzPPMvy2KumsRTFVPPRT2Ux5EFzzhBm5VNGAouWLPqpiN+ryIPmmPu4mqYp1ptxPd5ZlY28PNyN6uqeV6bi9Hw447svmWObLzN83uY+9Ndc3KtI0ia6tZWli7Vapid2eXl1jkUL9E0VTGuuj3YvTTpHa7jsxjrWuqx4VZGcyuTh5omqaoq5OXnhaWpi7emvtRzPOJopmiK6FPCXN2uYnmnnRFIiszUX63ufyd+mqOaedcLfE8s0R21a+xIsruTXhYieemd1+5lai5hqp07Kjso+9SyeP5Cue1NX3LrEzEYe7M+ploW8ZPCzO8HWNqpx9u3M8l6iaJjwxyxP7P2plm+f4PLZm3XVN2/63R2vbntNTZRja8FNqbNW5c3qqt71Mac7xXdv5hdqi3M02teWqe37bSz9Ormzze06hMTqEyxm3V6mZ4unD2ojtTrXP/nwILnG0GJzLEXLl6qmqq7PLyaaR2oXN7AWbWFuTMTVVFM8sywFVqmcRu80N/icXBj3akImZSDLsRYi3TbjsK+3r259tkER7OxPqqGcyrGcZEW6515OxmfqXzYdfdCIlkltjcPGItTppvxy0z9y4nml4t88tC2aceStY+VtL3YjNKsNj7M11TuzMWrnhpnmn4PubYaNwHYY/EU08kazP7W77NU1WbdU880xMud1jHEXi8fKavY8TetxVpNyiJ7m9D24+lgAAAAAAAAAAAAAEJ4R6Kp6WmOaaK6Y9vkQbKJicNVHbiptPbDAzjMpqrtxM3LE8ZER247fl+Bqe3PSWNqpq5LVzmnuPS9MvF+P2R7hS3tk2LzjGzat1W7c6Tp2U/cyVdUU26q+1Eaonj65uV8s8szrLo8fH3W3KJWc611eB6qpiKSnkqkq5Z0h01VTD24rnTm5FeKq7FURVOtPal+4WjSmau7zKtdMV0zEsVredSMlbuRjcJVbr5btEb1M91ItgsfVZzLDxM8lc8TV4Ynm/boheXXptXaZn+jP7O2z+ysTOPtbvbvUafG0OXij6dqz6WhukB4pkAAAAAAAAAAAAYzaTK6c4ye/hJmKa6o3rdU/0ao5vJ8LQuPw17BYyuLlE0XKKpprpntT23RqNbWbKYfPIm9bqixjYjSK9OSvwVR9/wBbr9L6hHGmaZP0z/0VtG2la6qb1vWmeyjtLX8WrwM/nOy+YZZXPTOFuW6deS5TG9RPwwwteFuaTpVE/C9biy47xuk7hjU5qiI11eaYm5VzcirZwF+9Vpbt1VT7WkfGymEyvE2a4r0p345uWNIWvkrT58jIZdZpwGC1vTFNdXZVeR+YWivH42Ls0zuxMRRT3Z7UK+BybE46/ETFy/X6miJn457TY2zWzVGXbl/FRTVfiOwoj8W35ZcXlczHgibTO7StEbZPZ7L+puV2rNURxs9nc09VP/kR8DJA8re83tNp9yyDAZ9tLYy2arVmIvYiOfl7Gj25+5U2rzWctwG7anTEXtaaZ9THblqa5XczDEVU01TFmJ1me74XT6fwIzf5mT9Kszpmsx2vxl+uf/VXdPU2ewphY29osXRVFUXcTT4Yuy/bOHtWYjcpjXuzzq0xExpMaw7MUw1jUV8K+WZybbTE01U03q4xFHbprjSv4J/+qe5ZmOHzLD8bhq9Yjkqpnkmme5MNOYrA0VxvWewuRzackSvtmM5vYHG01TM79HJXT6untx7bT5XT8eWs3xeJTE/luAeLF2i/Yt3bU60V0xVTPgl7edmNeFwAAea7lFE6V100z4Z0ftNUVRrTMTHdg0P0AAAAAAAAAAAAAAAAAAAAflddNuia7lUU0xyzNU6RDB4vanLcPVNNNdd+qPW6dY+OdGSmK+T9EbGdEYo2ywc1aV4fEUx3Y0n72Wy/OcDj5inD36eMn+hX2NXxdv4F78bLSN2qjbIgMCQAAAAAAAAAAAAAAAAAAAAAAAHmuui3GtyqmmObWqdCiui5GtuqmqObWmdWH2t/NdPusfVJsl+a6vdZ+qAZoAAAAAAAAAAAAAAAAAAAAAAAAAAAAAAAAAAAAAAAAAAAAAAAAAAAAAAAAAAAAAAAAAAAAAAAAAAAAAAAAAAAAAAAAAAAAAAAAAAAAAAAAAAAAAAAAAHi5etW50uXKKZ59Kqoh7iYmImJiYnliYRLbD8vs+5ffKTZf+QYb3Kn6oBXAAAAAAAAAAAAAAAAAAAAAAAAAAAAAAAAAAAAAAAAAAAAAAAAAAAAAAAAAAAAAAAAAAAAAAAAAAAAAAAAAAAAAAAAAAAAAAAAAAAAAAAAAAAAAAAAABTov2q6t2i7RVV3IqiZVEK2c/Plr+99UpqAAAAAAAAAAAAAAAAAAAAAAAAAAAAAAAAAAAAAAAAAAAAAAAAAAAAAAAAAAAAAAAAAAAAAAAAAAAAAAAAAAAAAAAADg3oYfT9yn9L+xuO8nBvQw+n7lP6X9jcd5AAAAAAAAAAAAAAAAAAAAp4m/awuGu4jE3KbVi1RNy5XXOkU0xGszM9yIBp/h94GMPwi4anM8prtYTaTD0blNdfJbxNEc1FenNMdqr4J5NNONc6yTajYDO4ozHDZjkuY25ni71NVVuZ8NFymdKo8NMy7/wAl4Stjc8zSxl2UbRZfi8dfmYtWLVetVcxEzOnwRM/Ak+PwWFzDDVYfH4axisPX+NavW4rpn24nkB898Fwz8ImDtRbs7V5jVTHJremm7Px1xMsfnvCftvntiqxmm0+aXbFcaVWqL026Ko7k00aRPwu6MVwS7AYq5Nd3ZHJ4qnl/k8PFuPip0hf5PwebHZNdpu5Zsxk+HvUzrTdjCUTXHtVTGsfGDiTgs4GNp9vsXZu04W5luSzMTczDE0TTTNP/ANzpnSa59rk7sw7o2K2XyzY3ZvCZJklnisHh6eeeWq5VP41dU9uqZ8kaREQzgAAAAAAAAAAAAAAAAAAAAAAAAAAAAAAAACN8JfpcbVe9OL+xqcq9BP6Y+de9NX21p1Vwl+lxtV704v7Gpyr0E/pj51701fbWgdnAAAAAAAAAAAAAAAAAAAAAAAAIV/xP+k/6k1YLqHc6rdN8dRu8bxm7py8+ugM6AD8qpiqmaaoiaZjSYntoLtLsjNW/dwNHGWp5eKj8aj+z3U7GfByL4Ld1JRMbaPrwGKwtyqm1cmmY56K40mPged3MKuSaqafDyN2YjC4fExpiLFq7/bpiVtRk+XUVb1OCw+vhoiXWjrETH3U8o7WqMryHE4+/G7RXiK9eXT8WPblsvZ3ILWVUcZcmm5iZjSaojkpjuR5Waoopt0xTRTFNMc0RGkP1o8rqGTkR2+oTEaAGgkAAAAAAAAAAAAAAABQx+JpweCvYivli3RNWnd8DS+bX7uOx3F1VzNddW/XPhnlbU2yqmnIL8R/SqpifjhqjCdlmd+Z5410+N3+kUiKWyfKll9at02qIoojSIewb/sFlmWHiu3xtHJco5dY7cL0mNYmJ5pTW3bO4QzPB9mlVONotV1dhfjcqj/qjmn/zutkNL7KV1UZha3Z/Fv0THxt0OL1bHFM24+Vq+gBylgAAAAAAAAAAAAAAAAAAAAEO2q2p6Wm5h8FXFO7yV3u3r3KfKzYMF89u2hM6SfGZhhMF+VYi3bnuTPL8XOx07U5VFWnHVzHd4uWqa8ZisZcqmzE6TPLXVyzPtzL86Wxk8s4iNe5vS7NekY4j77eVO5uTB5tgMZOmHxVuqrn3Zndn4pQ/anayezs4K5NuxHJNdP41z2u5CA4/E4vDW9y7MTFXbjuLbBYnpjEUziZmq1TyRr2mzg6RTHP1JncE2ZLj8XipmbNO5R3Z8r96WxkcsYiNe5vSyEaaRpzeB+tr6mvUI0x9GMxWDuUzeidInkrp5Jj2phsDZXanpmbeHxtcVb3JRe7evcq8qHVUxXTNNURMTzxLG0a4HGxTr/JXObwMWbBj5VZrMeTem9BiNlswnMMpoquVa3rc8XXPd05p+Jl3lclJx2ms/DIAKAPyqqKKZqqmIpiNZmeaEPzzbGixvUYDdmI5JvVxyfBDNhwXzT20g3pMRp3F7U4y/VOuJxNfgirdj4oeMPtNi7NesX8TR/8AfJmPil0f8Gy63tXuhuUQbI9s5rmmnHbt23zTcojSqPbhNrF63fs03bNcV26o1iqOaXPz8bJgnV4TE7ewGBIAADB55tJhMr1txMXb8c9MVaRT7cr48dstu2kbkZwavx23eIrqmKMTbtx6m1RE/tnVQw+2uMirWMZXMf8AVREw6MdI5ExtXuhtcQ7J9s6L00046indnk421zR7cJdZu0XrVNy1XTXbqjWKqZ1iWjm4+TDOrwne3sU8TftYazVdxFym3bp56qpRTMttLVqZjCWYmmP/AHLs7sT8Bi4+TNP2RtO2f2hxM4TJsVdonSvd3aZ8M8n3uf8AOr03sfd5eSmdyPgTnPdr8RjcDcs1V2N2ZidKaJ7rXd+uar1dU881TL1XRuJbBW03jyx2nb3RGlL0/ImJjkfrsKjzXppylU6e2pTMymIHqxcm1diYbaybb2inLcP07ZiqqmiKaqqbnZTMcmumjUMc64t0zVTEUa7zV5nDxcqIjJHpMTptvMuEHDThLvSNiuLk06UzcqimYme3py6/G1ziMxnF4iIuR2FPLOlXP3WLu0V0acZMz4X7hqKbm9EzMT2mLj8DDxomaEztVu3KbtdNMckTPMuY5IYuvWiqNVenFVRTp+2W3anjwhUxdH9Lu8i05vbVar9VUTEzMwo1TqvWJiNSLqzO/RVR3eWPbW34tx6w9yaa45NX7cnjLtU00/ARGpF/RVE24qmeTRSo1u3t7TkjmUabV7diNJ3e5/BkcDPEVRVdsVaxzU83L3WG32xMwM5g7XE4eimefnn21rmV7fmMPa5aqp5dPqeZv4vEdjatzbpnt/xZrZ7Zu/jJqqoid3Sd69MckeCO7Ln3tXFvJklb2iu7OulP9Kd2PCz1i1TZtU0U9r9qwxNFNrGYWmI0ojSI+Nk18ttxBDzdp37VdHqomEVxETbvRVMaackpYwmeWabf8pH9Pnjw91bjX1bt/JKzrmnc7KY3ZW+HxHE3OTWdJ1hazXVzc7zHLVyy34x+NSqllrMrVyIiaa4mpcRdoooqrmY0iNUWtaW9yuLnNpOitisdN6imIpqp0nXVy83Cm2ak09R7WifDKYC/FF2qqY3rlyrm7kduZZjNNp8Vi65pqvV3I5ooondoj4I50XwEVYm5Funkq7c+DupBh8PbsU6URy9uqeeWTPjxxbdo3JC06bxU8sYedP7Mr7Lto8VgrkRRdu2Jjta60/DEvanes0Xqd25TE+HtwxT9O8atXwNh7O7S2sxmizid23iJ/Fqiexr9ruSkTRlmuvAYqKKqp4qqdaau54W3NmMynMstpquT/L253K/D3J+FwuocGMP+Zj/TK0TtlwHLWAAAAAAAAAAGv9rtl5pmu/hLc14eZ3pppjltz4PA2ANjj8i/Ht3VRMbaHxFGKwti5TT/AClrSfDpDB13JquzrTyzDf2ZbPZdj4qm7Y3K6omJqtzuzP3NP55k05fi66ZmqarVc01a/sl6ngdQx59xrUqTGkaq11100XFizvcv9HustiMutXLMXsPE1xMcsTzwxulyzPJ2VLpxli8faquIjSNIfqhGIp7cTDzcxOkdjHL4Ve2R4mvdruadvkbD4PstquY+zVVExFr+Vr9vtR/53EK2fyu/mWYWbNq3Ny5XOuncjuz3G88iyujKsFFqmYqu1dlcr7s+RyescquKn04nzK1YZFbY7H4XA0b2KvUW47UTPLPtRzyxu02d05VYii1pOJrjWmJ5qY7stW43M8Tj8VVNuqq5cn8a5Vy//SHE4fT7ciO63iq8zpsm9thgaKtLdq/c8OkRH1vWH2uy+5Ol2i9a8M0xMfsavjAXbnLevzr3OcnBX7XLYvzPgnkdL/C+PrW1e6W7MLirGLt8ZhrtF2ju0zrorNJ5fn9/K8TFU1VW70ep5qvBMJRPCBdvWtbdrD2ao5Koqmap+BpZukZqz9nmE90NiDXVjbrE7/ZVYauO5NM0/ekWVbWYTFzTRiael66uarXWifh7TVy8DPjjcwncJGETExExOsT2xppAAAAAAFGrC4eqvfqsWpq59ZojVWExMx6FO9h7N+ndv2rdynuV0xP1rSMmy2KteksPr/YhfiYvaviJHi1at2ad21RRRT3KY0h7BX2AtcZmGEwX5ViLdue5M8vxc7HTtTlUVacdXMd3i5ZK4cl43WsyIbwiYuqvMb9ETyW6abcfDGs/XLB5fbi3haO7VG9PwrrbTE4fFZhirmHu010zXTXHa1jSO1Khhaoqw1qY9TD1OCvZx6x/PTH8qoCUjG42OJx1m9Tyb3JP/ntMkx2adldsW455lkxfq0iW0tiMRN7JtyqdZs3Joj2uf70gRnYK3NOV3655qrvJ8EQktdUUUVVVTEU0xrMz2oeV5cRGa0R+V4Wma5lh8sw03sRVz8lNEc9U+BrvPNr8TfrqopuTao7Vq1Ok/DKy2szm5jsbVXTMxNXY26fU0+WVhg8HTaiKrkRVdnl1ntO3w+BTFSL5Y3KsypTjsVdmaqbEzr251nX4VXDZzicHcidLtiru0VTH7F2/KqYrpmKoiYntS3ptSfE18ISzZ7bDjd23mFUV0TyRepjSaf7UJrTVFdMVUzE0zGsTHNLRmItVYK5F6xrxczpNLYewWb8fa6SuVaxu79qZ7nbp/wDPC5HUOBWtfq4vS0T8JiA4qwAAAAAADAZ9tLYy2arVmIvYiOfl7Gj25+5kx4rZbdtI3Iz41LmO1+Mv1z/6q7p6mz2FMLG3tFi6Koqi7iafDF2XTr0fNMbmVe6G6BrfJttMTTVTTerjEUdumuNK/gn/AOqe5ZmOHzLD8bhq9Yjkqpnkmme5MNLkcPLx/wBceExO12A1UijjMTawmGuX79W7bojWZVkH4Q8ymiaMLTPYW6eMrjuzPNH/AJ3WfjYZz5IoiZ0wG020l7G3ppmZijXsLMTyR4Z7ssHFjF4jsrtybdM9r+D1l1nfmcRd5aqp5NfrZB6qta4I7McelPbHdTqqeWi/VFXtPyL2KwVUTe1ro15Konm+Fkn5VTFVM01RExPPEp+pM/q8mkw2Q2lnEzbwuMub+/yW7s8+vqZTJozDzVgsfxUTO5Xy0z3O43Fs/jZx+U2L1U63NN2v+1HJ/Fwup8SuKYyU9StWWRAcpYAAAAAAAAAAAAAAAAAAAAABhdrfzXT7rH1SbJfmur3WfqheZzgaswwkWaK4omK4q1mNe1PlMmwNWX4SbNdcVzNc1axGnajyAvgAAAAAAAAAAAAAAAAAAAAAAAAAAAAAAAAAAAAAAAAAAAAAAAAAAAAAAAAAAAAAAAAAAAAAAAAAAAAAAAAAAAAAAAAAAAAAAAAAAAAAAAAAAAAAAAAARLbD8vs+5ffKTZf+QYb3Kn6oY3OsnrzHE0XKLtNEU0bukxr25ZXDW5s4a1bmdZooinXu6QCoAAAAAAAAAAAAAAAAAAAAAAAAAAAAAAAAAAAAAAAAAAAAAAAAAAAAAAAAAAAAAAAAAAAAAAAAAAAAAAAAAAAAAAAAAAAAAAAAAAAAAAAAAAAAAAAAACFbOfny1/e+qU1YLLMjuYPH0Yiq9RVEa8kR3YZ0AAAAAAAAAAAAAAAAAAAAAAAAAAAAAAAAAAAAAAAAAAAAAAAAAAAAAAAAAAAAAAAAAAAAAAAAAAAAAAAAAAAAAAAAHBvQw+n7lP6X9jcd5ODehh9P3Kf0v7G47yAAAAAAAAAAAAAAAAAAAYPbzAXs12H2iy7CRM4jF5diMPbiOeaq7VVMftlnAHz36HPG2cs4bNl72LmKKJv3LHZcnZ3LVdumPlVQ+hD5z8Kme7L53tZcz3YrD5nltWJuTfv4fEUUU027uuu/bqormY1nl07U806ckbq2H6KfpTJbWF2vyfEYzH2YinpvB1Uxx0d2qmdNKu7pOk9yAdXDnLrrtm/Y/nHyrf7x112zfsfzj5Vv94HRo5y667Zv2P5x8q3+8mvBNw25Rwk7R4nJ8tyvH4S9YwlWLmvETRNM0010U6ckzy61x8QNsAAAAAAAAAAAAAAAAAAAAAAAAAAAAAAAAjfCX6XG1XvTi/sanKvQT+mPnXvTV9tadVcJfpcbVe9OL+xqcq9BP6Y+de9NX21oHZwAAAAAAAAAAAAAAAAAAAAAAADH9V8J050rvV8bv7mm7ya66MghX/E/6T/qBNQYjaXN4yvBfyek4m5yW4ntd2V8dLZLRWvuRWzbOcJllP8A6iuark81ujlqnyInjtublNUxZt2LUf8AXM1VfchmLxmIx+JrptV1VTVOtdyZ5Z+F6tZdapj+U1rn29Iegw9Mw4o3l8yp3TPpKbG3WJ3+yqw1cdyaZp+9Isq2swmLmmjE09L11c1WutE/D2mt6sDh6o/E08MTK2rtXsDO/Zqmu124lkv0/j5Y1WNSblvSJiYiYnWJ7YgOxG0PZW8Lfr1sVzu0TVP+zq7ntSnzz/J49uPfsstE7AGBIAAAAAAAAAAAAAAADH7Q4acXk2KtURrXu71MeGOX7mnLk9LZnFdXJRcjn/8APC3m1ttts/Ni9VdtU6Ye5O9TVEfiVdz2nY6TyK0mcVvlW0MOMbYxdeHnisVTPJzVL2nEWao1i7R8ejs2pMKqqji7sWbFVczy6aR7bzdxti3H48VT3KeVaW6LuYXqaq6ZpsxPJEdtNafNvQzWwuCqv5lheTWN/javBFP8frbaYDZHJ5y3CTdv07uIuxzeop7UM+831DkRnzTMeoXiNQANFIAAAAAAAAAAAAAAD8uV026Kq65immmNZme1AKWLxNnCWKr2JuU27dPPMobm2200TNODootUdqu5y1T7Uf8A1YDa3P7mNxUzTM7kTpZo7kd2fDLC2MDNc8Zipmqqf6Orv8XptK1i+b3+FJn8Mzc2zx1VevTd3+7RTEL/AC7bfFU1xF25bvx6mundn44YOLFmI0i1R8lRvYGzcid2ncq7tPkbs8fjWjU1RuWwMftVh7uT3Jw1U2sZX2EUTzxrzzE9vk1a2r1x2NmnX+St8/hWOOu38NXRauVTpTrNFS/yKqK8NXP9Pe0lkw8SvFpNqfJvbI00xRTFNMRERzRD9BVLCZ7VPGTHaiiIYmiJtbtcfizzsznluZqpqiPxqdPhhiInew8x26ZdLBP2QrKQ5Ve4yzNEzrNHN7S+YTIqp42I7tEs20s1e28pgWOb0xOHpq7cVL5j81q35tWaeWqqdfIri/VBKecHN2qqnFUzzVUUV/DypqiXB9hpt4XE3pjkqmm3TPtRy/XCWvNc+YnPbS8egH5VMU0zM80RrLTShW3mdcVvYK3VMUURE3Zj+lPapQGxZrxtfHX5mLfaphcZ/frxmNjemd69cmufhldU0xRTFNMaREaQ9bx8UcbFFa+5Y58y827dFuNKKYpjwQ/a6Ka40rpiqPDD0J38pY3E4WcPPH4WZjTlmlLthM84u/Rh7lX8hend09RX2vglH7t23ap1uVRTHhYjC46jDYy5FuKponljTk07i2TD/U4ppaEem/BGMt2wwN/D2pxFN63XNMb1U06xrpy83kSHC4qxi7fGYa7Rdo7tM66PKZMGTF+uNMm1YGN2hzDqbld29TMcbPYW9fVT/wCTPwKUpN7RWPciP7c7VxldqrB4GqJxdUdlc7VuPK1DiMTexd2Zmqqvwzyq+dYmvE467M1TV2UxMz2y1RFFEREe29twuJTiY41HmWKZ2t6bVyP6MfDo9RXuz/KW4jwxGi5fkxExpMaw2u7ftD1h71VuYrtVJ1sbtHGEq3cRXphavx4n+hPqoa75bFz/AKJV+OmiZoieSvn9pr8ni1z17ZTE6TDaraC7jcTrGu7rpat9qmO7PhYW1ga7s8Ziq6pqn+jCllMTia5xFzlmOSNe6yzXisYI+nTxpPtaV5fh6rdVO5prGmusopjrE2b9VMxomzG5tl8Yqia7f+0jtd1m4+eaW1afCJhFaKtFaJ1hSvWq7Vc010zTMdqX5TXMOlMb8wh+1zrL8nkh5mdSImU6COdk8Nb3Lcd2edjo7Fc04iqP6XxwpkiZ9C4xNO9anwcqxtVTRc9peUX4q5K45+2tMRRu3JiObtK0/wBMhiKt6uZjmnmUaefle6Z1nsn5XEb3Oyx48CrERMRyQ/K4jR4iZiOSXqKaq5V9D8t9jVHPr2tEx2K2eozjFU011VxRTO9e07Udz4UftZdcqsTXFM8kazVPMnvBpiIsY23ap5Iv0zTV4Zjlif2ftc/qGe1cFrY58piPKYehPJ9zTpbs/XN6d741rXsbg5q1oxGIpjuTpP3JNXVTRTNVdUU0xyzMzpEMViNosrsTpOKiuf8Aopmr9scjyOPPybfomZ/6smoUMJstluHqiqqiu/VHrlWsfFGjOUUU26Iot0xTTHJERGkQxFnaXK7tWnTO5P8A10TH7WUt3rVy1xtu5RVa0134qiY09tjzfWmf83f9xqTbHLq8Jj71NMT/ACdc10f2Z5f/AD2lvhb0X7MVRz80x3JSfbfNsFjKIpwtMV3rWscdVOlMx3PC1pXirtm7NVmuae7EQ9Tw63z4Y7o1MKT4lKkczbETcu1aTya7se0/Lec3qfxqtfbiGOuYnfrpnTmbuHj2pbcomVWrDxTb3teXt6qdnDXLtURRTMzVOkaPNd6q5OtUxp3GTy3FRYq3pppqnTSIidJhsWm1a7j2h7tZVc7dvSO7VJmGDptWadZ3p5e1pEMzYxNu/TO5OlWn4s86xzaNbNPt6fscu3KyRnpSfUra8MRld2bN7fjnif2dtK4mJiJjmlDsNOl7RLMHOuFtTPqYbPLr5iUQrANNZZ5pRFWFmrt0zqlvBviZnFVW5mdLlnWfbpn+MolmV2mMJVEVRM1TERypVwb2J6c355qLMzPtzMfxYuZr+ltsj22GA8suAAAAMRnmfYfK43P9riZjWLcTzeGZ7Stn+YxlmXV3uSbk9jbie3VLUGPxN7H4yu3TXNUzOtyuZ557bpcDg/1E91/0wrM6ZzM9scZermIxFVEepsdjEfDz/tYqNocVFW9xuJj/AKouyYfCWrMRpTFVXqp51auuiiOzqppjwy7lceGkdtaq+WVynbPF264prvcdT6i9HL8Ep7k+b4bNbUzZmabtMdlbq548sNP4mjCXonduW6K+7Eq+RZnfwWNo3bml23PY1a6xPgnuw1uT07HlrNscalMS3ULbLcZRj8DaxNrkprjXTuT24XLzdoms6lcRfbXJ7eKw1WMpmim5RTpXFUxEVx5WdzXH2stwdeIvcsRyU0xz1T3Gqs/z/E47EzFdU1169jRH4tHtR3XQ6dx8uS/fTxEImWCrvzgr1XS9U10a8tMw8XMfhL8zN2zct192jSVzXl13FTv4i5u1T3OdSryOr/278T/apeqi2L/3T5Y1pVFq5OliZrme1VTyr7LsjvYu/RTXFVVVU6U26I5ZW9GGrwl2mMRrFOvJVR5Wz9g8dg5p6Xi3RTiao1pu9u5Hc9vwMHN5NsGPuxxtMRtldk8ht5LhJ1pp6ZufjzHLpHc1Zy5XFuiquqdKaYmZnwP1YZ9VNGS42aefiqo/Y8ha9s+Td58yyemqNpswu4/HVzrO/fq107lPNEGGs02LUUU8/bnuys6uyzimJ7UcnxMi9ZMRSlaV9MYtsdiel7XJ+PVzeVco9nF6ar1fgnchbDTvtolZYiqrEVzpyzzzVPbVcspt8dTxsTVGukxqWaNyiO7PLKnY5L1cQ6E+azWFUjqwOHqj8TTwxMrau1ewM79mqa7XbiWSpnWmJntw/ZjWNJ5nNjJMeJ8rJHsRtD2VvC369bFc7tE1T/s6u57Up80ZhtcLmNVqJmKK+WPubmyXFTjcqw1+qdaqqOy9uOSf2w4nVeNXHaMlfUrVlegOSsAAAAAAAAIdtVtT0tNzD4KuKd3krvdvXuU+VmtqcwnL8prqt1aXrk8XRPc155+JqKvXHY2adf5K3z+F1um8OuXeXJ6hW0vdeMxWMuVTZidJnlrq5Zn25l+dLYyeWcRGvc3pZCmmKKYppiIiOaIfrufU14rCukfzO3iaI379O9TppNUGUZjxM8Ten+TmeSe4z9dMV0zTVETTMaTEo1mmXzhbkV0azaq5p7ceBsYr1yR2WR6SYYPLruLptzTbnjKaeaJ5eRd9MY2rkpsRE93SWC2GYnW07X125TaomuudIhZZfauY7HRdimZ5d2imO3Pah6w2W4nG36Kbu9crnmt0cs/sbJ2W2cjLt3EYqKePiOwojli3/Fr8jk4+LSfO5lMRtmcmwUZfltjD8m9TTrVPdqnllbbV3psZDipp56oij45iJ/ZqyzD7XWpu5Bid3np3avimNXm8Vu/NWbfM/wDys1Lbjjs1rmeWLccn1Mix1j+TzW7TP9PXT62Rerye4/2UgAY0vF2iLlqqieaqNHrYzE1WMxw06z2F6mPgnkn735XVFFFVU80Rq87H2Kr2Y2Ij+nfp+KJ1lN9fRvv0j5blAeQZAAAAAAGE2rzWctwG7anTEXtaaZ9THblqa5XczDEVU01TFmJ1me74Un4RMXVXmN+iJ5LdNNuPhjWfrlg8vtxbwtHdqjen4Xp+n4ow4Iv8ypPmXqzh7VmI3KY17s86tMRMaTGsAzzMz5kWWKwNFcb1nsLkc2nJEr7ZjOb2BxtNUzO/RyV0+rp7ce2/GNxscTjrN6nk3uSf/PaX1GWs47+UN4WLtF+xbu2p1orpiqmfBL2j+xGIm9k25VOs2bk0R7XP96QPJZsf07zT8Mg1Pt/XVVmuL19XTT8EUw2w1twi4KqnH3LkRyXqIrifDHJMfs/a3+k2iufyrb0weGiKcPaiPUwqLXLbsXMNTGvZUdjP3Lp3bRqZiVQBVLHZr2NdiqOeJn7my9gapnLcRTPNF3WPihrPEz0xmFu3Ty00c/3trbGYacPklFVUaVXqpufBzR9TU6pMRx4rPsr7Z0B5xcAAAAAAAAAAAAAAAAAAAAABb47GWsFZi7fmYomd3kjXlMDjLWNszdsTM0RO7yxpysbtb+a6fdY+qTZL811e6z9UAzQAAAAAAAAAAAAAAAAAAAAAAAAAAAAAAAAAAAAAAAAAAAAAAAAAAAAAAAAAAAAAAAAAAAAAAAAAAAAAAAAAAAAAAAAAAAAAAAAAAAAAAAAAAAAAAAAALHH5phsDdpt4iaoqqjejSnXkXlqum7aouUfi1xFUe1KKbYfl9n3L75SbL/yDDe5U/VAK4AAAAAAAAAAAAAAAAAAAAAAAAAAAAAAAAAAAAAAAAAAAAAAAAAAAAAAAAAAAAAAAAAAAAAAAAAAAAAAAAAAAAAAAAAAAAAAAAAAAAAAAAAAAAAAAAAMfhM3wmKxMWLNVc3J101p05mQQrZz8+Wv731SmoAAAAAAAAAAAAAAAAAAAAAAAAAAAAAAAAAAAAAAAAAAAAAAAAAAAAAAAAAAAAAAAAAAAAAAAAAAAAAAAAAAAAAAAAODehh9P3Kf0v7G47ycG9DD6fuU/pf2Nx3kAAAAAAAAAAAAAAAAAAACC7ZcLWxOx+IrwudZ7YpxtHJVhsPTVeuUz3Kooid2f7WgNAdaZmvspwPitf7x1pma+ynA+K1/vNpYfolODu7eii5i8wsU6/wC0uYOqaY+TrP7Gytk9rtn9rsHVidm82wuYWqdN+LVfZ0a829ROlVPwxAOY+tMzX2U4HxWv9460zNfZTgfFa/3nXIDkbrTM19lOB8Vr/ebG4C+A/G8Gm1uLzjFZ1hsfRfwNeEi1bsVUTE1XLde9rMz6jT4W8wAAAAAAAAAAAAAAAAAAAAAAAAAAAAAAAAEb4S/S42q96cX9jU5V6Cf0x8696avtrTqrhL9Ljar3pxf2NTlXoJ/THzr3pq+2tA7OAAAAAAAAAAAAAAAAAAAAAAAAQr/if9J/1Jqx3UfC9O9Ndnxu/wAZ+Nya66gyLVW32YTdzHEdlpTRPE08vNEc/wC3VMNpdpaMu37GFmmq/EdnXP4tvyy0xmuLuYrFV111VV1TXMzVV29Zd/o/CtN/q2jwpaWewVeHsWKaeMo3p5auXtruiumuNaKoqjwTqimt/n0j9j1RiLlqqJqiaZ7scjt242/MSrtKyY1jSeZjcBmMXNKLsxy81XlZJq2pNJ1KWNw2uFzGq1EzFFfLH3NzZLipxuVYa/VOtVVHZe3HJP7YaYzC5Tbx9mqqdNIjX45ZiztRiMPlVvD2rs2betWkUfjzy93tNfn8S3JrWa+0xOm2q66KPx6qafbnR+01U1xrRVFUd2J1aQrzHE36pqps1V6/0qtan7ZzTE4WuKpouWp9VRM0y0v8Gtr9Xn+funubvEA2f2yuaxRjKpv2uaatNK6fKnli9bxFmi7Zriu3XGtNUdtzORxsnHnV4TE7ewGukAAAAAAAAAAAAeL1qi9aqt3aKa7dUaTTVGsS9ohttn3StNWDw9e7MRrerjnj/phmwYbZrxShLBbVYHLcPerowN3jqu3anlpo/vIViKYpr0imimO5TVvLyIvY+qZ14uxE/wDntrmjAWKY5aZqnuzL1uGPoV7bW3LHPlYYGmJrjWizP9url+JsnY63lO/TO9NWOjmi7ERp/Z/81QS5l9iqOxiaJ8EqNF2/l92mLkzVa15Ko7XtMfJxf1VZrW2pI8N5iO7IZ31Rw/EYiuKsRRGsVerp7vtpE8plxWxXmlvbIAMYAAATMRGs8kADF4rP8sw1U014qiqqO1RE1fUo2tp8qrq06Ymnw1UTp9TLGDLMbis/8G2aFLDYizibe/h7tF2ju0zqqscxMeJABAAAAAMFtniZw+SV00zpVeqi38HPP1M6jG31MzluHqjmi7pPxS2OJETmrE/lEtZ4aOmMwuXKuWmjm+5kmOyrsa79M/jRMfeyL1WX9WlIAeLt2i1RvXKoiGOI2ljNoLW/Yor0/FmYWez17dxE25n8aFzmGY03LFy3FERTMc9U8rB4e9VZvU3KJiKqZ1dDFS1sU0lVNRicLnNFzSL1O7PdhlKK6blMVUVRVTPbhpXx2p+qEqWMscfYmn+lHLHtotjKJs1z2pmeWEoxGLtWYnWqKqvUxzsfGDqx92b96Yo15Kde2z4LzTzb0iVPIaqN+ZmqImKdNJ7rOMXi8DhsFTuVVcZV267U8kz8KzomxNWlVd3T+z/FFqxlnvg9MticbasxMUzFdfch6yTLsRj8dRO7NV65PYx3PDPchf7ObP05lXE4eu1TpyzVcq7KPap52ycnyjDZVamLMTVdqjsrlXPPkhzuVzsfHiaU82WiNrjLcHRgMDaw1rlpojTXuz25XIPNWmbTuVx5u079qumOeqmYehA0dmMTax9iquNNJ0nwaSyDI7dZRVYx1yaKewuzN23Ph7cfH9zB4DExdoiiudLtPJMT23r6XjNirerH6Xa0x+LjD0aU6Tcnm8HhXUzERMzzRyoxj71V67Pdrn9jLgx99vJLxdxFy9cndmaqp56pUKbdVd+Yqq5Y7avM02bekfjK2W4ebt2ImPxuWfBDf7orG1WQsYLEW7FuqzenXdid3mX+U5zicBi47ObN6OTXtVeCYVo5I5FvjcPF+1OkdnHLTP3OdNoyfbkjxKza+Q5rbzXCcZERTeo5LlHcnu+0j3CLfmi3haI5oiuuf2afejWxGaVYbH2ZrqndmYtXPDTPNPwfclHCHh5rsYW72uytz8Mcn1S4scaONzKx8StvcNO3I01qnn3pXbxdtz2dMxpOuvwvOHr1p3Z/Gh6ufMbY1YBQUsRGtqfAt6pmqu3pz7qtiq4otaTPLKzpuzE70aRMd1lpEzAk2QfkM/25ZJC7OMu2o3aa53e5qu7OZ3KZ5a64+HWGrl4tptNoTtKRjMJmdNekXdNJ/pR97JaxMaxPJ3Wpak0nUpWWbWLVzCV1XKImqNNJ7fOsctyjBYmqIvYu5ancmrSmjf7fwKWc5hxtXE2p7CJ5Zjty/cssYi7RNdueLt82uujbrW9MX6tIY/MsLbwuIqt0V1Vbs8806cnaUrNNFdXPux4XvGW5m5rvTVVVK30qo5uZuV3NY3PlCriLcUVTpzc7zTETHM/Jva06dxT3tJ5JWiJ15FSYmnljmInXn5lOa5nn5n5FXP8AsToep7bzETM8kS/eWZ17q8w1rXSqebteFE27YFCm3NOm9RoyuWXrNmdardNev9KY5YU55edQu29zs7fJpzww2n6kakSe/XTOEuV0zE0zROk/AqbKYujAYjD4i5EzFNdUxTHPPJzI5YxVdyiMNRyxcmOTuSvqrk2aaqqZ5KI4uj2+3LSvg+2cc/K22b2g2jxGOvzTXVNU69jap/Fp8ssVFGOvctVcW47nN9StgMNFqiK641u1cszPaXbFXsxR244GOmzjrfLTdivwa6/Wt7ueYmzFdmmuq1HNcpiZiK/BMMvdq3LVdfqYmUTxUTdvRT/Snl1bGGsZZ++ESy2EirMqpuXq9Kaf6EL6rAYaqndm1T7fbYPLcRNm7TM/0eSY7sJDirnF4auuOeI5Fc0WrbUekwjmZWLVFyqm3V2NPJrpzyxdVExz8y/ufyl+Ke1HOYm1vU6xHtt6lu2IiVVPC0255JjWe1KtVYpn8XWJWNqqbdcT3JZGm7RVHJVHwl9xO4HnDXK7WIt01z240lnL1MX8NXEzEVUxrysHdrpiInejepnWFTD4q9iq6LUTERVO7MtDkce2TJTLXxpaJWdMzTfmuI5NdEtwtVFViji6omIiIZPKNjrmOwc4q3EUxTHYU1/+7PbnwI5nuAv5Xd4uYuWLlWutNXJye324RPIxcm306z5g1pUxuYxb1ptTGsc9U83wMNextdyZmZqq9uVtEXb08+sQr2sLXXVFPLPgp5W3XFTHHlChNyu7VEzTO7HcS/ZPPr2VzMW69JuTG9RcjWJiOaNe0scBl0W9K7sRycsU+VdYrCW79M8kU19qqGvyL48sfTtHghtfJM4w+a2Zm32F6n8e3M8seGO7DJNMZBmV/AY6jSZi9ank1/pR24luHB4ijF4W1iLX4lymKo8HgeW5/D/pr/b6lkidqwDQSAAgXCPi5pv27UTyW7U1/DM6fdCHZVbinD7/AG65SnhJtVdO1VdqqzEx8Eyh3TPF5ZRTTOlc60+09Vwa741Yr8qT7e8fmMW9aLUxyc9XkYavEXLtUzTE1T3Z5Xjlv3P+iFxEREaRGkOrWlcca+VVDW/z6R+x4qvV27lNfLRXTPPC7UMXpNERPdZKzufSGzuDTPaLtu7gcRVFNdVUV257VWscse3yQn7n/IrtWExWmsxE6btUdqe1Ld2z2YdUsrtXqpjjY7C5p6qP/In4Xler8SMWT6lfUslZQnhBzSqrG12qKuwsRuUx/wBU88/+dxGctw8UW+Nr5blfLrPahW2rrqrzC7vT+NfrmfjV4jSIiOaHUw0jFgrWFfkASl4u26btE0VxrErTKb93BY7i6a5iuireonwxyr5jsV2OZ2JjnnTX42Sn3RNZQ3XgMTTjMFZxFHJFyiKtO54H7jbMYnB37E/+5RVR8cMVsbVNWQWIn+jVVEfHLNvJZK/TyTEfEsjR+ZUVYXMLdyumYmmd2qO5Mc6+iYmImJ1ieZJ9usi3qq8ZZombVzluaR+JV6r4f/OdBrV65gquKv0zNvtVQ9TgyxyccWr7Y58Mmi2Y6xeq19XOvxpHRibNca03KfhnRgs5i3F6uaa6at7so0nVtcbcX1KJeKqoppmZ5oeMBbm7dju11aLeiqq/EU80RzpBlWF4umLlcaTppTHg7rYyW+nWfyMiD8qqiimaqp0iOWZc1Zj8Xy5nh9Ofk+ttfYyJjILOvNNVWnxy1TgKK8Zj5uxTM8u7RHdnmiG58qwvSWXYfD8826Iifb7f7Wh1e0RjrT5KroBwFwAAAAAAAEK4RrtVNOFpjmporr+HkQXKKYjD1VduamwuEHDTcwuGvRHJTNVuqfbjk+qWu8qq3Ju2auSqmddP2S9N06Yni6j+eVJ9sgA2AWuZUxVg69e1pMfGullmtzdw+5265Wx/qhDObC4HC47F00YmzFcVWZ5pmJ1iY5eRN6Nl8qpq1mxVV4JuTojvBxhJpv3LsxyW7UUfDM6/dKeuH1HkXjPMUtOv91ojwoYTB4bB0buFs27UTz7sc/tyrg5kzMzuVh4vW6b1mu1cjWiumaao7sS9iPQ03tLll7AY2qnSeMtTyTH9KntSpYTE0YiiNJiK456W1s9yezm1iIrncvU/iXIjm8E+BrPOtm8Tgb01V26rXLyXKY1on4e09NxOZTkUil51aFJjTyMduY+jkiuKo+D7yMLi8RMU3bmkT/Rjt/BDc7I+ZhD8xt+cRVGHw/Zaz2UwnXB/lM0VdOV0/wAnbiaLcz26p55/87qz2b2Qu3JpuYmiqxY7e9HZ1/B2mwrFm3Ys0WrNMUW6I0ppjtQ5XUObTs+ji/utEfL2A4SwAAAAADVPCBaqpzTF682/TX8ExDH4WqKsNamPUwmvCBlnHWqMXRTrTu8Xc07Xcn/zwNe4K7OHuVYe9ycvYy9Vw7xl48a9wpPiWSAZAY7NOyu2Lcc8yvrtym1RNdc6RCyy+1cx2Oi7FMzy7tFMdue1DJj8ffPwhsvYK3NOV3655qrvJ8EQkyyybBRl+W2MPyb1NOtU92qeWV68nyLxky2tDJAxW0eVxmmAminSL9vsrcz3e58LKjHS80tFq+4Gj8Zhb+AxVddFE06TpXbmOZVs46zciN6rcq7lXlbWznI8LmlO9cji78RyXaY5fh7qF5jsRiqa5m1bt349VRVuz8UvR4Oo4c1YjJ4lTWmCm/ZiNZu0fKWl/HTXPF4WJqqn+lozNvYzHVVxHSl3+9XTEJBlOxU0TFWMrotUdui3y1T7c/8A1Zb8vjYo33bNSwGyWQXMbioiqJ3InW9X3I7keGW1rdFNuimiiIpppjSIjtQpYTDWcJYps4a3Tbt080QrOBzOXbk33PpaI0ANRIAAAAAAAAAAAAAAAAAAAAADC7W/mun3WPqk2S/NdXus/VDJY/B2sdZi1f3t2Kt7sZ05TAYO1gbM2rG9uzVvdlOvKC4AAAAAAAAAAAAAAAAAAAAAABbZljKMBgbuJu8tNEa6d2e1CaxNp1At84zfDZVaib0zVdqjsbdPPPkhAs22zxdyuaaL3E0+osxy/DLCZ3mOIx+Orjemq9cnsp7ngjuQ84bBWrMRNURXX3Zej43T8WGsWyRuVJnb1O0OKmre43Ez/wBU3ZZXLNscZZriJxFVcepv9lE/Dz/tWS3xGEtXonWmKavVRztq2PDeNWqjy2lkefYfNI3P9liYjWbczz+GJ7bLtH4DE3sBjKLdVc0zE6264nmntNv5BmMZnl1F7ki5HY3IjtVQ4fP4P9PPfT9MrRO2RAc1YAAAAAAAAAAAAAAAAAAAAAAAAAAAAAAAAAAAAAAAAAAAAAAAAAAAAAAAAAAAAAAAAAAAAAAAAAAAAAAAAABEtsPy+z7l98pNl/5BhvcqfqhQx+VYbHXabl/f3qad2N2dOReWrcWrVFunXdopimNe5APQAAAAAAAAAAAAAAAAAAAAAAAAAAAAAAAAAAAAAAAAAAAAAAAAAAAAAAAAAAAAAAAAAAAAAAAAAAAAAAAAAAAAAAAAAAAAAAAAAAAAAAAAAAAAAAAAAIVs5+fLX976pTVjsJk+FwmJpv2t/jI101q1jlZEAAAAAAAAAAAAAAAAAAAAAAAAAAAAAAAAAAAAAAAAAAAAAAAAAAAAAAAAAAAAAAAAAAAAAAAAAAAAAAAAAAAAAAAAHBvQw+n7lP6X9jcd5ODehh9P3Kf0v7G47yAAAAAAAAAAAAAAAAAABzh0U/C7i9nN3ZLZnE1WMyv24uY3FW50rsW6vxaKZ7VVUcszzxGmnPrHM+xOwG1O3V+56HMpxGMooq0u4iqYotUz3JuVTEa8uumuvgZDMqMTwkcM9+1F2YuZzm026a+fi7dVzdifapoiPgh9BdnMjy/ZvJMJlOT4ajDYHC0Rbt26Y/bM9uZ55ntzIOI8b0N/CLh8NN23l+CxNURrxVnGUb3+LSP2te4HF7R8Hu1dN6z05k+d4KvlouUzRVHgqpn8amY7U8kw+mDRfRbbF4XO+Dy7tBbs0xmmTTTXF2mOyrsVVRTXRPdiN6KvBpOnPINg8EW3OH4Qth8Hndmim1iZmbOLsUzrFq9TpvRHgnWKo8FUJm5L6CLOLlGb7TZLVVM2rti3jKKfUzTVuVTHt79PxQ60AAAAAAAAAAAAAAAAAAAAAAAAAAAAAAAAAABG+Ev0uNqvenF/Y1OVegn9MfOvemr7a06q4S/S42q96cX9jU5V6Cf0x8696avtrQOzgAAAAAAAAAAAAAAAAAAAAAAAEWzjaW7hKsRZt2aYrpqm3TXNXb7uiUtYbWV7mY4jwXK6v2suGvdkiJEcxVdePxs2oqndiZmuruz25Y/NcLFmuYtxpTPZR97JZRT/ACNdc89VWj3mPE1WZpuVxTVHLT3Xsq37LxWPUMTA2K96jTtwqTETGkxrC1vTuXNaImJftGKjmrpmJ8Dcmsz5hD95bFz/AKJSLL8TFeGmblXLb55nuI5fvUV2+SJ1VcLVcrt1zVVu24o1nw6KZcffXykx2K47E13f6MclMPVm9FmmJq3d7w8qyqiZuxGnL2oXVFiOevllea1iIhC46qXdf9pV8ULixmtU8le7cieeJjSVnuU+pj4lOuxTP4vYyxzTHPwllK4o06Ywc7tVPLVR3P4JzsDnM8bTha5/kr34sT/Rr/j5Gs8PertXN2qdKo5p7rM7P4mbWImqidJoqiuPBMT/APRqczjRkxTWUxLeQ/KKoropqjmmNYfrxbIAAAAAAAAAAAAp4m7FjDXb1X4tuia5+CNWlc4vXMZjqaK6tarlU11z4Zlt/P4mckxu7z8VV9TTk8mcRr245Pid3o9YiLX+VbL+imKKIppjSmI0h6B0UCnftU3rVVFXb/ZKoETryPGymOrwWOtVTOk2bka/2Z5Jj625GjcDy5hiZjm5frbvsRMWLcVc8Uxr8Tl9ZrEXrb8pq9gOKsAAoY3FWsFha7+Iq3bdEaz4fBDWW0u1F/GVzRMzTa/o2aZ/bVPbZThBzWemJw9FX8nYiNY7tc+SPvQ/LsPrHTF3sq6uWNe14XoOncOtKfWyR5+FJn4eIjHX+XWLVM9rm/i/eIxtHLTeirwTPlZEdL6n4iEaW2X5xicBiaZqqqsXY/p09v247cNnbNZ7Rmtri7u7RiqY1mI5qo7sNa4izRftzTXHtT3Fplma3coxMTE/y1qrWjw92Paa3J4lOVT7Y1aExOm8apimJmqYiI55lZXc2y+1Vu142xE9zfiWq832mxOY1xNVyq5vcsW6eSin4O2x2/j6+WKYoj4PvaOPo863ktpPc3Vh8dhcTyYfE2bk9ymuJn4lw0b01i8PMVXbWsR/SjtfDCU5Btt0tEUY29xtjt789nR5WPP0m9Y7sc7Is2Sx+LzrLsJVNN7FW4rjnpp7Kf2IFtHtlGMiqjC3dzCzzU0zpVX7fcjwIbfzPEV68XMUU91fjdHvkjeSdE2bkp2pyqZ7K/VTHdqonRGdsNqsJjMvu4fBVUV0RMTx1XdjuR5WsMRjsRVE0zfqqp7carOq7XXOtUzLq4OiY8dovM+lZsurmOuRfquUV1Rvc/aKcxxFM6xeuR8K3piK+fnN2Y7WsOz2V9aVZXD53eo/2ulyPa0lSxOOqxNesfjTzR3GMr5+SNCiqYnknTwqxgpE90QbXVyiZqimZ3q552Uy/LbV+3VNcTERGkTHdY7D6aax+N25nmhWrxdU0xRTNVURyRHaY790xqspe8VlVy3Mza0r/szyqWDt17+72ceqpiHnjbnrfJ7T8oxddm/TcomaaonlieYiLzGp8oS23kNVjBRjbtqYsTETTXdnSKtebSGBx+ZTTXMWqtaube7ntQuMy2gvYrLreEmqYota7sa8nLyywuGt8ZM118zBgxX82zJl+TVevTMzNU69uTir1PLEryOSOR+tjv8AwhRwWY4jBXqa6K67ddM6xVTOkw25sPtXGbxGExkxGMiNaau1cjytR35tzTpXz+DnUsvx17A4mi5Zq3bluqK6Ku5MNTmcGnLxz41b4lMTp0iITl+3tm9hqLuJwu7TMa1Tbr107vJPlW+abeUXKaoy6abVEf07ka1/BH/1eVjp3Im3b2sm4T5+VVRTGtUxEd2WkMy2ux16qdzFYiY9VNcx8UMRXnWLuVa1371c/wDXXNX1uhToOW0btbSO5vjM8Hhs2wlVi5XTM89NVMxM0z3WsdoNnMRgb81XKZpnXsbtP4tXklH8Pnd6jSq5RHJ/Sp1hIcu25v4aIt1b2KszyVWr08kx4J52zh4XJ4n/AKc90fhEzEsLiK8dZsXIrpiundmN7nYKarld+OTSU+v5zlWY2a9Mts26q4mOwvTTMT7XN+xELteGt4u3XNE0xHJVTM6ulxslp3Fqan+furKnhcHXeuc29V+yGfwmGpw9vSOWqeeVCrMsJat9hPJ2opjTVisXmdV6Z7Lk9THJCbRkzeNag9M/ViLNM6VXaIn237RftVzpRcome5EojViq+1pDx03XHPpPwJ/o/wBzaSYDsMfiKaeSNZn9rcWZ4KM0yiqxXMRXXRFVNU9qrnhoXKMwmxiYm5Tv0VTG9GvLp29G+smzbB5thYu4G5FUactE8lVPgmHG6zjvjtS8R6+f+FqtOZ1gLmGxFyaqJpqpnSunuSw121vTvUzpU3ZtTlWCxVmcRfvW8NeiNIuVc1XgmO21Pm1rD2KquSuOXkmmNaZ9rVvcDm/XrHjyiY0xPGXKOSunXwvNeK3afxfjlRu35mewqqpj21vVVNU6zMz7brxj37Vftyuq5VrVOsvL8GVD9fsTo/AFWi9NudaHurGXqre5NU7vhnmWwjtgeoqnXl5WVweZ1W6Yoid2nTTSeWGKiI0fk8it6VvGpSvqrkV3aJ5vAYvd10jn7crOiqY+56uXN/l7co7NSPM0zz9pWs2OM1jkhRmrk0erVyaZ5JmPaWnevAuK8Lu0zOsTpC0mnSrRdziJmiYq5eRQtxvXI8KtZmPYu8Nh4uU0/wBLXteF+7ly1M7vLT3H7h5m3emmJ005YSObFnE26a66I1qiJ1jklrZcvZPn1KUb4+Y56J1JruXI0pp0iWenLLWvJXXEfAqW8BYonWYmrT1Uqf1FI9QaYLKsPVViKtP6HZTV3NGVxdNPTOFtRHYck/HKjhsRbt4i9VEa73JTTHhlaZlja4xFM0zFM250jTl5iYtkuJII5Tmt3XXjKvhiF7hs13uS5EVR3aef4mC3HvVO2Qxka4W7EeplGJ5MVGvbSqiui9b1pmKqZ5Eax9mqzdnu0T+xk40+6yiVKnkxUxHbZ3EzNWVUz4KdWBw88bemuISebO9g+J7e5p8K/InU12QjNr8or1XCheibV6KtPBL1duRTRrE8s8zNMb1pChFqLl2vd5GRryq7H/t6+GmXnKcPNd6nWOTXeq9pImHNnmk6qmIR63lVyZ7K3MR25mYZLZ7LLfVKxFf8pE3aIinTknlV8Zfi1RFP9OudIhnNh8HOIzm1M/i2Ym7V8HN+2YczmczJTXnUTtaIbMppimmKaYiKYjSIjtNXcImI4zMsTTPLFG7bjX2tZ+9tJqvhCsTRmeKmeaZpuR7UxH8XK6Tr6/n8f/SbemGweEs04a3rbpmZjWeTurqiimiNKKYpjwRox1OZW6MPRFEb1UUxE9qFvXm9evJNuPajV6GcWS8q7ZsYe1m0zMRVTRV7XJLI4fE278dhOlXqZ52O2K1fcG1rmEcVi7F6OTWdJ+BtDYW9NzJ67c/+1dmI9qYifrmWr8znjMRYtRz68vwtnbB2poyq7cn+ndnT2oiP4tHqmv6eNpr7SQB5xcABHNt8unF5dTiLdO9XY13o7tE8/wD57bTWYxVhr9dqfxdOSfbdCYi7bs2K7l+qmm1TGtU1c2jRW2tWHqzKuvB0zRhq/wASmeeP4PR9DzWtM4pjwpZjLE002o1mI15XuLlE/wBKPjYqKqojSJN6p6ScW1GXmYiNZnkW8fy13X+jSsouVc29OncZzJOJuVxxmkVx+LT2pY7x9Os2FfEYficDbqmNLm9rPw//AEbG4Or8128VRPNMUVx+3X7kBzarWi3ajlqqq10bB4PMPNFjFXe12NuPgjl+uHD6lO+NM2/nlePaK7dYKqxmWK5NI3+Np8MVfx+pZYW7F6xTXE8umk+22Rtdk85lhIu2Kd7EWo5vV09uGqbtN3LrtVdMTNntxPaTwc0cjDFfmCfEso8V3bdv8eumn25YTF5vxkaW5minuduWOqxFdXLGkN+nFtP6vCNpVTibNU6Rdo19tZW56ZzPfp5aLcc//nhR+bt2rWmnl+BlNnsR0vi7dVWkU01RVNNf4tcx2pXtg+nWbR7Rtu/Z7DThMmwtquNK93eqjwzy/eyDGZFnFnNrEzRG5eo/HtzPN4Y8DJvE5otF5748sr8qpiqmaaoiaZjSYntotnOyFjEzVXgqqbUzyzarjWifa7iVCcWa+Gd0nQ1Xidi8bRVyYWqY7tu5Ew80bC43EUTT0vxc9qu7XHJ8ENrDf/xfkRHwr2w0Zjdn8RluImLlOl+jl3Zjknwx3XqjMZondxFqqmqO55G6MfgcNj7XF4u1TcpjmmeePalG8ZsXYuTPEYmqmPU3KIq/byN3F1amSNZ48o7fw17VmdqI7GmuZ+JS3cRjqo344u13O75U/sbDxTXrXirdMf8ARa5frZ7K9n8Dl9VNdNE3b0c1dzl09qOaF79TwY43j8ydssLsZs7OG3MXire5ux/JW6o5f7UpiDg589s9++y8RoAYQAAAAAAABbZlg6MfgbuGu8lNcaa9ye1LT+d5diMBjq53ZpvW57KO74Y7sN0sdnGUYbNbUReiabtMdjcp548sOhwOb/TW1b9MomNtS4bG2r0RFUxRX3JXTJ5tsZi7dc1UWeOp9XZnl+GGEnZ3FRVu8ViY8E2pd6uXBkjdbKeTEYu1Zidaoqq9THOoYDDXsfjKLlVE1TM6W6IjnntM5lmx2MvVxM4eqiPVX+xiPg5/2J7keQ4fK43/APa4mY0m5Mc3giO018/PxYKzFJ3KYjatkGXRlmXUWeSbk9lcmO3VLIg83e83tNre5XAFQAAKoiqJiqImJ54kAWV3Kcvu1b1eCsTPd3IhVw+BwuG5cPhrNue7TRET8a4F5yWmNTIAKAAAAAAAADxetUXrVdq7TFVuuNKqZ7cNc7UbKXLE1XbNNV3DxyxXTy1UeCfB4WyVDG4uzgsPVexNcUW6e3Pb8ENri8nJgv8AZ8/CJjbScUY3DclExcojm7b96YxtXJTYiJ7ukpFtLneExV2qbeFtWInmqiP5SrwzpyIxVirU1axRer9u5L1OK1sle61NSpK4w2W4nG36Kbu9crnmt0cs/sbJ2W2cjLt3EYqKePiOwojli3/FAcp2iuZfVphrldnXniY3on208yHayzjJotY3ctXKuSm5TPYVeRzupf1M11WPt/ZNdJQA86uAAAAAAAAAAAAAAAAAAAAAAAAAAAAAAAAsc4x05fhYvU0RXM1xTpM6dqfIZPjpzDCzeqoiiYrmnSJ17UeVZ7W/mun3WPqk2S/NdXus/VAM0AAAAAAMdm2c4TLKf/UVzVcnmt0ctU+RE8dtzcpqmLNuxaj/AK5mqr7mzh4mXN5pHhEzpPRrqxt1id/sqsNXHcmmafvSLKtrMJi5poxNPS9dXNVrrRPw9pfLwM+ONzBuEjCJiYiYnWJ7Y00gAAAAAAAAACJcIOJm3hcNZieSqarlUe1HJ9cpahXCNaqqpwtUc1VFdHw8jc4EROeu0T6QPKqd+bt6rlqqnTX9ssgscoqicPVT24qXz0uX9UqQAKJWWa297D7/AG6JTHg4xc1X7lqZ5LlqK/hidPvlEcyqinB169vSI+NJuDa1V07TV2qbMzPwzDFzIieLbZHtsUB5ZcAAAAAAAAAAAABg8x2nwGDqmiiqrEXI5Ji3zR8PkXx475J1SNjOCE3NudK9KcNapjuVXeX6l7gtssNdmIxNiu1E/wBKirfhsW4OesbmqNwlIo4TE2cXZi7hrlNy3PbplWasxMTqUgCAAAAAAAAAAAAAAAAAAAAAAAAAAAAAAAAAAAAAAAAAAAAAAAAAAAAAAAAAAAAAABh86zirLsRRapsxciqje1mrTtyymGucdh7V2Y0muiKtO5rCLbYfl9n3L75SbL/yDDe5U/VAK4AAAAAAAAAAAAAAAAAAAAAAAAAAAAAAAAAAAAAAAAAAAAAAAAAAAAAAAAAAAAAAAAAAAAAAAAAAAAAAAAAAAAAAAAAAAAAAAAAAAAAAAAAAAAAAAAAMHlmeV4zH04ebFNEVa9lFWvNDOIVs5+fLX976pTUAAAAAAAAAAAAAAAAAAAAAAAAAAAAAAAAAAAAAAAAAAAAAAAAAAAAAAAAAAAAAAAAAAAAAAAAAAAAAAAAAAAAAAAAHBvQw+n7lP6X9jcd5ODehh9P3Kf0v7G47yAAAAAAAAAAAAAAAAAAB89eh17Phr2W3+X/1Fc/DxdcvoU+evQ5enXst7vX9lW+hQCD8OFMVcEO10VRrHU67PxUpwhPDd6UW13vbe/yg5j6CuZ/ClmsdrqNd+3sO0nFnQV+mnmvvNd+3sO0wAAAAAAAAAAAAAAAAAAAAAAAAAAAAAAAAAARvhL9Ljar3pxf2NTlXoJ/THzr3pq+2tOquEv0uNqvenF/Y1OVegn9MfOvemr7a0Ds4AAAAAAAAAAAAAAAAAAAAAAABrHau3v5jiO5NyumfjbOYfaXB4a5k2Mrrt0U100TXFcUxrvRzcvhnk+FlwTrJX/clpm1jZw9m5Zp5K4nWZntLCq7cvVzua+GqXjHRVGKq3td/XWr21azVRNMRTyeB7yKxWO6PlhU5w81fj16qdeFqj8WrXwLx5rrpojWqVovIsfxYmJnSe5oz+Ew9nqfNVEa1cXO9M9qe4wlyJuzNemkQyuDxFFuxTTNyNblNUVcvNPaUz7mI0mGJtT/6jfntr1bTbiaJ3JiZidY0VLN2Ko0n8Ze3nzCFUBQUMTT2MVRzwyGzW9exldNP41caRHhmWNxVyNyaKeWZS3gwy/pnO7dyqNbdiibk+GeTT9sxPwMfKvGPBa9vhMe24LdO5bpo9TEQ9A8GygxWc55hcrp3bk8ZfmOS1TPL8PcQvMdt8VVXMWrluxHqaKd6fjlt4OFmz+ax4RM6bJGp7e2eOpr16bu/3qKZhIMp22muYpxlFF2jt12+SqPbj/6M2TpefHG9bO6E4FHCYmzi7FN7DXKblurmmFZz5iYnUpAEAC0zXH2stwdeIvcsRyU0xz1T3E1rNp1HsXF+9bsW5uX7lNuiOeqqdIYLFbWZdZqmLfG3pjt0U6R+3Rr/AD/P8TjsTMV1TXXr2NEfi0e1HdYyMLib3LfvTTr2odzD0msV7s0qzb8NlVbW4C/brtXrGIporpmmZiInkn4WtczminExds1xVNurdntTpryTo/ep9dHLavzE/EssbRfoqib8azzb0dt0uJxceG0/Tn2rMs3ZuU3bdNdE8kvbAYK9etV/yXZRPLu91kKMzt6fylFVM+DlZb4ZifBtfqOKvRYszVPPzRHdla15lTPJZt1VVTzavy1hbuJuRdxWukc1CsY9ebjJ7HZdVi8fZpqif5SuK6/7Mcv/AJ7bb1VVNEa11RTHdmdGoKdo6cnsV28JXFN6vkqqo0mrTuR3IYDF7R4i9XNU9lPdrqmqWnyOn5ubfv8AUJidN+0XKK4maK6aojuTqscVnWWYWZjEY/DUVR/Rm5GvxNAYjNsVe5Jr3Y7lHIt6cTdnk1+NFP8A8e+b3O90Lh8+yrEVbtnMMLVV3JuRE/tZKmYqiJpmJieaYc2cdepp3p0mGayPa7H5TXHEXKqrfbtV1a0z8CmboFojeK2/9zvZLa27VdzC9NXPXfrn9r3VVRZtxNUxTTEacrC5vnFOPuXL3FU0TVcmvdirm17TH43MK8RyzM709rtQ62PjWmlaz40rtlcXnVFvWLFG9PqquSGKv5tiLkz2dUR4J0Y+qZmeUilu04+Onwja46dva68Zc+VKnXfuV3N+qqZq7sypzyQ/GWK1/AkeR4izTZimuIiuZ03/ALvAy2Iv0WLe9X8Ed1DcPcm1MT2p54Xd/G1V0RE1TOnJT7TTycbuvtO11jcwruTMTPJ6mOZir1U72sRFPgh5quae2pTMzPK2ceOK+kPcVz2+WHqLszPZTMxHaURk7YQ911avL8Ej9idJXVF63NOlyOXuwtBE1iRWu1UTPY66KWsPwTEaFSLk83NHgeou6c2vxqIjUC6pxMx/Sn4Xm/f4yI1iInwLcR2RvaX7Mz3VxavzRERE6e2thMxEoX84vk5IiJ7q3uYiqeaqVARFIhL1NdXdl+a8sTL8FkLyiqJsdjVMTE8kKdVVUT/KTKjRVpVHcVb1fGcvdU1qUq+HjjpmauaO1C4uTbop7KI07iys3OL0nuPF6uap8Kk0mZH5Xc7Kd3kjuPO9rzy8vxl0hWpvzTHY8k93VTqqmZnWXkTERA/dZ7pq/AH7qaTL8VLcxzSSPyImOXliWa2fzzEZZiYuWq5iv+jPh8PgYuY1jlW88kyxXpXLWa2hPpMsxz/EZlXN2uqbl7TlmeanwRHcRnH37t25PG1zVPc15lxg7u5h5iP/AHOSfgY+urermZ7bDgw1xzqseISpzD8equd5baoAkAAAAAAAAfur1TVp2nk01QP3XXleqatHmI0537yaoSurF2K78TVySlmDjTC2on1MIZTaq0irSd2e2zOX4jFzFNu3ciqNOx10+LlafJx90eJTCQMZm2Oi3bm1ZnW5Vyax2nqbGNvcly5FNPcifItMfgK8PVXrTVTuxEa1RpM69yGripWLfdKVpgbNzEXoot80ctVS7x+WU27cV061dqqe54WQyuxTYwlOkctXZSvJiJjSeWFr55i/2+jSIU6W53blMTHanR6m3H41mrl7jNYvLIr1mzpp6mfuYy5l9yifxK4+DVs1zVt52jT3l2NmzXrVOlP9KPvXWY1RjqqaMLTNVXqu7DE14Sui7RrTVpV4NGxth9mqMZhONxVUUW6K92aKPxquaeWe5ytflZcfHj60kefCDYXLsRbub9FMxNE66T25ZGMfdt8l6xOvd5m5r+V4G/hqLFzDW5tURpTGmk0+1POhm1WV5dllFMWLl6MRXGsUTVExTHdnkc3F1SvJt22r5W7dNdZlXN6ZrotbsVc+vLr4WNt601a6TV4GZu0dMX5psb9yrt1VSqRk2/Gtdzdn/pjV2a5a0rqVXjAZlhrFrdqouRXPPOkSupzKLnJhrc11T3fIs7mSXKeW1epq8FUaPWX08RiYpv1VW6vBGkT7bFauK27V8yMhl+W4jFX5rrpquXIiat2P6MR25TrYezFnF3aY5Zm1rM/DDLbKXsDiMtmnC2KLVcdjeo55me7rPPEsxbsWbUzNq1bomeTWmmIeV6hybZsnbMa0yRGlRq3hMx1vE4nSxpu2Y4uuqP6c9z2obFzrFTgsqxN+mdKqaOx9ueSP2y0ziY6azGLVXLRTyz4e62ej4d3nNPwiyO0RO9EVzMUSuqbNvTm18OrJ47LddarMa0+p7ce0xU2bluqYpqmPBL1FckZI3EqP2qxTP4usS80Xq8PXG9M6xyxMPyarsclVVMfDBTY43Xs4qr7XKv8A/wCkM7kFq7meNiqI3r9UxTTT7fb9punLcJTgcDZw1HLFunSZ7s9ufjar4OrlOEzXD1zpNVdXEzM9qJ5tPh0bdeV6zkn6sU+GSoA4qwACDcIWb8V/6Smr+TtRFdyI7dXaj/zutT4u5Xibk3K5ma6p5I7kJPtziKruMxEz/wC5fq+KJ5EasRrdqntRyQ9t03DGHDEwxzPlZzRuzyw9RFM8y9u2Yr5aeSfrWldqqmeWJh0YvEqvM0RMcxauTarie4btXdflVudVv2kSTIrd3M8XTVMTXd1imimO3PabpybA05dl1rDxMTVTGtUx26p52suC+aLWZWKpjWu5FduZntcmsafE208h1nLP1fpR6hkrA1rwkxhasXNFqmLdyineu1U/0qp5omP/ADnbKaa2wv1XsxvzP9O/V8UTpDF0ik2z7/Bb0jtrLLt2njZo1pnm0nRUoyq7M/7Or4ZhIKKYooppjmiNHp6KeVdXTGYbK4p0m7Maepp8q6xOEt3bW7FMU1RHYzEcy5GGclpnezTxs1md7AY2mrWeMtTyxP8ASp7cNw2blN6zRdtzrRXTFVM92JaQvxxea2qo/p6a/U21sjdm7kGG3uenep+KZ0cvq+KNVywtVmAHCWAAAAAAAAAAAAAAAAAAAAAAAAAAAAAAAAAAAAAAAAAAAAJnSNZ5mq9ss+qxmKmbc/yVMzTZp+upsDabEThsjxVdM6VTTuR8M6fe1BEcfms68tNuPq/i7XScFZmctvhW0veFwWv8pidaq55dJ7Xtr6mmKY0piIjuQ/R1rWm3tVTu2bd2NLlET4e2x9dNeX3YqpmarNU8sMop4i3F2zXRPbjk9tNL68T6E92IzicZhulLte9ct071uqf6VH8Eoah2JxdVjMsLOsxu3Yon+zVyfe28891LBGHN49SvE7gAc9IAAAAAAAAAAAAAAAAAAAAAAAAAAAAADC7W/mun3WPqk2S/NdXus/VDMXLdF2nduUU108+lUalu3Rap3bdFNFPPpTGgPQAAADEbS5vGV4L+T0nE3OS3E9ruyy7Ve3uPqvZliIieSieJp8ERz/t1bvA48Z8sVn0iZ0weLxmIx+JrptV1VTVOtdyZ5Z+F6tZdapj+U1rn29IVcFZizh6Y07KeWpcPSzft+2niFFrVgcPVH4mnhiZW1dq9gZ37NU12u3EsmTGsaTzIjJMe/MCR7EbQ9lbwt+vWxXO7RNU/7Orue1KfNGYbXC5jVaiZiivlj7m5slxU43KsNfqnWqqjsvbjkn9sOJ1XjVx2jJX1K1ZXoDkrAAAAD8qqimmaqpiKYjWZntP1BNus93aq8HZrmLVvkuaT+PV6n4P/ADmZ+PgtnvFKomdMjnO19jDTVRgqabsxyTdrnSiPa7qK4nbTG11cmKqiO5btxEI/as3MbVxt+qYt9qmF7RhrNEaU26fhjV6LHwuPhjUxuVdzLLYTbXG0VRvYmK47l2iNPjjysvj86w+fZXNm7RFnFUTFdqYnWmue3ET2tYRG5hLFyOW3THhp5FlVTdy+uKqZmuxM8sLTxMN5i1I1aDcv2vXA42atP5K5z+BkqaorpiqmYmJ5phVwmD6q26qLMRcrmnfijt1R29PDDF14PFYO5VFmZ5J5aKuSY9uJZ+6t/Ezq0IZAmdI1nmY7pnGRyTh417u7L84jF4qdL1W5RP8ARjyH09e5Nvy/XOOxNNq3/sqeWZbR2Iy6cJl1WIuU7td/TdjuURzf+e0wmy2yc9hextubdiOWKKvxrnt9yE+iIiIiI0iO043UuZW8fRx+lqx8gDjLAAAAAAAAAAAMVtPjJwWTX66J0uV/ydM9yZ/hqvSk3tFY+RFNs9pJqquYbDVzTh6Z3appnluT3PaQumjEY3sq6uLtTzR3SqOnMwmmr/ZW+0ycckcj1eLFXjUilI8sftYxltmI5aq5n23ivAV2uyw12qJ7k9tkRk+rb8mn5kGeYnA4uN2dy7HJVTP4tcdyYbYyzG2swwVvEWfxao5Y7dM9uJaazOzrRF6jkro7cdxMeDvMZqv1WKp7G9RvRHcqjn/Zr8TndS41cmP61Y8wms/CfAPPLgAAAAAAAAAAAAAAAAAAAAAAAAAAAAAAAAAAAAAAAAAAAAAAAAAAAAAAAAAAAAAIlth+X2fcvvlJsv8AyDDe5U/VD3csWbsxN21brmOTWqmJVKYimIimIiI5IiO0AAAAAAAAAAAAAAAAAAAAAAAAAAAAAAAAAAAAAAAAAAAAAAAAAAAAAAAAAAAAAAAAAAAAAAAAAAAAAAAAAAAAAAAAAAAAAAAAAAAAAAAAAAAAAAAAAACFbOfny1/e+qU1UqMPYt171Fm3TV3YpiJVQAAAAAAAAAAAAAAAAAAAAAAAAAAAAAAAAAAAAAAAAAAAAAAAAAAAAAAAAAAAAAAAAAAAAAAAAAAAAAAAAAAAAAAAAcG9DD6fuU/pf2Nx3k4N6GH0/cp/S/sbjvIAAAAAAAAAAAAAAAAAAHy2y3H4zK8daxmWYvEYPGWp1t38Pcm3conTTWKo0mOSZSH8I22/sx2k/Wl/9539+DnYj2G7N/qux+6fg52I9huzf6rsfug4B/CNtv7MdpP1pf8A3lHHbd7XY/B3sJjtqc/xOFvUzRds3sxvV0V0zzxVTNWkx4JfQT8HOxHsN2b/AFXY/dPwc7Eew3Zv9V2P3QfOfJM6zXIcVXisjzLHZbia6Jt1XcHfrs11UTMTNMzTMTprETp4IZr8I22/sx2k/Wl/9539+DnYj2G7N/qux+6fg52I9huzf6rsfug4B/CNtv7MdpP1pf8A3m8OhF2s2jz3hIzLC55n+b5lhqMpuXKbWMxly9RTXF6zEVRFUzGukzGvhl0d+DnYj2G7N/qux+6yGSbJ7OZDiq8VkeQZRluJrom3VdweDt2a6qJmJmmZppidNYidPBAM0AAAAAAAAAAAAAAAAAAAAAAAAAAAAAAACN8JfpcbVe9OL+xqcq9BP6Y+de9NX21p1Vwl+lxtV704v7Gpyr0E/pj51701fbWgdnAAAAAAAAAAAAAAAAAAAAAAAAIHtNmOLqqxeGm9M2OM3d3SOaKk8a9zq1VfzHF26I1qm7VpHdnVkxTq9Z/cQecNGKx+I1nSuNdJWeJy+5bnWaZp8McsMncnpbM4rq5KLkc//nhZJ7P61qa16YtIlxVz1zk9t+VWt2eXWqr9iU36qLVqu5VTHJHcRnFXK716addapnWZbGLLOT4JUoq5eSN+r9kKduLtUdjHNOq6mKbNudOf61fKLU13rfJ296fahkm8VrMoY6Zqt1TFynSJ7cdp703uWZ5PVR97MZll/PXbp1onl0j+iw1VNeHq3qeWkpkjJG4SqxTep5qomDcu1/jVaQvcFjLdVvcuYamuqOae3ouot37/ACWrFNmju6aT8bHbJNZ8wMXYwdV+9Tao+GqW3+D7LIweArxG7uxc7GjX1Mdv4Z+pH9lNl68TVTcu01UYbnquTGk1+Cnypxm+a4XJcLRTNMTXppbs08nJH1Q4PU+XOf8A/T4vK1Y15ZRido83oyvA1VU1U9MV9jbpme33fga9znazFYmuqmq9VFOv+ztTu0x7c9tEc0xl69cmaqJpiI05dWPi9Gta0TknwmbMtjMVfzDFV0W65q1nWu5M8/wqtnA2bcRvU79Xdq8iOYTE1YfmmqmZ5dYZzBZjFzSm7MazzVRzfC7eTFakap6UXs2LMxpNqj5Kzv4GaJ4zCzNNUf0dWQGvW81Sutks/uYLFRNUzuTOl6jux3Y8MNrW66blFNdExVTVGsTHbho3E6YbMLd2NIpr5/vbD2f2ny3CZHRTmGOtUV2pmiI11qmOeNIj29Pgc3qfE79ZcUbmfwtWUwEHxfCTlNr/AGNnE3fDpTTH16sJj+E+u5yYPC8THdq0qn/z4Glj6Vysnqmv9090Nptb8IOaVVY2u1RV2FiNymP+qeef/O4jd7hBzaapm3eqie7MR9WiOZjm+LzC7XcxF2aqq6prmdIjWZ9p1eD0fLiyd+TSs2ZrCV4fC2+MxF2mLtfL3ZiFSc4wcTy11ad3dlE5uVT23mZmeeXb/pK2ndpU2l/VfBdq9r8ErbGZxg5tTRTFV3XuRpEIwJjh0id+Ta/ox00z240nWmaY5YX9GY0XJiartX9+3FTAv2J05mW2GtjacZbisvpo38ZdmaO10vTETM+GJ5mL2hzeK6psYSIt2e3FM66+3PbR6LlUTrEzEvEzM87BTh1rfvmdp299lXOrxVzvcXIinSIeJ5ZbcKh7T8Ej3Fcw8zyvwNAAkfr93nkQPU1aw/I534AqPGsj8ND9fgJAAAAAAAAAAAAAAAAAAB+6vwB+68r9meR5EaABIAAAAP1+AK9FWtKjPO/YntFUaTorEaSvMNEzbiP+r7lrPJMwzWTYTjrFyfBye2xWLp3L1UR3fiYqXibzUW9XO/H7M6vxmQAJAAAAAAB+vwAeoq0fhOnaQP3e1IjWqIeX7HPAJXk2Fo6RiquNZuROvggy2iizja7dduiqaJ3qdY7krHKswqtWqbdXZUR2u3C+s3Kb2a79udaZjl+JzMlbRNt+lm5cuweBixZv4bC2KOMpiuJiiNeWNedrbb+iqnNcXr6umr4JphsnIImMkwW9z8VT9SLcIeWzXNGKpjsLlPF1z3Jjmn/zuPN8DL9PlatP7Lz6RLDTFWHtTHqYVGPy69uTOHu8lVM8mv1Mg7d69sqgPyqqKaZqqmIiOeZVSx+a9lXYpjnmZ+5svYGmYy3EVTzTd0j4oazw8VY3H8bETuUclMd3uNxbP4KcBlNizVGlzTer/tTy/wAGn1W8Uwxj+SrIXK4t0VV1TpTTEzM+BprabMLuPx1c6zv36tdO5TzRDa+f1zbyXHVROmlqrl+BovH43XHzVbqmKaY0ie3zMfRcPdNrpszdmm1hbUUzVTT3ZmdNX7GJsTOkXaPjRmb1y5VM00zPhl+a347US7n9NvzM+VNpZExMaxMTHgUMbh4v2p0js45aZ+5H8PjK7NfPNE/sX+IzPfsbkdjXMdlMdzwKfQvS0aTtf5FtHey67E2JjjJibdU1c2k80+3H3L7HbS5hVGt3F36onk0oq3Y/YheFjjMXHapirX9qVWaYjmjtNLm4cdORSde0x6WmOz3E3MLVRVcxERMxrE3JmJ5WNy/HzTjK6rnZ70Ty9vnZ7E2ovWK7c6cscmqKYm1Nq5vUxMeDwuhx647VmsRpWUspvW6rXGRVG5257jDZjj4uckUxFPa5OWWOjGVRRu6zuz+NHdftmjfnfr5deZenHik7k28xvVzrRbiI9p61vUxzRMLhSv17tGnblm3vxpCpkeOuYTGWq7dW7MXKaoieadJb0yLOLObWJmiNy9T+Pbmebwx4GjcvwXHzpPJMRva/UkOzWZ3sBjaatZ4y1PLE/wBKntw5XVOLXkxuv6oWrOm5B4s3Kb1mi7bnWiumKqZ7sS9vI+mQB5uV02rdVdyqKaKY1mZ5ogGmNvsNVYx9+PUX6p+Crlj7kWsXaaN7Xt9xLuEHMaMyxU3bUblvTdint1ac1UoNO9TPLyPecCJtgrF/bFPtkOmKe5L3Tdoq5p0nwrCKdeWJOyp8MNr6cIZLSO5C2vTrdn/phToxM006c/c8CrhrNWIvU2qOWqqeynuQrrt8yJrwcWapx+C09VVXPtaS20hvB/lnE2q8XVTpTu8Xa17cduf/ADwpk8Z1TLGXPMx8MtfQ07tnhqrGY4mNJ7C9VMe1PLH3NxTMRGs8kNf7f1Zfeqi/bxFuuvTi7tNHZe1Osf8AnMt0rJNM2te0W9I3ari5bprjmqjV7YTC5hbwlVVu7Mzb7U6POKzWa/8AZ1btHainnei/p7TOo9K7ZyZiOeYj2yJieadUUm/crnWKZnwzyvPTddueSJpq7sToyf0k/lG2duTx2a0RHNbjl+Dlbc2UszYyHCxVz1RNfxzMx+zRpzZq7TXjKYxE1TbqmOMqj8amnXlb0wty1dw1uvDVU1WZpjcmnm0cXrUzSK41qqoDgLgAAAAKOMxFvCYW5fvTpbtxrKYiZnUCnmOPw+X2ONxVyKKe1HbqnuRCEZ1t3XZ1jD00WY7WvZVz8HNCObUZ5exWJruVT/KVclNPaojtRCJXIqruTvTNVyeeXpeD0imotm8ypNknv7d5tVXM0Yuuj2qaZ+4sbd5tTXE14uuv26aY+5HaMPRTHZREyV4eiqOxiIl1f6TjeuyP+IV3LZeS7d13tIxFNF6O3p2NcfdKb5dj8PmFjjcLciuntx26Z7kw54txVRcjdmabkc0pbsvnl7C4mi5TP8pTyVU9quO3EuVzukU1NsPhaLNyCjg8RbxeFt37M627kawrPNTExOpXAEAAAC1xmYYTBflWIt257kzy/FzprWbTqIF0MJO1OVRVpx1cx3eLlfYLNcDjaopw2Jt11T/R10n4p5WS2DJWN2rP/AvQGIAAGKx+f5dgqpouX9+5HPTbjemPuRTa7aiaprsYS5NGHid2aqZ5bk+DwIXE4vGctM8Va7Xadji9Lm9e/LOoVmzZk7ZYTe5MNiNO7yeVf4LaXLcVVFPGzZqnmi7G7+3mam6mzPLN+re7un8X5VRi8L2VNfG0Rzxztu3SsFo1WfKO6W84mJiJidYkaz2U2orw1VNu7VVXhuaq3M6zR4afI2Vbrpu26a7dUVUVRrExzTDi8ri341u2y0Tt6AayQAAAAAAAAAGF2wtzXkGI3f6M01fthqfDdhml6mf6Wun1t24qxRicNdsXPxLlM0z8LTWfYK9gMdVNVOl2zVu1eHuT7TvdIyRNbYp9q2XIpYe9RftxVRPtx3FV0JjXiVR+VTFNMzPNEav1YZjiNY6XtdlXVyTp2vAtWvdOhc7JWqruYWYp5679Eftbna/4PsqnpiMRXT/J2InSe7XPkj7mwHD6tljJm1HwtX0AOWsAAAAAAAAAAAAAAAAAAAAAAAAAAAAAAxe0eJvYTAU3MPXuVzciNdInk0k2cxN7F4Cq5iK9+uLkxrpEcmkKO1v5rp91j6pNkvzXV7rP1QDNAAAANLbVRMZhd3u1er1+NulrHb/LareYXqqYndu/ytHt9uP/ADuut0jJFc0xPyrb0xgtcvvxesREz2dPJMfeunZtHbOpVAflVUUUzVVOkRyzKEsfi+XM8Ppz8n1tr7GRMZBZ15pqq0+OWqcBRXjMfN2KZnl3aI7s80Q3PlWF6Sy7D4fnm3RET7fb/a0Or2iMdafJVdAOAuAAAAo429GGwd+/P/t0VV/FDSuZV1YrMLduuqZmqd6qe7M87cOfUzXkuNinn4qqf2NOVdjnFMz245Pid3o8REXt8q2ZCIiIiIjSI5n6DooHm7RFy3VRVHJMaPQC32axdeCx1NWuk2bkVfBryx/53W38Zl+Dx0ROJw9u73Kpjl+PnaXwHZ4/EVU8sazH7W77NM02bdM88UxEuZ1j7b1tXxP/AITVh52WyqateJriO5xkr7BZVgcFVFWGw1uiqP6Wms/HPKvRybZ8lo1a0/8AKwAxAAAAAAAAAAAAAi+38z1Ow0drjeX4pShhtrsJOKyS7uRrVamLsR7XP+yZbHFtFc1Zn8olqbKeWq/M/jaxr+1kWNtz0rmNdNXJRc5pZJ6rL73+VIAGNKnidJw93Xm3Z+pebATVGa4PT1yqPg3ZYvM70UWNyPx6+TTwJTwd4GYxfHV8lOHomZmfVVfw1U5NopxrTPyR7bEEczXazCYSaqMNT0xXTz1a6UR8PbR2/t1id/sasNRHcimavvcDFwM+SNxC24bFECwO3NyqqIvW7F2P+iZpq+9LMpznCZnT/wCnrmm5HPbr5Ko8qmbiZcPm8eDbIgNZIAAAAAAAAAAAAAAAAAAAAAAAAAAAAAAAAAAAAAAAAAAAAAAAAAAAAAAAAACO7S5hisJjLdGHuzRTNvWY0ieXWe6zmCrquYOxXXOtVVumZnuzojG2H5fZ9y++Umy/8gw3uVP1QCuAAAAAAAAAAAAAAAAAAAAAAAAAAAAAAAAAAAAAAAAAAAAAAAAAAAAAAAAAAAAAAAAAAAAAAAAAAAAAAAAAAAAAAAAAAAAAAAAAAAAAAAAAAAAAAAAACL5JmeMxGa27V69NVud7WNI7k+BKE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CJdJ4n0Rcb0vd4vpje3tydNN7n1S0BrbbbZ+bF6q7ap0w9yd6mqI/Eq7ntIrYxdeHnisVTPJzVN4XrVF61Vbu0U126o0mmqNYlEc42MovTVVga6d2eXirvNHtS7nD6lXt+nm/wCVZj8Ne5nibVeGpii5TOtXLysDauUxXXVM6z2ktz/ZPF4LCzerw1VNFExrVTXExp8aHRTuXKqeSNO3L0PFtjvTeOdqSrRFV6qJq5KISHLMPFm3vTpv1druQjlFXLrTTNc92VTjrlPLNGi+XHN41E6EsWeOwdm7ZuTNERVETOscjGYTM66ZiJqmqPU1eVk72Kt14K5XRPPG7p24mWpOO+O0JVNj8stYzH4e3cuXKaa6pond07mraGC2ay3C1RVxU3qo5puzvfs5mu9j8Rh8BjMNfxde5RTvXJiI1meTSPuSXGcIeCtTPE26Jju1XY1+KNXL6hTk5svbi3pMaTLF37eDwl2/c5LdqmatI8Haaez/ADK/j8dXrMzeuzy6f0Y7UQv8/wCEK3j8DVhbeGnsqomaqapiJiO1yx3dEK6rXKcRXdoop3qtdN7l0Z+mdNyYom+SvktZJMLhLdimOSKq+3VLB51MU4i5Ezy6xP7FjdzPF3Oe7VHtci0rrqrmZrqmqZ7cy7OLj2rbutKkyv8Aj6JoiJpmeRSpvU2q+SZ3Z7SzGxGODbO0Z9NuzFEWprqjkiqqdFCvPcXVPYxbp9qnysSKRx8cedG1xicZfxNUTeuTVpzeBRmqqZ1mZ1eRlisR4hAAsAAAAAAAAAAAAAAAAAAAAAAAAAAAAAAAAAAAAAAAAAAAAAAAAAAAAAAAACth6N+vSebt+CFF6pqmidaZ0lE+vAys42cJRNixVNVqe3zMfeuRdqmebwKUzM88kUzPNysdccV8/KX5L8eop5dJV7dm3XTy16VdxebRCFs/dJV6qKKNaaqdZ7UxKnGk80csEW2l5ppmeZ+TGkrm1TRu6zXpPciHm7bp01oq18Ewju8ig/H7MaPxZAAkAAAAfuj9p535q/aZ5YQL3cimxTXTOkxyshs3M3Mxt0zMRx1UW5me1rPOx9i3XdinXXd15IZXKrE4bH1U1xpM08kdzttTNMdkx8rQ3zZt02bNFuj8WimKY9qHjGYa1i8NcsX6d63XGkwp5VenEZZhbtX41dqmZ9vTlXTwE7rb94ZWqNptm72CvTVMTNGvYXojknwT3JYOL+Lw/Y3bc3KY7f8AFvKuim5RNFymKqZ5JiqNYlg8XstluIqmqmiuxVPrdWkfFOrs8fq0dvbmjas1/DVXVGqrkosVTV7f8H5FnFY2qOO1oo1/FiOf4GzKNjcHFWteIxFUdyNI+5lsvybA4CYqw9injI/p19lV8fa+Bnv1XDSP8uPKO2Ue2Q2anDTbxWMt7m5y27U8+vqpTIHDz57579914jSJcIOY8TgJwNFWk3qJquT3Ke58M/U0xXrVdiuuOx10bA4Qb815pio7UTTbj2oiP4otjMDphqK6Y7GaYmrwT3Xqul1rhwx+7HbzK1jTSNOZ+ramuqzO7XGtPalUrv0RRrExM9qHSmsqv29FE09nydxjq65iZh7uXJqq59ZUJ52aldexe4C5FN6nWOeqO2lFjEWqqtIrp1nmjVFcLYiumZmZie0q63LM8vZUtLk8WubJF9+YTE6S5jM0wXGa3Lca6/jRH1mV43jNLdyddfxZn6mTa33YrJ9oLdiaLkx2tV5Zv0xbpiYnWI0fubW4px1ymI00lkMFlvHYWi5FdPZcvLS6N8leyJsqsJv68lFMzL3hsNcvXY1iaqp7TL28rop/HrmY7lMaL6zZos06W6Yphr25FYj7U6eMJh4w9rdjlqnlme6tb8cXmtqqP6emv1MixeKu0zmVNVU9jbjl+tr45m1plLbuyN2buQYbe56d6n4pnRfYjMcFh50v4qzRV3JrjX4mqatob9nK7WGpuVW7fLVxdudJnWdeWWNi/jb3LbtxTT3ZjyuT/hM3va951EzK3c3NZzTAXqt21jLFVXc341YHb3MOIwVvDU1acbrXXMepj+P1Nbzcx1rlrtxXHta/UtMfmt25rTNVWkUbsUVTrERr2u4zYOkRXJFotuIRNlzg7fTd+u/ejWmJ0iJ5lDMsomuZrw2k92ifuX2U10V4Kjcnl5dY7k6rx0py2pfx8IQi5ZrtVzTMVU1R2pjR40r5uVN7tq3djS5RFUeGFvOX4bXWKJj2plsRzI+YRpEYtVRMb0bsT25bD2C2e6oW5rr/AJOzRVpcq/pV9yIYHMsLZtYemqiiImKufnT/AIOK6p6ZieaaKKp9vlafUuVb+nm1PCYjymdm1RZtUWrVMU26I0ppjtQp43FWsFha7+Iq3bdEaz4fBCu1/wAIOaz0xOHoq/k7ERrHdrnyR97y/FwTyMsUXmdMXtLtRfxlc0TM02v6Nmmf21T22A0xuIiZmYt0T2p5P4veXYfWOmLvZV1csa9rwrXOMbyV26J7GOSdO3L1WHFWmseOFJYXHcl2qmmvfpidI7i1iZidddJe+WqqNXvcjR1o8RpV+03a6uSaplksvwcYirSNI7s1c/wQxVMaTpzSvLN6u1VTrMx24q7jHkidfaMxewXSdMXsLMxNP4yb7A5zPG04Wuf5K9+LE/0a/wCPkRPBYiMTZmKtN+OSqO6p5NdqwuNriieW3XFdPtxP/wBHJ5GL6+O1L+4Wjw3ePyiqK6Kao5pjWH68gyAAAACLbf4qbWBsWInSLlU1Ve1T/Gf2JShPCPRVPS0xzTRXTHt8jb4NYtnrEon01diLk1113aufllRw1PYzVPPL3e5bVRh5/kqXt48VYlQBUUMTT2MVRzwrYe5NFdF2nn5JeMRP8lUWeS1StPmo3DsBipu4G/YmdYt1RVT7VX8Y/alKE8HFFUdMzMckUUUz7fKmzxHOrFc9ohlj0ANRIDEbU5hOX5TXVbq0vXJ4uie5rzz8S+Ok5LRWPkYXaranpabmHwVcU7vJXe7evcp8rX9eMxWMuVTZidJnlrq5Zn25l4r1x2NmnX+St8/hZKmmKKYppiIiOaIeqw4MfFrFYjyx72x/S2MnlnERr3N6X5x+LwsxN6nfo7seVkiY1jSeZl+pv3BpI9ltrJ7Czjbk3LE8kV1fjW/b7sJ9ExMRMTrE9tou/ROBxNN23/squSYbR2IzGcXl1WHuVb1djTdnu0Tzf+e043UuHWkfWx+lqz8JGwe2GOnB5TVRbmYuX54uJjtR2/J8LOITwj11R0tEc0UV1R7fI0OHSMmatZTKA246dxtVVXLat80d1k45I5FjlERGGqntzUvnqMs+dfhSABjSxuNonC36MRa5ImdKobK2CzDpjBXMNVVM8VpXRM+pntfH9bX2YxE4O5r2tJ/akfBtXV09RGvJVZqifgmGDn0jJxpmfcEe2xwHmFwAAAAAAAAABg9pciozW1xlrdoxVMaRM81UdyWcF8eS2O0WrPkaVzDJ8TgMTVFNNVi7H9Crt+1Pbhb8fjaOSqzFU93TyN24nD2cTb3MRaou0dyqNWHxmz2UW7Vy/cszboopmqrdrnmj4XbxdXraIjJXyr2tS4i/i9zW5papnuckz961s3Jt1axVud2qI1n4GUzm5ZnEz0vZiKq57CmZmrdjtc/bfmFwNFuN67EV3J7vNDs1vEU3Ma2o/bOd3rNuLdirERRT/wDdJhk8u2vxliuP/VXdPU3uzplQiIiNIjSFG9h7V6J36Y17sc7XtXDfxaqfLZGQ7S2Mymm1eiLOInm5exr9qfuZ9ou3Xcy/EU01VTNmqdYnueFtnZTNZzLAbt2dcRZ0pqn1UdqXF6hwIw/5mP8AStE7ZsBylgAAAAAAAAAAAAAAAAAAAAAAAAAAAGI2ns3b+XU02bddyrjInSmNZ00k2Ys3bGXVU3rddurjJnSqNJ00hlwAAAABjs9yujNcFNqqYpu09lbr7k+RkRal5paLV9wNLZrlWJwGMq0om1ep56e74Y7sLejMZondxFqqmqO55G6MfgcNj7XF4u1TcpjmmeePalG8ZsXYuTPEYmqmPU3KIq/byO9h6rjvXWaPKnb+GvasztRHY01zPxKW7iMdVG/HF2u53fKn9jYeKa9a8Vbpj/otcv1s9lez+By+qmumibt6Oau5y6e1HNDJfqeDHG8fmTtlhdjNnZw25i8Vb3N2P5K3VHL/AGpTF4m9birSblET3N6Htwc+a+a/fdaI0AMKQAAAH5coi5RVRVGtNUTEx4Gmtpsvu4DHVxpO/Yq017tPPEtzMJtNklOa2IrtaRiaI0pmeaqO5Lf6fyo4+T7vUomNtaYa9TftRXTz9uO5Kqs8blmJwGKqi3TVbuR+Nbq5P/rClGPu2+S9YnXu8z0fZFvNJ3CjIrfG4iLFqdJ7OeSmPvW042/d5LFiY8M8q7ynJsTj8XHYTevTy6dqnwzJ2xjjuyTqBf7EZXVicfZiumd2Ji7c8FMc0fD97bDG5DlVvKsJxcTFV6vluV92e57TJPNc7k/1GXuj1C8RoAaSQAAAAAAAAAAAAAAmImJiY1iQBrPbLZ2cNdquWqZ6WqnWiqP6E+plGLeKu4WeLxNEzEc1Uf8AnK3jcoou0VUXKaa6Ko0mmqNYlGMz2Ow2ImqrCXOK1/8Abrjep8sftdzidTr2/Tzf8qzX8NfRjsPMa8Zp7cSpXcxojks0zXVPNyciUXNhcTvzpRhqo7sVzH3L/L9h6qKonEXrVuntxajWZ+GW7PN4tY3vaNShuU5ZicfjaJmia71U9jR3PDPchnc8x9GWYKcuwtetuif5aun/AN25249qOb4E0xGHw2Q5LibmDtxTXTR+PPLVMzyRrPty1LidcVmNNqZmaKOWfvUwZf6283mPtqT4flFq9jp371U0Wu1ELmnA4emPxNfDMyuojSNI5htzkmfXiELK7l1qqP5PWifb1h5wmMxGAxNFN2uqmaZ1ouRPLHwr9b46zF7D1Rp2UctKYv3fbfzA2ls1m8Zpgv5TSMTb5LkR2+5LLtV7BY+qzmWHiZ5K54mrwxPN+3RtR5rn8f6GWax6XidgDSSAAAAAAAAAAAAAAAAAAAAAAAAAAAAAAAAAAAAAAAAAAAAAAAAAAAAAAAAjG1OFxF/G2qrNm5cpi3pM00zPLrKQ4GmacFh6aomKot0xMT2p0VgAAAAAAAAAAAAAAAAAAAAAAAAAAAAAAAAAAAAAAAAAAAAAAAAAAAAAAAAAAAAAAAAAAAAAAAAAAAAAAAAAAAAAAAAAAAAAAAAAAAAAAAAAAAAAAAAAAESyHB4m1nFu5dw92iiN7sqqJiOaUtAAAAAAAAAAAAAAAAAAAAAAAAAAAAAAAAAAAAAAAAAAAAAAAAAAAAAAAAAAAAAAAAAAAAAAAAAAAAAAAAAAAAAAAAAHBvQw+n7lP6X9jcd5ODehh9P3Kf0v7G47yAAAAAAAAAAAAAAAAAAAAAAAAAAAAAAAAAAAAAAAAAAAAAAAAABZ5rmmX5PhKsVm2OwuBwtPJN7E3abVEfDVMQC8EF/C7wf8dxXouyje1014+N35XN+1L8qzPAZvhKcVlWNwuOwtX4t7DXablE/3qZmAXYAAAAAI3wl+lxtV704v7Gpyr0E/pj51701fbWnVXCX6XG1XvTi/sanKvQT+mPnXvTV9taB2cAAAAAAAAAAAAAAAAAAAAAAAAhX/ABP+k/6kuxmMwuBtRcxuJs4e3M7sVXrkURM9zWWusVtFgLGa146iuu/YpvTc/k6eWaddeTXRkrivf9MDZg0/m/CXjcTVXTgbEYe1/Rne1qn2+T6kdxG1mcXp16cuUVd2mqZ1+OZdfF0HkXjdpiFe+Gz+ELM4ow1WXxOlFVO9dmO52o+/4mn71FW9NdekaT8bzi8xxmMrqrxWKvXaqufermdVo9FweD/SY+zakztkYxVqmjuT3IhQuYuur8XsYWo3IxxCHqa6pnWZ5Xqb1yY036tPbUxfUIeqqqqp1qqmZ8MvIAAJAAAAAAAAAAAAAAAAAAAAAAAAAAAAAAAAAAAAAAAAAAAAAAAAAAAAAAAAAAAAAAAAAAAAB6pqmOZ5ED1M6v2mZh5fsTzgVVTPO/InQnnI5wVKd7m5n7OtPbftUTpr21OatedX2l+VTr4H4/eR+LQh+P0fsc4Px+PUvwH4/YjV+PdEx2yR64rk5y1GtfLzQ9TM1c3MW5ii5E6awrudJS3AYS3Ys0TFMTXpy1KNmeNza5VHNTH8GMpze5Rh6aKZp3ojSOTXRfbOYqmnF2+OopuUb0VXI10mYjtObbHesWvKW68mtTZynB26vxqbVOvt6LxjspzjCZnTph6925Ectuvkqjysi8Vli0WnujUsoAoAAAANXcIeGmjM8TOk6VbtyPi0n72IwVcXcJb7fJuy2LtplU47AxftU712zE60+qo7fxeVq2mqrL7801RM2K55Jeo4GWM2CKx7hSfEqmKy2i5rNqYp1/ozzI9jbE2rtVMxppOnJKX27lFyneoqiqPAi+ZVRx1Ws8u9Ovxunxr2mdSrK1t4aqYidPjeb9rcriNdVzViqY5omZecPFN25pcnSau3Pa8Lbi1o8yh6y6qIrppnknejRk8dETaiJ5tVC7geLrt1UzFVuJjSun7zM7tVuzTu6fjdv2nL5Exfk45qtHpaWZm1emnXwwkfTVFOFpvVzyzHN3ZQ6u7XVXEzPKrWL8xpvzXOnNGroZcHfqZREsvOBvYyZv7us1zppEc0d32lzhblWAr4i9rxf9Gpmdj9psFl1dfT2Hm7Fyncm5TEa0x3NO4v88wWU4nCzi8txVqu1Vy8RVOlcT/068rnZORauT6WSs9vxKdMVTVFdMTTMTE9uH6jeJrrw9yYtVV2fBVzrerF36+SvEXJhnjizPmJNpDjMZTaiabcxVcntR2mGuRVFdW9+Nry+2r5Zcpt1b9zc3Y55r5J+CFti8dZ/k6bFEzpy1b3JrLJjp2z2xCGXy/CRFMXrsa1zyxE9pfb1Oum9GvtotezS7dnsp1juROkKMYmqZ/FhE8a9vNpNpgwuf4aKppuUxpMxpr3ZWVjHXLVXJVVR9XxMrbxNGOtcTd0prn8WY5plSMdsNu74TvbF5NiptXIiZ5NdKo8CTIhftV2MZXTppVHaSDBY+1XZoi5O5XpETrzStyce9XqiF+LbEY6xZo1m5TVM80RPOw2Kzi5VMxbq3f7LBTDe/pO2RzOrjbtrD0c+us+BsnYDCzawN+/MaRcqimn2qf4z+xprDXbk3Zrma5rnnq15k2yTavEYGi3ZtXpm1TyRbvRrHxsXUOLkvi+njIny2w0xtbdqu5hemrnrv1z+1tDI8+w+aRuf7LExGs25nn8MT22uNt8JVYzLFRpMbt2a4/s1cv3w5fSqzjzzW8ala3pbYiviMLVNPJu06R9SLYid+5NMzpEQymZ5hFzCRTb7em9Ph7jA70zXM88vS8bHMRMypJrEV872o1RMEVNvSFSfx4XdNO/h/DHMsqat6qGRsxu2qdfbY7+BcZPemm9RrPJPYyyWVUzfx16qiNd+rdp+GUesVTvblvWaqqoiNGydgsnm5i6L1dOtqxO/VPdr7UfBz/A0OdeuClrymPLY1unct00epiIegeIZQAAABg9sMDOMymqu3EzcsTxkRHbjt+X4GcF8eScd4vHwOfcxs9L35iY/k6ub2lnZq4uuaKuaeaWztrtlpjjL+FtzXhqtapppjltz4PA1vjsvv4fWYjftRzVR2nteHysfIp4limNPQsqb9yjkmnWCq/cr5Ip0ht9koVb1XGVxRTzRzyvMus9MX4iI/k6ef2lHA5ffxGkzG5annqnttkbI7LTPF38VbmjDU6VRTVHLcnw+BqczlY+PTzKYjaSbH4GcHlNNdyJi5fnjJie1Ha8vws4DxWTJOS83n5ZQCqYpiZqmIiOeZUBCuEa7VTThaY5qaK6/h5Eou5tl9qrdrxtiJ7m/Eovtzcw2OwuGvYa/auxTNVFW5VEzETHc+BvcGk1z1m0eET6QXKKYjD1Vdual8x+VVbk3bNXJVTOun7JZB6PL+qVIAFErXMqYqwdeva0mPjSbg2u1dO009qqzMT8Ewi2a3N3D7nbrlMeDjCTTfuXZjkt2oo+GZ1+6WLmTEcW2yPaeott/hZu4GxfiNYt1TTV7VX8Y/alFddNumaq6oppjnmZ0hi8fmGVYjD3cNiMZYmiuN2dK4l57jWtTJF4jelpaiyyrirt3D188TrHhZFRzvL5s4uqcPdouV0ctNduqJiuO1K3sY+mexxETRXHJPJyPVT/AJkd9VF8KcX7UxrxtGn9qFvfx9qiNLf8pX4OZWKWnxEDzmtzS1Tap5aq55vAm/Bzg5oqvX5jsbduLUT3Znln6v2oblGXYnH46iZomu9XPY09zwz3IbeyjAUZbgLeHt8sxy1Veqq7ctHqeeuPF9GJ8ymsfK8AedXAAAAAAAKpimJmqYiI55kAWV3NsvtVbteNsRPc34lVw+OwuJ5MPibNye5TXEz8S847RG5gXACgI/tviJs5NuUzpN65FE+1z/ckCM7e25qyuxXHNTd5fhiWxxIic1d/lEtZYKOOx169Vy7vJH/ntMkx2V9jdv2554lkXqsv6tKQAMaVvmFuLmFr7tMb0fAznB3i6qMxsUzPJcpqtz8Eax9UMNiqopw12Z9TLIcH9qqrNMJpzb9VfwREq8iInjX3/PBHttYB5NcAAAAAAAAAAAAAAAAAAAAAAAAAAABhdrfzXT7rH1SbJfmur3Wfqg2t/NdPusfVJsl+a6vdZ+qAZoAAAAAAFlnOOpy7LruImImqmNKYnt1TzLVrNpise5Fln+f2Mqp4umIu4mY1ijXkp8MtdZrtPisXcmK71y5y/iUTu0fs52PzPE3sfjare/NVVU63Kp7crjD4e3Yp0ojl7dU88vTcfhYuPWJtG7KTO1p03ip5Yw86f2ZX2XbR4rBXIii7dsTHa11p+GJe1O9ZovU7tymJ8Pbhsz9O8atXwhsPZ3aW1mM0WcTu28RP4tUT2NftdyUiaMs114DFRRVVPFVTrTV3PC25sxmU5lltNVyf5e3O5X4e5PwuF1Dgxh/zMf6ZWidsuA5awAAAC2x2AwuOo3cVZouR2pmOWPannhhL2x+Brq1t3b9vwaxMfUkgy48+TH4rbRpHcPsjl9udbtd674JqiI/YzmFwtjCW+Lw1qi1R3KY01VgyZsmT9c7ABiAAAAAAAAAAAAAAAAAAAAAAGE2ziZyC9pzRVTr8cNUYTkzLEa8/Lp8bdGa4Xp3LsRh+ablExHt9r9rTGPorwePi7NMxy7tcdyeaYd/pFonHanypZkB+U1RXTFVM6xPLEv1vgC1zC/FmxMRPZ18keVNY7p1CHrZWJnH2t3t3qNPjbpax2Ay2q5mFmqqJ3bX8rX7faj/zuNnON1fJFs0RHwtX0AOSsAAAAAAAAAAAAAAAAAAAAAAAAAAAAAAAAAAAAAAAAAAAAAAAAAAAAAAAAiW2H5fZ9y++Umy/8gw3uVP1QjO2H5fZ9y++Umy/8gw3uVP1QCuAAAAAAAAAAAAAAAAAAAAAAAAAAAAAAAAAAAAAAAAAAAAAAAAAAAAAAAAAAAAAAAAAAAAAAAAAAAAAAAAAAAAAAAAAAAAAAAAAAAAAAAAAAAAAAAAACFbOfny1/e+qU1QrZz8+Wv731SmoAAAAAAAAAAAAAAAAAAAAAAAAAAAAAAAAAAAAAAAAAAAAAAAAAAAAAAAAAAAAAAAAAAAAAAAAAAAAAAAAAAAAAAAAODehh9P3Kf0v7G47ycG9DD6fuU/pf2Nx3kAAAAAAAAAAAAAAAAAAAAAAAAAAAAAAAAAAAAAAAAAAAAAAAADA7dbTYTY7ZHM8/wAw1mxgrU17kTpNyqZ0pojw1VTEfC4YwdnbPh62/rorv8dfmJuVTcqmnDYGzrzRHLpHNGkcszz68st99Gvm1eF2FyXK7dU0xjcdNyvT+lTbonk9rWumfghV6CzJrWF4P81zaaI6Zx2Pm1vacs27dFO7HyqqwRqroSf/AEPY7X64zTXScv8A5PXuf7TXTw/sagrnbLgI4QeKi7NjE292uaaKpqw2Os69uOTepnljtTE680w+hLnDo2cmtX9jcizmKI6YwmOnDTVEcu5coqqnX4bcfGDemxO0mD2v2UyzPsu1jDY6zFyKZnWaKuaqifDTVEx8DNue+gszWvFcHma5dcqmrpHMJqo1/o0XKKZ0+VFU/C6EAAAABG+Ev0uNqvenF/Y1OVegn9MfOvemr7a06q4S/S42q96cX9jU5V6Cf0x8696avtrQOzgAAAAAAAAAAAAAAAAAAAAAEF2824pyaq5gMsim5mGnZ3J5abOvg7dXg5o8PMz+2Wc9QsgxGMp3Zv8AJbsxV2655vb05Z+Bz5cuV3bldy5VVXcrmaqqqp1mZnnmXd6P06vImc2WPtj4/MqWtpXzDHYrMcVViMdfuX71XPVXOvwR3I8Eci56etdJcTu1725u80aczGq/St7iuM3J3NNddY5nps2HDaKxfxEevhSNqADaQAAAAAAAAAAAAAAAAAAAAAAAAAAAAAAAAAAAAAAAAAAAAAAAAAAAAAAAAAAAAAAAAAAAAAAAAAAAAAAAAAAP2H4/UCrNyJo3fhUud+PVM6QjWh+aS/HvneZTse6dJiIfldOj8plU11o5UekqXK/eWVSLesa9rQpiInSTYpTGi7w+CuXrdVdNOtMTpMx2lCrsq4iOaEly2Jw2UVXOaqrWqPqhhzZJpWNeyIRy5TNEzGusQ8aVVVRqusRNM3dJiORcZfhZu3IjdjWrwc0d1ab9tdyPWX5bVfppq3Z0n+lPMy/UqzTb0tzVTV3efVf00xTTFNPJERpD9c2/IvadraWGExmIwGJopu11UzTOtFyJ5Y+FtnZrN4zTBfymkYm3yXIjt9yWrcdZi9h6o07KOWlldgsfVZzLDxM8lc8TV4Ynm/bo0OfgrnxTeI8wmJ1LagDzK4AAAAie0WydGL372BimKquWqzVyUz7XcSxQx+JpweCvYivli3RNWnd8DNgy5MV4nH7JaPzrBXMrxNVr+Us3afxon+j8KOXt+uuqZmapmddZ7aV5tfu47HcXVVM111b1c+GeV6xOBorw8UWqYpqp5vC9rhz/AE6x3+5YtIpZsVXOZcU2K7fLRVrL3dtV2bkzTExpz0v2m/TMdlrEtqbTPmEPNONrt1RTMzTGsb0R21bFX7WJsROlURE66TyMdcnjK43eWqZer1q9apjjKJppnk52K+HFOStpnVvhKnOk18kLujD1TREVTpHcecJZ5q6o5O0vGW9/iELO5Ym1TNdFU8jxRi7tM/jTr2p7ntLjFVaUxHdWFOms6rV+6PIkGV02r9X/AKid+5PLGs8ksleow9izVXNq3pHa3Y5UUtYmu1MblW7pyxPbVMVjbl7TeqrmI7sta/Hta29+E7esdcprrmaYiKu5HNDHzrry873vzz6zq8zy8rcpXtjSFSmmJjWH7y0+GHm3VpySqIkVLNcVRu18sfUq0TNi5uzPYzzStPxavBKtduRXZiI5aoUmoy2DpjMMTXVc56Y01ju8yWZrsjdwOW04i5Fq7RTRTM6Tu1az2vjYvg2wEYzOKKa/9lTTxlXhmJ5ITjhBxM28LhrMTyVTVcqj2o5Prlw+Xyb15NcOOV4jxtqG/hLteI4qmiqbkzyxrzL/AAuTTTpN2Yj9srvKqd+bt6rlqqnTX9ssg3sme0fbCsQp2LNFmjdt06R9aniMJavROtMU1eqjnXA1u6YnaVhgMTewGMot1VzTMTrbrieae0k22GKtZnkeGxtGkYydbN2iO3Ecsz+39vgRvNbe9h9/t0So14uqq3VEzz2Yn4ddJWtijJauWPcH7I7PLVMcu4pzpExMJBZy6m7hKa6JiKqtZmJ5pY7F5Zeo1mLVWnb0jV0qZqTOkLOdJhRqjl5FTiq47UzHtPduKdey1j2mbekLemJ1XVVdyq3y1c/JoXqqJpiKKNNO2zey2WXMwxm5btcZc5JppiOSPDPgY8uWKV77fBC92J2cvZpj6NdbdqiN+u5MdrtRHhblwOEs4HDUWMPTu26fjme7PhWuRZXRlWCi1TMVXauyuV92fIyLxXUObblZP/6x6ZYjQA56QAAAAABisfs/l2Oqmq5Yiiueeq32Mz9zKi9L2pO6zoQ69wf5bcqmYv4ij+zp5Czwf5bbqiZv4iv+1p5ExGz/AF/J1rvlGoYrAbP5dgaoqt2IrrjmqudlMfcyoNa97Xndp2kB4vXKbNmu7cnSiimaqp7kQp7GPz3OLOU2ImuN+9V+Jbiefwz4Gs862kxOOvTTXcqu8vJbpnSiPg7altLmd7H42qrWeMuzyRH9GntQpYTDUYeiNIia556npuJw6cekXvG7SpM7W2/j6+WKYoj4PvU793FRaqpxFrWmf6Udr4mVG5GSPxCNIzTiLlF6LlMzNVPPrzs3hcdav0xrVFNXclaZpgqYjjrUbunPEdp7yvLK8bVFu3bquTXEzTxfPrHPGjPknHandPhDJrfEYu1Zidaoqq9THOTs7ioq3eKxMeCbUsrlmx2MvVxM4eqiPVX+xiPg5/2NS2TDSN2snyweAw17H4yi5VRNUzOluiI557TYdzG2dl8rowtG7dx1cb9ca8lMz25XmFyzCbO5fexlf8riKKPx6uTl7URHa5Ws84xd7H46qiapquXKt65V/wCdpqRaOoX1/wCyv/VPpXzTPsTj7871deIr15NfxY9qFnvZhVyxTTT4OReYexRYo3aI5e3PblVb0TSkdtK+EMXdv3qYiMXZ5O1VTyTHtSrYe1RitIqmi7RPJvVdjVT7a9mImJiYiYntSxuItzgr9N6zrxczpNK9bRbxHiRm/QdjZmJpwl2YnliYrpmJ+Flcs2IxG/E3ot4entzM79Xk/azWwmaTicLVhLlWs24iu3M880z2vg+9KnD5PUORjtOOVoiFhlOVYXLLW7h6Ozn8a5Vy1VL8HJtabz3WncrACoAAAAA8XrlNmzXduTpRRTNVU9yIPYx+e5xZymxE1xv3qvxLcTz+GfA1nnW0mJx16aa7lV3l5LdM6UR8HbUtpczvY/G1Vazxl2eSI/o09qFLCYajD0RpETXPPU9NxOHTj0i943aVJna238fXyxTFEfB95GKxeHmKrtrWI/pR2vhhkRud8fMQhnNm9r7tuabeJrqv2O3vT2dHw9uGwrF63fs0XbNUV2641pqjtw0fjbE4eqMRh+x0nsohOuD/ADaa6uk66v5O5E124ntVRzx/53HK6hwqdn1sX91on4TlZZzgozDLb+H5N6qnWmZ7VUcsL0cStprMWj4WaOx9q5gcdN2aZjl3a6Z7U9uF7auU3aIronWJT7anZyMx3sRhYp4+Y7OieSLn8WtsTluKwV+um1vW6457dfJP7XqePycfKpHnVoUmNL4Y7pjG08lViJnu6S/JoxuJ5K5i3RPP2mf6f5lGzG3ZxNynD2eXl7KWwuD/ACzibVeLqp0p3eLt69vuz/54WH2X2UuX5pu3qarWHnlmurkqr8EeDwtjWbVFm1RatUxTbojSmmO1Dk9S5le36OP+61Y+XsBw1gAAAAAAAAAAAAAAAAAAAAAAAAAAAGPz3BXMfg6bVmaIqiuKuynSOafKZFgrmAwdVq9NE1TXNXYzrHNHkXWKxNnCW4uYivcomdNdJnlMLibOLtzcw9e/RE6a6THKCsAAAAAAh/CHiJosYW12uyuT8Ecn1ymCGcItia7eFrjmmK6J/Zp97c4Gvr13/PCJ9IDlNOtFy7PLVVVpqyCwyir+Rronnpq1X70uX9cqQAKJWeaURVhZq7dM6pbwb4mZxVVuZnS5Z1n26Z/jKJ5nXFOEqjt1TEQlPBvYnpzfnmoszM+3Mx/Fi5mv6W2yPbYYDyy4AAAAAAAAAAAAAAAAAAAAAAAAAAAAAAAAh22ezs4nfxeFt7+9H8rbpjl/tQmIzYM9sF++pMbaL3cRgap3I4y13O55FWnM7Ux2VNcT8bbGabP4HMKqq6qJtXp567fJr7cc0sDf2HiqvWjFW6o/67XL9bvU6ngyRvJ4lTtlA68xmud3D2qqqp7vkXGVZVicfjKdaJu3quanueGe5CeYTYuxbmOPxNVUept0RT+3lSTAYHDYC1xeEtU26Z55jnn25Y83VcdI1hjyRX8rfIsroyrBRapmKrtXZXK+7PkZEHBveb2m1vcrgCoAAAAAAAAAAAAAAAAAAAAAAAAAAAAAAAAAAAAAAAAAAAAAAAAAAAAAAAAwefZTiMwxVu5ZqtRTTRuzvzMdufAy+Ftzawtm3VpvUURTOnghSxeYYXCXIoxF2KKpjWI0meT4FzbrpuW6a6J1pqiJie7AP0AAAAAAAAAAAAAAAAAAAAAAAAAAAAAAAAAAAAAAAAAAAAAAAAAAAAAAAAAAAAAAAAAAAAAAAAAAAAAAAAAAAAAAAAAAAAAAAAAAAAAAAAAAAAAAAAAEeynJcThMxoxF2u1NEb3JTM68sT4EhWeHzPB4i9Fqzeiq5Oukbs+ReAAAAAAAAAAAAAAAAAAAAAAAAAAAAAAAAAAAAAAAAAAAAAAAAAAAAAAAAAAAAAAAAAAAAAAAAAAAAAAAAAAAAAAAAA4N6GH0/cp/S/sbjvJwb0MPp+5T+l/Y3HeQAAAAAAAAAAAAAAAAAAAAAAAAAAAAAAAAAAAAAAAAAAAAAAAAOV+jnqnd2Kp7UzjZ+w8rYPQjREcDGD07eLxEz8pr3o54nd2KntR07H2DYXQizE8DGDiO1i8RE/KBudo/oxIieB/l7WYWPqrbwaP6MOdOB+fDmFj6qwQ/oHJnqZtfHai9hp/w3HUDl/oHKZjK9rqu1N7DR8VNzyuoAAAc4bV9FBY2f2ozjJqtlLt+cuxl7CTdjHxTxnF1zRvacXOmumumrF9dvhvYde/WMebbfzTgV4Pc1zPGZjmGzlq9jMXerxF+5OJvRv3K6pqqq0ivSNZmZ5Fr+AXg09i9nxq/++DS+0/RR4fO9ms2yqnZO7ZnHYS9hYuzj4q3N+iad7Ti410110RnoPswjLtv83uzbm5vZZVTprp/7tvyN5bdcCXB5luxO0OOwWzdq1isNl2IvWbkYm9O7XTaqmmdJr05JiOdpXoMsJZxfCHnNGIoiumMqqmI1mOXjrXcB1j6KKe9J+c/gqYbaOm/iLVrpaad+uKdd/m1nTuL7qJl/e0fKq8r1byjAW7lNdGHiK6ZiqJ3p5Jj4QX6OTtPTEzHSk8n/wB0/gkbHzkuXzOs4aPlVeUGM9FFPek/OfwXmVZ1GYYqbMWJt6UzVrva/crdRMv72j5VXlVsLl2Ewl3jMPZiivTTXWZ5AVMfielMJcvzTv7ka7uumvKwfoop70n5z+CQX7Nu/aqtXad6irnjurHqJl/e0fKq8oMb6KKe9J+c/gymUZjGY2a7kWpt7tW7pva6vPUTL+9o+VV5V1hMJYwlFVOGtxRTVOsxrM/WC2zjMoy23bqm1NzfmY03tNGM9FFPek/OfwZzF4OxjKaacTbiuKZ1jlmNPiWvUTL+9o+VV5QY30UU96T85/BncFiOmsJavxTu78a6a66LTqJl/e0fKq8q+s2qLFqm3ap3aKY0iO4DFZpncYDFcTNia+xirXf0+5aeiinvSfnP4MxistwmKu8ZiLMV16aa6zH3qPUTL+9o+VV5QY6jaamqumnpWY1nT/afwSJj6cmy+mYmMPGscv40+VkAR+/tJTav3LfSszuVTTrv8+k+08eiinvSfnP4MpXk+Arrqrrw8TVVOszvTz/G89RMv72j5VXlBbZbnsY7GUWIw80b0T2W/rzRr3GVxV7pfDXb2m9xdM1aa6a6QoYbLMHhr0XbFmKLkc070z966u26btuq3cjWiqJiY7sA1bwi5jVnWGweHpo4miiuq5Os72s6aR3O7KDdSp9ej5Kf8LGX05fhMvxWBjiqN+q1ciOXWZiJjn9qprbp7Eeuz8UPVdMx8q3GrOK8RHn/AL/7MdtbMbhZw25rXvb2va0Zaxb43AU0a6a2+f4GFvX7l7Tjat7Tm5GYorqt5bFVE6TFrn+Bs8+uWMWOLT92/aIWvUqfXo+SdSp9ej5K16exHrs/FB09iPXZ+KGb6XO/1x/P7HhTxNriL1VvXe005VbB4OcTRVVFe7pOnNqt7lyq7XNdc61Tzy92cRds0zFuvdiZ15m3euacURSY7vHn/v8ACPC96lT69HyTqVPr0fJWvT2I9dn4oOnsR67PxQ1Ppc7/AFx/P7J8LeY0mYX9nLpu2qa+NiN6NdN1YTyyr0Yu/RRFNNyYpjkiNIbfIrmtWPozESiNfK76lT69HyVO/l02bNVzjIndjm3VHp7Eeuz8UPNzF37lE013JmmeeNIa1MXNi0d141/P2T4UaY3qojuzoyXUqfXo+SxsTpMTHPC46exHrs/FDPyaci0x9G0R/v8A+JRGvlddSp9ej5K3xmDnDUU1TXvazpzaPPT2I9dn4oU72Iu3oiLle9Ec3Ix4sfLi8TkvEx/P2PD9wtnj70W97d17ei96lT69HyWPtXKrVcVW50qjtq3T2I9dn4oW5FOTa28NoiP5+xGl11Kn16PkrPF2Ol7u5NW9ya66aPXT2I9dn4oUbt2u7VvXKt6rm1MFOVW+8tomP5+xOlfB4ScTFele7u6drVc9Sp9ej5Kxs37lnXiqt3Xn5FTp7Eeuz8UK5sfLm8zjvER/P2PC66lT69HyWOuU7lyqnXXdmY1V+nsR67PxQt6pmqqap5ZmdZZOPTkVmfrWif8Ab/xBOvhe4bL5v2abnGRGva08Kr1Kn16PkrO3ir1uiKKK5imOaNIeunsR67PxQw3x8ybTNbxr4/mk+Fxdy2bdquvjYndiZ03WOXFWMv1UzTVcmYmNJjSFu2OPXNWJ+tMTP7f+IROvhk4yuZj/AGsfJOpU+vR8la9O4j12fig6exHrs/FDV+lzv9cfz+yfD3i8FOHtRXNze5dNNNFvh7fHXqbeum923q7ibt6nduV70a66aQp266rdcVUTpVHNLax1zRjmLzE2/P8AIR4ZHqVPr0fJOpU+vR8la9PYj12fig6exHrs/FDU+lzv9cfz+yfD8xmG6Wrppmre1jXm0fuDw04mqqIq3d2NebVSvXq71UTcq3pjkLN65ZmZt1bszztvtzfR7dx3/n4/7I8bX/UqfXo+SdSp9ej5K16exHrs/FB09iPXZ+KGp9Lnf64/n9k+FK/b4q7VRrruzpqucJgZxFrfi5u8ummmq0rqqrrmqqdap55VLWJvWqN23XpTz6aQ28tc044jHMRZHhe9Sp9ej5L8qyuYpmeNjkj1K26exHrs/FBONxExMTcnT2oasYud/rj+f2T4WzI28smuimrjYjWIn8VjlxTjMRTTERcmIjkjkhtciua0R9G0R/v/AOJRGvld9Sp9ej5KlisBNizNzjIq07Wil09iPXZ+KHm7ir12iablczTPa0hr48fMi0Te8a+f5pPhTtUcZdoo103piNWQ6lT69HyWOpqmiqKqZ0mJ1iVfp7Eeuz8UM3IpyLTH0bREfv8A+ERr5XXUqfXo+StcZhZw25rXvb2va0OnsR67PxQp3r9y9pxtW9pzcjHhx8uLxOW0TH8/YnT1g8P0zdmiKt3SNddNV51Kn16PkrCzdrs1b1urdnTTVV6exHrs/FCc9OVa+8VoiP5+xGl11Kn16PkrHE2uIvVW9d7TTlVOnsR67PxQo3LlVyua651qnnlPHpya23mtEx/P2J18LjB4OcTbmqK93SdObVcdSp9ej5Kys4i7Zpmm3XuxM68z309iPXZ+KFMuPlzeZx3iI/n7J8LrqVPr0fJY2Y0mYXHT2I9dn4oW/Ozcameu/rWifxr/AMQidfC/s5dN21RXxsRvRrpuvfUqfXo+StKMXfopimm5MUxyRGkP3p7Eeuz8UNe2LmzM9t41/P2T4VsRl82bNVzjInd7WiypjeqiO7Oircxd+5RNNdyZpnnjSFGJmJiY54bOCuatZjLMTP8AP2ROmS6lT69HyTqVPr0fJWvT2I9dn4oOnsR67PxQ1Ppc7/XH8/snw9YzBzhqaZmve1nTm0UsLZ4+9Fve3de3o/L2Iu3oiLle9Ec3I82rlVqvetzpV3W3SuaMUxaY7/yjwyHUqfXo+SdSp9ej5K16exHrs/FB09iPXZ+KGp9Lnf64/n9k+HjF2Ol7u5NW9ya66aKmDwk4mK5ivd3dO1qoXbtd2reuVb1XNq9Wb92zrxVW7rz8jbtXN9HUTHf+f5CPG191Kn16PknUqfXo+StensT67PxQqW8ZiJ11uTr7UNScXOj/AN8fz+yfC0uU7lyqnXXdmYXuHy+b9mm5FyKde1os65mqqap555ZVaMTftURTRXMUxzRpDbz1zWpEYpiJRC76lT69HyXi7ls27VdfGxO7EzpuqHT2I9dn4oflWMv10zTVcmYmNJjSGtXFzdxu8a/n7J8Ldk+pc+ux8ljFz07iPXJ+KGxya57a+jaI/O//ABKI18rrqVPr0fJUMXgpw9qK5ub2s6aaaPPTuJ9cn4oU7uJu3qd25XNVOuvMw4sfMi8Te8TH8/ZPh5w9rjr1NvXTe7a/6lT69HyWOt11W64qonSqOaVfp7Eeuz8UMnIpybWicNoiP5+yI18rrqVPr0fJWmMw/S1dNM1b2sa82j96exHrs/FCndu13p1uVb0xGnMrgpyq33ltEx/P2J0qYPDTiaqoird3Y7mq7jKp1/2sfJWFi7dtVTxVU0zPPyLnprERHLd/ZCM9OVN5nFeIj+fsmNK05Xy/7WPksfftzau1UTOuk6ar3D3cXerimmuZ1nSOSF5meWzaooub+/VVyVa82qMNs2O+s9onf8/BOvhYYXATiLO/xm7y6aaaqsZVPrsfJULN29bpmiiqaYiebTV6jEYqqqYprqnTwQrkpy5tM0vER/P2PCtVlsxTM8bHJ/0raixNyidO1+1czVi4jsq/bjSNXmK7tMaRb/Yvg+tWJ+raJ/n+0E6KcsmqmKuN01jXTde4yyfXY+S83b+JimJmvd7UckMtlOR53mVNdWGt1XKaIiaoiaaZ5fba2SeVSO62SsR/P2T4WE4WnD2aqq64mPaY+aYu3qbduZ0qnTXTmSqNks+xE8XVgr8xPqpppj40gyPg7vRXTczK9RYoideLtdlVPtzzR+1SOdTBjmcuSJt+xpA7GUVTVyXfb7FksRZxFeH4ubsU0RpGkUw3BRs5lNFuKIwdGkd2qdfrUcZszltzCXqLGFoou1UzFFWs8k9rtuLPV817Ruf+kLdsNK2suq6ZimJ35mJnWY0iGcw2Hpwtvk7KqeeVDHxXhMbRcqpmKYndqp7k9uF9E03KYmJ1pnliXYyXzWxRufKr84zwHGeB63Y7hux3Gj2cj/VH8/snwROsarTZ65xOIpuRGsRdpmI9qXrML0WbE0x+PVyRH3szsNlEYrGW4v0a26Im5cj6o/8AO5LPmm2PjTaZ8nyl/oop70n5z+B6KKe9J+c/gyXUTL+9o+VV5TqJl/e0fKq8ryy7IUzrTE92GCxm0VOGxV2zOGmrcqmnXf01/Yz0RpGkcyxvZTgb12q5csRVXVOszvTyz8YMV6KKe9J+c/gr4DaCnF4u3YjDzTvzprv66fsXfUTL+9o+VV5VSxlWCsXabtqxFNdPLE708n7QXd2vi7Vdemu7TM6IZtBtB03lV2xTYmjfmNZ39e3r3E0rpiumaao1pmNJhg85yLCV5XiYw2HiL0Ub1OlU88cvdZMU6vEx+Rq2zRpjbl2Z1110juLymre7Swu1zYzCnfn+Sr/YyEREcz0nZni0Te0TH8/ZTwoYrD271Otcdl3Y52OuZXFWvZRPtwzMxrzvzdjuLWtyIn/KtqP5+x4RqjLJovUVcZHJMTzPWcUbtuiJ5eyhd5jxlnEU6VaUVVRNPJ8cLXNda7NGvLMVfcms5p5GO2W0T/P9jxp6sWeMidJ008Cr0p/1/sW2HvVRRrROmvOqcfc9V+xs5acmbz2WiI/n7I8PzEYGa9P5TT4GGuRu3KqefSZhlMXirlNvkuaVdrkhitZqrmaueZ1mW1xK567+raJj+fsidfC+w2Am7aouTc017WitVls6f7WPkrW3ib1OlNFelMc0aQrXcRiKaaf5SeWO5DFkpzO6e28a+P5o8F/L921VVxkTu0zP4rG9peTir1y3NM166xpPJC0q521xq5qxMZp3KJZOjK59d1/uv3qZMf8Au/4VHDYy/NUa3NY105oX3H3PVfsaNq82J/XH8/st4WGMwc2LcVzc3tZ000V8Hg5rs1TV2MTVu6zzvN2/VeuRTVV2FM6shl9FeIro01i3TO9Ms/dmri1efu/P/ZCUbGYinKsRFcW9+KbcxpE6csyvNr8xjM+JmLU29KKqfxtedItmtn7FvLqbmNs71672WkzMbsdqP/O6qZ/s/hruWXek7G7fo7OnSZnXTnj4nkbZ7zye+befW2TXhrXLqeLtVUa6zE6rqqrdY67XXg8bvVazar5PaZCJpuUxVExMTzTDvZK5Oze/M/Kj84zwHGeB63Y7j8mmmI1nmavZyf8AVH8/snwt8xriMFX/ANWkR8a0ow01WqZmfxrWn7dX7eq6dxNNq3/sqOWZTnAbNTidnq7+5piqp37Uf9Mdr4fI2ORltx8VY3qZkiNohg54uxTRPLu9tX3/AALHFcbg8TvTEzamdJpmObwLyzctXqd63MT9cMdsXJ/V3Rqf5+Dwp4jB2r0zMxu1T26VjVllMz+PE+3Sy6hiL1qxTrXPL2qY55Z72zzqMU6R4Yu9ltO7TTxnb7VKe8HXF4bEXbNFr/aUxG9r3ImURyuxiMdiqZimZ353aKI7cts5NkuGy2xZ0oicRTT2VzWeWZ53N6jlz1p9PJeJ3/PwtXS/xd7pfC3b27vcXTNWmumujA+iinvSfnP4JDdt0XbVVu5G9RVGkx3YWHUTL+9o+VV5XEWY30UU96T85/BksnzOMyi7MWpt8Xp/S11118h1Ey/vaPlVeVc4PBYfBxVGGtxRvaa8szr8YKWb4+Muw9N2bfGb1e7prp2pn7mJ9FFPek/OfwZ3F4Wzi7cUYijfoid6I1mOX4Fp1Ey/vaPlVeUGN9FFPek/OfwZrLsVGNwdvERRub+vY666aTMfct+omX97R8qryr3D2LeGs02rNO7bp5o15u2DG5vnMZdiKLU2Jub1O9rvaduY7ngWXoop70n5z+DM4vL8Li7kV4i1FdURuxOsxyfAodRMv72j5VXlBjfRRT3pPzn8EjpnWInusd1Ey/vaPlVeVkYjSNIBgcXtFTh8Vdszhpq3Kpp139Nf2KXoop70n5z+DK3cpwN67VcuWIqrqnWZ3p5Z+N46iZf3tHyqvKC0wG0FOLxduxGHmjfnTe39dP2M1er4u1XXpru0zVp7S0sZVgrF2m7asRTXTyxO9PJ+1eV0xXRVTVGtMxpMAjvoop70n5z+DH57tF0xld+zRh5om5EU72/rpGvL2ki6iZf3tHyqvKxu0WS4SnJsTXh7EU3KIiuJiZnkieXt9zVkxb766/I1nat7+YVXap15OSO52l7VOkarCiubWZ1UVT2NUdiyExrzvUWrkikRafOlHjjPAcZ4HrdjuG7HcavZyP8AVH8/seHmqIuW6qZjkqjRS2XxdWDxdq7Eb3FXYq0101jtwq3KotWqqp5qY1NkMH03j8Pbrp1puXY1ju0xyz97YvF/6a258/zZ8tg+iinvSfnP4Hoop70n5z+DJdRMv72j5VXlOomX97R8qryvKrsRtriZryPDaRpF6umqY8Gkzp9TW2AjW7cvzyzVM6eDlbN23w0dRLU240ps3KeTuRpp5GscDO5ibtivtT2LvcCLzxpjFOp3/P8A4Un2vuM8BFes6aPW7HcN2O4yxTkb82j+f2PD9W+JiLtiuiY54XC3xlUWsNXVzTppHts165ZmPpToX+yeNnLcbYr3eMinepmNdNYmGxMpzmMxxNVmLE29KJq13te3Hg8KA7DYKMbmFiMRTv0RFVdUc3JppH7dGycJl2FwlybmHsxRXMbuuszyOJ1CLxm1edytHp7zDE9J4O5fmnf3NOx1015dGE9FFPek/OfwZ/EWbeIs1Wr1O9bq54151l1Ey/vaPlVeVopY30UU96T85/BlcozCMxsV3Itzb3at3TXXtPHUTL+9o+VV5V1hMJYwlE0Ye3FFMzrMazPL8ILbOMzjLaLVU2pub8zH42mmjGeiinvSfnP4M3i8Hh8ZFMYm3FcU8scsxp8S26iZf3tHyqvKDG+iinvSfnP4M7g7/TOFtXop3d+ne0110WnUTL+9o+VV5V9ZtUWbVNu1Tu0UxpEdwGJzTPIwGLmxNia9Iidd/Tn+Bhc92i6Yyu/Zow80TciKd7f10jXl7ST4nLcJirs3L9mK65jTXWY+9iNoslwlOTYmvD2IpuURFcTEzPJE8vb7mrJi3311+RrOi3vY+q7VOvcjudpfMfTXNvMqrdc9hVHYsg9RWuWP/Unf4UeJr5eY4zwPW7HcN2O41ppyP9Ufz+x4eKtLlNVExyVRo8bLYqrCYu3diNeKuxVprzx24e7s02rdVc/0Y1etj8J01jrFuqJmm5djWO7THLP3s8ReOPf6k7PlsD0UU96T85/A9FFPek/OfwZLqJl/e0fKq8p1Ey/vaPlVeV5VcyfM4zKm7MWpt8Xp/S11118intFXhrWEorxeEoxMTVuxFXJMckzz/AvcHgsPg4qjDW4o3tNeWZ1+N6xeFs4u3FGIo36YneiNZjl+BMTMTuBBq+pFVWsZdcp8EX50XeEx2WYSqKrOVUxXHNVVc3p/bCR9RMv72j5VXlOomX97R8qrysk58lo1Np/5NLnLsVGNwdvERRub+vY666aTMfcsc3zmMuxFNqbE3N6je13tO3MdzwMlh7FvD2abVmndt080a83bUcXl+FxdyK8RaiuuI3YnWY5PgYhhvRRT3pPzn8D0UU96T85/BkuomX97R8qrynUTL+9o+VV5QZGJ1iJYHF7RU4fFXbPS01cXVNOu/prp8DPRyQsbuUYG7dquXLEVV1TrM708s/GDFeiinvSfnP4K+Az+nF4u3YjDzRvzpvb+unJ7S76iZf3tHyqvKqWMqwVi7Tds2IpuU80708n7QXV6vi7NdzTXdpmrTu6I/wCiinvSfnP4JFXTFdFVNUa01RpMMf1Ey/vaPlVeUGN9FFPek/OfwZDJ82jMrlymLM29yInXe11/Y9dRMv72j5VXlXGEwGGwdVVWGtRRNUaTyzOvxg85pjIwGEm/NG/pMRprpzsP6KKe9J+c/gz2Jw9rFWpt36N+jXXTXRZ9RMv72j5VXlBjfRRT3pPzn8GYyvGxj8Lx0UbnZTGmuqj1Ey/vaPlVeVeYXDWsLa4uxRuUa66azILHOM2jLa7VM2Zub8TP42mn7GP9FFPek/OfwZrF4HDYyaZxNqK5p5I5ZjT4lv1Ey/vaPlVeUGN9FFPek/OfwSCxc42zbuaab9MVadzWFj1Ey/vaPlVeVkKKYoopopjSmmNIjwAwuYZ/Tg8ZcsTh5r3NOy39NeTXuLf0UU96T85/BlsRlWCxF6q7esRVcq553p5f2qfUTL+9o+VV5QWWF2ipxGJtWYw008ZVFOu/rprPtM8sbWUYG1cpuW8PEV0zExO9PJPxr4Ec9FFPek/OfwPRRT3pPzn8GS6iZf3tHyqvKdRMv72j5VXlBSynOYzHE1WYsTb0omrXe17cR3PCvswxPSeDuX5o39zTsddNeXR5wmXYXCXJuYezFFcxuzOszyK2Is28RZqtXqd63VzxrzgwHoop70n5z+B6KKe9J+c/gyXUTL+9o+VV5TqJl/e0fKq8oPeUZhGY2K7kW5t7tW7prr2nnOMzjLabUzam5vzMfjaaaLrCYSxhKJow9uKKZnWY1meX4XnF4PD4yKYxNuK4p5uWY0+IESz7PoxeCptxh5o0ridd/XtT4DIc+jCYKq3OHmvWuZ139O1HgX202V4Oxl9NdmxFNXGRGu9PcnwmzOV4O/l9Vd6xFVXGTGu9PcjwgkODv9M4W1e3d3fpirTXXRjMzzyMBi5sTYmvSInXf05/gZazbos2qbduN2imNIjuQtsTlmExV2bl+zFdcxprvTH3gxHoop70n5z+D1a2mpuXaKOlZjemI13/AODIdRMv72j5VXlftOTYCmqKqcPETE6xO9PlBkEeu7S027tdHSszu1TGu/8AwSFj68mwFdU1VYeJqmdZnenygxnoop70n5z+C3x2MjaDDV4KjD7l3Sbluqa9eyjtc3b5Y+FmuomX97R8qryquGyzB4a7F2xZiiuOTXemfvWpeaWi0e4GmsRauYPH78UzFNVW7VTPantwvIuxVGsQ2DtLs3RmE1YjCbtGIn8ameavyS13mGV4zCXppq37NfqblOnxT23oa8i3KiPp2iJ+dqa0qcZ4CblNNM1VzFNMduVhuY+OTsZ8PIq4fLMTjLtNFc1XKu1RbjWWamLLW28l41/P2NqFVU47ExzxZo/anWzWZUZVha4nDTXcuzrM72nJ2o5vb+Nc7PbI0WqKbmY0RpHLTYiebw1TCQ9RMv72j5VXlcrqPM+rP08c/amIY30UU96T85/Bm8uxXTmDt4iKNzf17HXXTSZj7lt1Ey/vaPlVeVe4ezbw9mm1Zp3bdPNGvM5azG5vnMZdiabU2Jub1G9rvaduY7ngWXoop70n5z+DM4vLsLi7kXMRaiuuI3YnWY5PgUOomX97R8qrygxvoop70n5z+CRxywx3UTL+9o+VV5WRBgcXtFTh8Tdszhpq4uqadd/TXT4FL0UU96T85/BlbuUYG7dquXMPFVdU6zO9PLPxvHUTL+9o+VV5QWmAz+nF4y3YjDzRvzpvb+unJ7TM3q+Ks3Lmmu5TNWnd0WtjKsFh71N2zYim5TzTvTyftXldMV0VU1RrTVGkx4AR30UU96T85/A9FFPek/OfwZLqJl/e0fKq8p1Ey/vaPlVeUHnJ82jMq7lMWZt7kRP42uv7FxmmNjAYSb80b+kxGmunO9YTAYbB1VThrUUTVGk8szr8apisPaxVri79G/RrrproDA+iinvSfnP4Hoop70n5z+DJdRMv72j5VXlOomX97R8qrygrZXjYx+Fi/FG5yzGmuq3zjNoy2u3TNmbm/Ez+Npp+xfYXD2sLa4uxRuUa66azKni8BhsZVTOJtRXNPJHLMafEDC+iinvSfnP4Hoop70n5z+DJdRMv72j5VXlOomX97R8qrygvrFzjbNu5ppv0xVp3NYYbH5/ThMZcsTh5r3J03t/TXk9pm6KYoopopjSmmNIjwLO/lWCxF6q7esRVcq553p5f2gxPoop70n5z+CrhNoqcRibVnpaaeMqinXf101+Be9RMv72j5VXle7WUYG1cpuW8PFNdM6xO9PJPxgvp5IRz0UU96T85/BI2O6iZf3tHyqvKDG+iinvSfnP4L3KM5jMcTVaixNvdomrXe17cR3PCq9RMv72j5VXlV8Jl2FwlybmHtRRXMbszrM8nwg9Zjiuk8HcxE0b+5p2Oumus6fewnoop70n5z+DP4izbxFmq1ep3rdXPGvOsuomX97R8qrygxvoop70n5z+DK5RmEZjh67sW5t7tW7prr2o8rx1Ey/vaPlVeVd4TC2cJbmjD0RRTM6zGszy/CC0zjM4y2m1M2pub8zH42mmjG+iinvSfnP4M3i8Fh8ZFMYm3FcU83LMafEtuomX97R8qrygxvoop70n5z+DPYO/0zhbV6Kd3fpirTXXRZ9RMv72j5VXlX9m3RZtU27cbtFMaRHcgGIzPPIwOLqsTh5r0iJ139Of4Fr6KKe9J+c/gy+JyzB4q7N2/ZiuueTXWY+9S6iZf3tHyqvKDH2tpabl2ijpWY3piNd/+CQsfTk2AoqiqnDxExOsTvT5WQBHru0tNu7XR0rM7szGu/wDwefRRT3pPzn8GTqybAVVTVVh4mZnWZ3p8r86iZf3tHyqvKC3yzPIx2LixFiaNYmdd/Xm+Bk8Zf6Wwt29NO9uUzVprpqo4bLMJhbsXbFmKK4jTXWZ+9dXrdF61VbuRvUVRpMd2AR70UU96T85/A9FFPek/OfwZLqJl/e0fKq8p1Ey/vaPlVeUH7k+ZxmVN2YtTb3JiPxtddXrN8wjLrFF2bc3N6rd0107X8FbCYPD4OKow1uKIq5+WZ1+N6xeEsYu3FGIoiumJ1iNZjl+AGC9FFPek/OfwPRRT3pPzn8GS6iZf3tHyqvKdRMv72j5VXlBc5fiunMHbvxRub+vY666cuixzbOYy7E02ZsTc1oirXe07cx3PAyWHs28PZptWad23TzRrzKOLy7C4u5FzEWYrriN2J1mOQGG9FFPek/OfwPRRT3pPzn8GS6iZf3tHyqvKdRMv72j5VXlBkY5mBxW0VOHxN2z0tNXF1TTrv6a6fAzyxu5Rgbtyq5cw8TXVOszvTyz8YMV6KKe9J+c/guMvz+nGYy3YjDzRvzMb2/rpya9xddRMv72j5VXlVLGVYLD3qbtmxFNynmnenk/aC6v3OKs3Lmmu5TNWnd0hH/RRT3pPzn8EirpiuiqiqNaao0mPAx/UTL+9o+VV5QY30UU96T85/BkMnzaMyruUxZm3uRE/ja6/seuomX97R8qryrjCYDDYOqqcNaiiauSeWZ1+MHnNMbGAws3po3+WI010Yf0UU96T85/BnsVh7WKtcXfo36NddNdFn1Ey/vaPlVeUGN9FFPek/OfwZjK8bGPwkX4o3NZmNNdeZR6iZf3tHyqvKvMLh7WFtcXYo3KNddNdQWOcZtGW3LdM2Zub8TP42mn7GP8ARRT3pPzn8GaxeAw2MqpnE2ormmNI5ZjT4lv1Ey/vaPlVeUGN9FFPek/OfwSCzXxtmi5ppvUxVp3NVj1Ey/vaPlVeVkKKYoopppjSmmNIjwAwmPz+nCYy5YnDzXuTpvb+mvJ7Sh6KKe9J+c/gy1/KsFiL1V29Yiq5VzzvTy/tU+omX97R8qrygssJtFTiMTas9LTTxlUU67+umvwM9M6RMrG1lGBtXablvDxTXTOsTvTyT8a+5wRz0UU96T85/A9FFPek/OfwZLqJl/e0fKq8p1Ey/vaPlVeUFLKM5jMcRVaixNvdo3td7XtxHc8K+zHFdJYO5iJo39zTsddNdZiPvecJl+Fwlya8PaiiuY3ZnWZ5PhVsRZt4izVavU71urnjXnBgPRRT3pPzn8D0UU96T85/BkuomX97R8qrynUTL+9o+VV5Qe8ozCMxw9d2Lc292rd0117UT97xnGZxltNqZtTc4yZ/paaaaeVd4TC2cJbmjD0RRTM6zGszy/C84zBYfGRTGJtxXFOunLMafEDCeiinvSfnP4Hoop70n5z+DJdRMv72j5VXlOomX97R8qrygvMJe6Zwtq9u7u/TFWmuujF5nnkYHF1WJw816RE67+nP8DL2bdFm1Tbtxu0UxpEdyFricsweJuzdv2Yrrnkmd6Y+8GI9FFPek/OfwerW0tNy7RR0rMb1URrv934GQ6iZf3tHyqvK/aMmwFFUVU4eIqidYnenygyCPXdpqaLldHSszuzMa7/8EhY+rJsBVVNVWHiZmdZ7KfKDGeiinvSfnP4LrK88jH4uLEWJo1iZ139eb4Fx1Ey/vaPlVeVVw2W4TC3YuWLMUVxGmusz94K2Mv8AS2Fu3pp3tyne0101YL0UU96T85/BIL1qi9aqt3Kd6iqNJjurHqJl/e0fKq8oMb6KKe9J+c/gyeT5nGZUXaotTb3JiPxtddX51Ey/vaPlVeVc4TB4fBxVGGtxRFXPyzOvxgo5vmEZdYouTbm5vVbumunaYr0UU96T85/BnMXhLGLoijEW4rpidYjWY5fgWvUTL+9o+VV5QY30UU96T85/Bm8vxPTmDt34o3N/XsdddOXRbdRMv72j5VXlXuHs28PZptWad23TzRrzAh+22I4rM7NO7r/IxOuvhld4TaWm3hbNHSszu0Uxrv8Acj2lDbOzRXmNmqqnWeKiP2yzOBybAV4LD1VYeJqm3TMzvT3PbBZ+iinvSfnP4JGx3UTL+9o+VV5WRBgMVtHTh8Tds9LTVxdU067+muk+0p+iinvSfnP4MrdyjA3blVy5h4muqZmZ3p5Z+N46iZf3tHyqvKC1y/P6cZjLdiMPNG/r2W/rpya9xmL9zirFy5pruUzVp3dIWuHyrBYe9Tds2IpuU80708n7V5XTTXRVRXGtNUaTHgBHfRRT3pPzn8D0UU96T85/BkuomX97R8qrynUTL+9o+VV5QecnzaMyru0xZm3uRE/ja66/AuM0xsYDC8dNG/2URpro9YTA4bBzVOGtRRNXJPLM6/GqYrDWsVa4u/Rv0a66azAMD6KKe9J+c/geiinvSfnP4Ml1Ey/vaPlVeU6iZf3tHyqvKCtleMjH4SL8UbmszGmuvMts4zaMtuW6Zszc34mdd7TT9i/w2HtYW1FuxRuUROumuqni8BhsZVTVibUVzTGkcsxp8QML6KKe9J+c/geiinvSfnP4Ml1Ey/vaPlVeU6iZf3tHyqvKC/s18Zaor003qYq09thcftBThMXcsTh5r3J03t/TXk9pm6KYoopppjSmmNIhZ38qwV+7Vdu2Iqrq553p5f2gxPoop70n5z+CrhNoqcRirVmMNNO/VFOu/rpr8C96iZf3tHyqvK92sowNm7Tct2IprpnWJ3p5J+MF9M6RM9xHPRRT3pPzn8EjnljSWO6iZf3tHyqvKDG+iinvSfnP4L3KM5jMcRXaixNvdp3td7XtxHc8Kr1Ey/vaPlVeVXwmX4XCXJrw9qKKpjdmdZnk+EH7mOK6SwdzETRv7mnY66a6zEfewvoop70n5z+DP4ixbxFmq1ep3rdXPGvP21l1Ey/vaPlVeUGN9FFPek/OfwZbKMfGY4eq7Fvi92rd0117UT96n1Ey/vaPlVeVd4TC2cJbmjD0blMzvTGszy/CC0zjM4y2LUzam5xmv9LTTTTysb6KKe9J+c/gzeMwWHxkUxibcV7uunLMafEtuomX97R8qrygxvoop70n5z+DPYS90xhbV7d3d+mKtNddNVn1Ey/vaPlVeVf2rdFm1Tbtxu0UxpEdyAYjM88jA4uqxOHmvSIne39Of4Fr6KKe9J+c/gy+JyzB4m7N2/ZiuueSZ3pj71LqJl/e0fKq8oMfZ2lpuXaKOlZjeqinXf7vwJCsKMmwFFdNVOHiKqZ1id6fKvwR65tNTRcqo6Vmd2ZjXf8A4PPoop70n5z+DJ1ZNgKqpqqw8TMzrPZT5X51Ey/vaPlVeUFDK88jH4uLEWJo1iZ139eb4GSxl/pbC3b00725Tvaa6aqOGy3CYW7FyxZiiuI011mfvXN61RetVW7tO9RVGkx3QR/0UU96T85/A9FFPek/OfwZLqJl/e0fKq8p1Ey/vaPlVeUH7k+ZRmVF2qLU29yYj8bXXV6zfMIy6xRcm3Nzeq3dN7TtK2EweHwcVRhrcURVyzyzOvxv3F4Sxi6IoxFuK6YnWI1mOX4AYP0UU96T85/A9FFPek/OfwZLqJl/e0fKq8p1Ey/vaPlVeUFzl+J6cwdu/FO5v69jrrpy6LHNs6jL8TTZmxNzWmKtd7Ttz4PAyWHs28PZptWad23TzR3FDF5dhcXci5iLMV1xG7rrMcgMP6KKe9J+c/geiinvSfnP4Ml1Ey/vaPlVeU6iZf3tHyqvKDIsBito6bGJu2elpq4uuadd/n0n2mfWF3KMDduVXLmHia6pmqZ3p5Zn4QYv0UU96T85/BcZfn9OMxluxGHmjf17Lf105Ne4uuomX97R8qryqmHyvBYe9Tds2IpuU80708n7QXV+5xVi5c013KZq07ukI/6KKe9J+c/gkVdFNyiqiuNaao0mPAx/UTL+9o+VV5QY30UU96T85/BkMnzWMyru0xZm3uRE/ja66/A9dRMv72j5VXlXGEwOGwc1ThrUUTVz8szr8YPOa42MBheOm3xnZRTprow/oop70n5z+DPYrDWsVa4vEUb9Guumsws+omX97R8qrygxvoop70n5z+DMZXjIx+Ei/FG5rMxprrzKPUTL+9o+VV5V5hsPawtqLdijcoiddNdQWGb5tGW3LdE2Zub8a672mn7Fh6KKe9J+c/gzWLwGGxlVNWJtRXNMaRyzH1LfqJl/e0fKq8oMb6KKe9J+c/gkNmvjLVFemm9TE6e2sOomX97R8qryshRTFFNNNMaUxGkQDCY/aCnCYu5YnDzVuTprv6a/sUPRRT3pPzn8GWv5Vgr92q7dsRVXVyzO9PL+1T6iZf3tHyqvKCywm0VOJxVqzGGmnfqinXf10/Yz1U6UzPcWNrKcDZu03LdiKa6Z1id6eSfjX0xrGkgjnoop70n5z+B6KKe9J+c/gyXUTL+9o+VV5TqJl/e0fKq8oKWUZxGY4iu1Fibe7Tva72vbjweFe5jiowWDuYiaN/c07HXTXWYj735hMvwuEuTXh7UUVTGkzrM8nwq2IsW8TZqtXqd63VzxqDAeiinvSfnP4Hoop70n5z+DJdRMv72j5VXlOomX97R8qrygqZRj4zHD1XYt8Xu17umuvaifvU84zOMti1M2pucZr/S00008q7wmFs4S3NGHo3KJnemNZnl+F5xmCw+Mijpm3Fe7rpyzGmvtAwnoop70n5z+B6KKe9J+c/gyXUTL+9o+VV5TqJl/e0fKq8oLzCXumMNavbu7xlMVaa66asXmeexgcXVYnDzXuxE72/pzx7TL2rdNq1Tbtxu0UxpEdyFricsweJuzdv2YrrnnnemPvBiPRRT3pPzn8HqztLTdvUW+lZjeqinXf5tfgZDqJl/e0fKq8r1Rk+Aorpqpw8RVTOsTvTz/ABgv0dubTU0XKqelZndmY14z+CRMfVk2X1VTVOHiZmdZ7KfKDGeiinvSfnP4LvK87jH4uLEWJo1iZ139eb4FfqJl/e0fKq8qthctwmFu8ZYsxRXpprrM/eCrjb/S2Fu3pp3tynXTXTVgvRRT3pPzn8EgvWqL1qq3dp3qKo0mO6seomX97R8qrygxvoop70n5z+DJ5PmUZlRcqi1NvcmI/G11fnUTL+9o+VV5V1hMHh8HFUYa3FEVcs8szr8YKGb5hGXWaLk25ub1W7pvadpivRRT3pPzn8GcxeEsYuimjEW4rpidYjWY5fgWvUTL+9o+VV5QY30UU96T85/Bm8vxPTmDt34p3N+Jnd1105dFt1Ey/vaPlVeVfWLNvD2abVmndt080dwGLzbOoy/ExZmxNzWmKtd7Ttz4PAs/RRT3pPzn8GYxWXYTF3IuYizFdcRprrMcij1Ey/vaPlVeUGNjaimZ/JJ+c/gkbHdRcv72j5VXlZEGAxW0dNjE3bPS01cXXNOu/wA+k6dxT9FFPek/OfwZS7lGBu3K7lzDxNdUzVM708sz8Lz1Ey/vaPlVeUFrl2fxjMZbw8YeaN/Xst/XTSNe54GYxFzibFy5pruUzVp3dIWuHyvBYe9Tds2IpuU80708n7V5copuUVUVxrTVExMd2AR30UU96T85/A9FFPek/OfwZLqJl/e0fKq8p1Ey/vaPlVeUHnJ81jMqrsRZm3uRE/ja66/Ar5rjYwGF46bfGdlFOmuj3hMDhsHNU4a1FE1c/LM6/GqYrDWsVa4vEUb9GuumsxygwPoop70n5z+B6KKe9J+c/gyXUTL+9o+VV5TqJl/e0fKq8oK+WYyMdhKb8UbmszGmuvMtc3zeMuu26Jszc34113tNP2L/AA2HtYW1FqxRuUROumuqni8BhsZVTVibUVzTGkTrMfUDC+iinvSfnP4Hoop70n5z+DJdRMv72j5VXlOomX97R8qrygjWzU72dWZ7sVT+yWax20FOExdyxOGmrcnTXf01/Yw2zcaZ3aiOaN76pSi/lWCv3art2xFVdXLM708v7QYn0UU96T85/BVwe0VOJxVqzGGmnfqinXf10/YveomX97R8qryvdnKcDZu03LdiKa6Z1id6eSfjBe1Tu0zPcjVHfRRT3pPzn8EjmNYmJ5pY7qJl/e0fKq8oMb6KKe9J+c/gvsoziMxv12oszb3ad7Xe17ceDwqnUTL+9o+VV5VfCZfhcJcmvD2ooqmNJnWZ5PhB+5liowWDuYiaN/c07HXTXWdGF9FFPek/OfwZ/EWLeJs1Wr1O9bq541WXUTL+9o+VV5QY30UU96T85/Blsox8ZjhqrsW+L3a5o0117UT96n1Ey/vaPlVeVd4TC2cJbm3h6NyiZ3pjWZ5fh9oFpnGaRlsWtbU3OM1/paaaaeVjfRRT3pPzn8GbxmCw+M3OmbcV7munLMaa+0tuomX97R8qrygxvoop70n5z+DPYS90xhrV7d3eMpirTXXTVZ9RMv72j5VXlX9q3TatU27caUUxpEdyAYjM89jA4yuxOHmvdiJ3t/Tnj2lr6KKe9J+c/gy+JyzB4m9N2/Ziu5PPO9MfepdRMv72j5VXlBYWdpabt63b6VmN+qKdd/m1n2kgWFGT4CiumunDxFVM6xO9PP8AGvwR25tNTRXVT0rM6TMf7T+D89FFPek/OfwZOrJsvqqmZw8TMzrPZT5X51Ey/vaPlVeUFDK87jH4qLEWJo5JnXf1+5ksbf6Vwt2/NO9uRrprpqpYXLcJhbvGWLMUV6aa6zP3ri9aovWqrd2neoqjSY7oI/6KKe9J+c/geiinvSfnP4Ml1Ey/vaPlVeU6iZf3tHyqvKD9yfMozKi5VFqbe5MR+Nrq9ZvmMZdZouTbm5vVbum9p2lfCYOxg6aow1uKIqnWeWZ1+MxeEsYuimjEW4rppnWI1mOX4AYP0UU96T85/A9FFPek/OfwZLqJl/e0fKq8p1Ey/vaPlVeUFzgMT03g7d+KdzfjXd1105Vhm2dRl+JizNibmtMVa72nd8HgZSxZt4ezTas07tunmjuLfFZdhMXdi5iLMV1xGmusxyAw/oop70n5z+BG1FMz+ST85/BkuomX97R8qrynUXL+9o+VV5QZFgMTtHTYxN210tNXF1zRrv8APpOncZ9YXMowN25Xcrw8TXVM1TO9PLM/CDF+iinvSfnP4LjLs+pxmMt4eMPNG/r2W/rppEz3PAuuomX97R8qryqmHyvB4e9Tds2IpuU80708n7QXWIucTYuXdNdymatO7pCP+iinvSfnP4JFcopuW6qK41pqiYmO7DH9RMv72j5VXlBjfRRT3pPzn8GQyfNYzKq7EWZt7kRP42uuvwPXUTL+9o+VV5VxhMDhsHNU4a1FE1c/LM6/GDxmuOjL8Lx02+M7KKdNdGI9FFPek/OfwZ7FYazirXF4ijfo1101mOVZ9RMv72j5VXlBjfRRT3pPzn8GZyzGRjsJTfijc1mY0115lDqJl/e0fKq8q8w2HtYa1FqxRuURyxGuoLDN83jLrtuibM3N+Ndd7TT9iw9FFPek/OfwZrF4DDYyqmrE2ormmNInWY+pb9RMv72j5VXlBjfRRT3pPzn8EhtV8Zaor003oidFh1Ey/vaPlVeVkKaYppimmNIiNIgGEx20FOExd2xOGmrcnTXf01/YoeiinvSfnP4MtfyrBX7tV27YiquqdZnenl/ap9RMv72j5VXlBZ4PaGnE4q1ZjDTTv1RTrv66fsZyqd2mZ7karKzlOBs3abluxFNdM6xO9PJPxr6YiYmJ5pBHPRRT3pPzn8D0UU96T85/BkuomX97R8qrynUTL+9o+VV5QU8oziMxv124szb3ad7Xe17ftLzMsVGCwdeImjf3dOx1011nR+YTL8LhK5rw9qKKpjSZ1meT4VbE2LeJs1Wr9O9bq5410BgPRRT3pPzn8D0UU96T85/BkuomX97R8qrynUTL+9o+VV5QVMpx8Zjhqr0W+L0rmnTXXtRP3qecZpGWxa1tTc4zX+lpppp5V3hMLZwlubeHo3KJnemNZnl+F5xmCw+M3OmbcV7mu7yzGmvtAwnoop70n5z+B6KKe9J+c/gyXUTL+9o+VV5TqJl/e0fKq8oLzC3umMNavbu7xlMVaa66awxWZZ7GBxldicPNe7ETvb+nPGvcZi1bptW6bduNKKY0iO5C1xOWYPE3pu37MV3J553pj7wYj0UU96T85/B7sbSU3b1u30rMb9UU67/NrPtL/qJl/e0fKq8r1Rk+Aorprow8RVTOsTvTz/GC/R2vaammuqnpWZ0nT/afwSJj6smy+qZmcPGs8s9lPlBjPRRT3pPzn8F3ledxj8VxMWJo7GZ139fuV+omX97R8qryq2Fy3CYW7xlizFFemmusz94KuNv9K4S7fmne3I10101YL0UU96T85/BIL1qi/aqt3ad6iqNJjurHqJl/e0fKq8oMb6KKe9J+c/gyeT5lGZW7lUWpt7kxGm9rq/OomX97R8qryrrCYOxg6aqcNbiiKp1nlmdfjBb5vmMZdZouTbm5vVbum9poxfoop70n5z+DOYvCWMXRTTiLcV00zrEazHL8C16iZf3tHyqvKDG+iinvSfnP4M5gMT03hLd+KdzfjXd1105Vr1Ey/vaPlVeVfWLNuxaptWad2inmjuAxea51GX4mLM2Jua0xVrvafcs/RRT3pPzn8GYxWXYTF3eMxFmK69NNdZjkUeomX97R8qrygxsbT0zMR0pPzn8EjY6Mly+J/Jo+VV5WRBgMTtHTYxF210tNXF1zTrv8+k6dxT9FFPek/OfwZS5lGBuXKq68PE11TNUzvTyzPwvPUTL+9o+VV5QWuXZ9GNxlvDxh5o39ey39dNIme54GXxFzicPdu6a7lM1ad3SFth8rweHvU3bNiKblPNO9PJ+1d3KKbluqiuNaaomJjuxII96KKe9J+c/geiinvSfnP4Ml1Ey/vaPlVeU6iZf3tHyqvKDh7oYJ14fMpnu9N/Y3HeTg3oYY04fcpiP639jcd5AAAAAAAAAAAAAAAAAAAAAAAAAAAAAAAAAAAAAAAAAAAAAAAAA506NjKa8TsRkeaW6ZqjBY6bVen9Gm5Rz+1rRTHww/egqzu1iths4yaquOmcDjePinXl4u5RGn+Kiv44bs272Zwe2OyOZ5BmOsWMbamjfiNZt1xOtNceGmqIn4HCdqdsuAnhA42bM4fFW96jWumasPjbOvank3qZ0ie1MT3JgH0Kc49GxnNqxsXkeTRXHTGLx04nd15dy3RVE/tuU/EwfXbT0h/uh/63d016f/AJPXu6cXrp4P2tSRa2y4euELjptzdu1btFVymmYw2Bs693tRGszprrVOvPIOhugwyivB8GuYZjdpmmcwzCqbc+qooppp1+Vvx8Df7D7H7P4PZXZjLcjy2JjC4GzTapmeeqe3VPhmZmZ8MswAAAACN8JfpcbVe9OL+xqcq9BP6Y+de9NX21p1Vwl+lxtV704v7Gpyr0E/pj51701fbWgdnAAAAAAAAAAAAAAAAAAAAAAxG1mTU57kOJwPYxdqjetV1R+LXHLHtdyfBMueb1quzdrtXqKqLlFU01UVRpNMxyTEw6dQXhD2NjOKK8xy6NMxopjeo7V6I/1afVo7vRuo149pw5P0z8/iVLV20yu+nrnS/E7tO7u7uvbW961XZu1W7tFVFymdJpqjSYXXSE9Lcdxkabu9po9PnnD9v1fz4UjayAbKAAAAAAAAAAAAAAAAAAAAAAAAAAAAAAAAAAAAAAAAAAAAAAAAAAAAAAAH7ETPMgfg/ZjR+AD9iNZVeK3Y1q0me5EkzoURXpw9dzlppku4a7anS5RNNXcmEd0ehQfsRq/aonmVbOGvXY1t2q6o7sRrBMxHmRS3ZXGGw9V25TTTGtUr/LsjxmNvRbsYe9dudyiiZ09tOMp2XtZdTTVm2JtYSJ5aqd7euVe1Ec0NLkc7HhjW/P4WiEMryO7xc6Rrya7/AGtfUsLVE0V8sTEt5VZns90hOBjXpfwW6tde7rz6tfbS5BZ4yq/lt+jFYeeXseSuj26Z5fhj9jV4nUZyWmuWsx+NpmENqfkVLi7h67U7tWunheYsa81UTPc0daLQqoP2nSImZVul5jnirX2nqrBX4o35tVxT3d074/It6Y3qtIV+J7De05OZ5pt1W653tNe4/bl2uqNKquTuQiZmfQp8kcnbXOFt61azHJC2m3Vpruzp3dHqi5VR3YLRuPAyF21TXRMbsa9paUYebum5Gs66aKlvF8nZxM+FRpu1RrFHJEzzqVi0eBSro3a5juK1iLenZ6R7crvA5dcxk6x2FuOeue2vKsjqjmrpq/YrfNSPtmTTETcpoqiaI5Y/arUzOInk0ild3cjvRRNVE06x2teWVhZmvC34nTSumeaYTFq3j7Z8iQ5Vg+LiLtcacnYxP1r3FWov2KqO3PNPhWWHza3coia6Kqau3pyw9V5lTPJZt1VVTzaufauSbbmFmCxVNVi7NWmk66THhVsptxevUxryzOs+0ydvKsTmd+Jqpmb1XJTRTGsz8C/xOyeMy+nW/ZuW655d+iN6n44Zr8nHEdk2+5Gn7ds27v8AtKIq8K1vYXCWad65ExHc3p5XjpTFRyRiZ0/tSvst2cxWNuRNFq7fme3ppT8My1u6uON2v4SxeDwsYrFRXTa3bVM6RHPM+BuHZjLZy3Laabkfy9yd+vwdyPgWmzuzVrLpovYnduYiPxaYjsaPa7spE4XUedGf7KeoWiNADlLAAIdtns7OJ38Xhbe/vR/K26Y5f7UNebuIwNU7kcZa7nc8jejEZps/gcwqqrqom1ennrt8mvtxzS63D6l9Kv08sbhWYanpzO1MdlTXE/G815jNc7uHtVVVT3fInl/YeKq9aMVbqj/rtcv1rjCbF2Lcxx+Jqqj1NuiKf28roT1HixG4/wDlGpQPKsqxOPxlOtE3b1XNT3PDPchtjIsroyrBRapmKrtXZXK+7PkXGAwOGwFri8Japt0zzzHPPtyuXJ5vPtyftjxVaI0AOekAAAAABrbbbZ+bF6q7ap0w9yd6mqI/Eq7ntIrYxdeHnisVTPJzVN4XrVF61Vbu0U126o0mmqNYlEc42MovTVVga6d2eXirvNHtS7nD6lXt+nm/5VmPwhVOIs1RrF2j49Hi7jbFuPx4qnuU8rJ39jMbTXp0pc0/6K4mPrXOB2JxldUTXYotR6q7XE/sh0J5HGiN9/8A2RqUXi1dzG9RVVE026Z1pjw/eu872dx+HwdFWJszRVPZUzEckx3PBPgbLyzIcLk9mvE1x0xft0zVFUxpEaR2o7XtrnLM2t5pduWJsbsRRvTvTrE8umn7XOy9VrGStsddxCe1oLS9h5nk1h6i/XXyRpS3XnOxmV5hrXatRhr8/wBK3+LPt0oli9gcRaqncw9N6PVW7n3S62Hq/Hyx93if3V7ZQGq1rRNU1RVV7a2mjs5inlbCtbE4yvWjpSuInt1V0xEI7mWSX8tv1RiKYi5aq0qoj69e43MXNxXntrbco0wVqiuOWKdaYV7l3fp3ZonVIbdjC4q1FVFEUz24p5Jh+dTLev49enwJnk1390GkVqpq15pgppiY5eRLOpuGmnSqmap7szywxePwlMXItWaorqnk005Y8C9OTW86g0w1HJPJOk6riK71fY0/Gl2zGx+JzCqq5uWeKt8k1VzOkz8SbZbsNgLNUV42Kb0xy7lFO7T8Pd/Y0+T1XBhnU+ZTFZasyfJr+OvxTTRXXGvNRGsz4IbS2Z2Upws27+OopiaeWizHLpPdq8iV4bDWMLRFGGs27VEf0aKYpj9iq4HM6tk5H218QtFdADkrIdtVst0zNzEYKiKt7lrs9vXu0+Rr+vB4rB3KoszPJPLRVyTHtxLeK1xmX4TG/lWHt3J7sxy/Hzupxep2xR2XjcKzVpfpnGRyTh417u7L84jF4qdL1W5RP9GPI2xOy2VTVrxNcR3OMlfYLKsDgqoqw2Gt0VR/S01n455W5bq+OI3SvlHah2y2yc9hextubdiOWKKvxrnt9yE+iIiIiI0iO0DjcjkX5Fu660RpHdotmrWYzXew27bxE/jUzHY1+33Ja9zHZzFYK5M12rtiY7emtPwTDcg2eN1HLgjt9wTG2jelMVPJOJnT+1LJ5VsxisXciaLNy5y/j1xu0ft523Is24q1i3RE93dh7bN+sXmNVrpHawuQZBYyqnjKpi7iZjSa9OSnwQzQOTkyWyW7rTuVgBQAAAAAAAAAAAAAAH5XTFdFVNURNNUaTE9uH6A1FtZk1zA42qimJmaeyt1eqp8sLDB4ym7EU3Jim7HJpPbbgzXLcPmeGmziKeblprjnpnwNd55shibFdVdNubtHau2o1n4Yej4fPplpFMs6lSYY5+VVU0UzNUxER25WE4HFWp3ab8xp2p1jT4FXDZNicZciNbt+ruUUzP7W9NaR5m3hC3xF2rG3Is2NeLidZqbD2CyjiLXTtynSN3ctRPc7dX/nhUtntj+K3bmYUxRRHLFmmdZq/tSmtNMUUxTTERTEaREc0OR1Dn1tX6WL0tEfL9AcVZRxmHoxeFu4e7+JcpmmfB4Wns/y2/gMdXrExetTy6f0o7Uw3Oxud5Ph81sxFzsL1P4lyI5Y8E92G/wOZ/TW8+pRMbaowuLt36Y5Ypr7dMrhc5zsnisNXVVVZqmnX/aWo3qZ9uO0ws4PFUTpTiJ08MzD0NbYssd1LKL+5cot0zVXVFMeFjaqqswvxTTExYo55XmCyLE427G7TevzPqYnT4ZT3Z3ZOjCbl7HRTNVPLTZp5aY9vusWblYuNG97k1tc7F5VOBwM37tO7dvRGlPqaO18fkSMHmMuWct5vb5ZABjAAAAAAB+V0xXRVTVETTVGkxPbh+gNRbWZNcwONqopiZmnsrdXqqfLCwweMpuxFNyYpuxyaT224M1y3D5nhps4inm5aa456Z8DXeebIYmxXVXTbm7R2rtqNZ+GHo+Hz6ZaRTLOpUmGOflVVNFMzVMREduVhOBxVqd2m/MadqdY0+BVw2TYnGXIjW7fq7lFMz+1vTWkeZt4Qt8RdqxtyLNjXi4nWamw9gso4i107cp0jd3LUT3O3V/54VLZ7Y/it25mFMUURyxZpnWav7UprTTFFMU0xEUxGkRHNDkdQ59bV+li9LRHy/QHFWAAAAAAAAAAAAAAAAAAAAAAAAAAAAAAAAAAAAWuZYGjH4eLN2qqmmKoq1p5/wDzlMtwNGAw82bVVVVM1TVrVz/+cjzmuOjL8NF6qia4mqKdInTu+QyrHRmGGm9TRNERVNOkzr3PKC8AAAAAAAAeLtq3ep3btFFdPcqjWHsN6FhOTZbNWvSWH1/sQu7FizYp3bFq3bp7lFMR9SoLTe1vEyACoAAAAAAAAAAAAAAAAAAAAAAAAAAAAAAAAAAAAAAAAAAAAAAAAAAAAAAAAAAAAAAAAAAAAAAAAAAAAAAAAAAAAAAAAAAAAAAAAAAAAxuZ5RZzC9Tcu3LlM007ulOndX9i3Fmzbt0zMxRTFMTPghjc2zinLr9FqqzNzep3tYq07f8ABksPc46xbuxGm/TFWnc1gHsAAAAAAAAAAAAAAAAAAAAAAAAAAAAAAAAAAAAAAAAAAAAAAAAAAAAAAAAAAAAAAAAAAAAAAAAAAAAAAAAAAAAAAAAAAAAAAAAAAAAAAAAAAAAAAAAAGKwOSWMHi6cRbuXKqo15KtNOWPaZVh8vzyjGY2nDxYqomrXspq15oZgAAAAAAAAAAAAAAAAAAAAAAAAAAAAAAAAAAAAAAAAAAAAAAAAAAAAAAAAAAAAAAAAAAAAAAAAAAAAAAAAAAAAAAAAHBvQw+n7lP6X9jcd5ODehh9P3Kf0v7G47yAAAAAAAAAAAAAAAAAAAAAAAAAAAAAAAAAAAAAAAAAAAAAAAAAWebZXl+cYOrCZtgcLjsLVyzZxNqm7RPwVRMLwBBY4IuD+L3G+hHKN7XXTiI3fk837EwyvLcDlODpwmV4LDYLC0fi2cNapt0R7VNMRC6AAAAAAARvhL9Ljar3pxf2NTlXoJ/THzr3pq+2tOquEv0uNqvenF/Y1OVegn9MfOvemr7a0Ds4AAAAAAAAAAAAAAAAAAAAAAAEO252QsZxanF4W3FONo/G3Y/wBpHlazxuHqwuDuWquemiY+Jv1rDa3L5xmKx1NmjW9NyvSI56ufkdLjc2/2Yrz4iVZhq4erlE0VzTPPDy90xACQAAAAAAAAAAAAAAAAAAAAAAAAAAAAAAAAAAAAAAAAH7Ea8wgfgCQAAAAAAAAXeW0zcxVFuNNaubVaKli5Nq9Rcp56ZiYVtG4mIE+tbJYnE4e3et4Oubdyneiaa4mCeD/HVUzXFFuzREazx9yOT4mc2d2yw2CyS3RirNzsd6KJpmJ15ZnRgs82mvZlc5a+MjXsbdH4tPll52mTnTkmvqI+f5LJ4RjNMnqwF6bdVVNc9qu3VFVM/DC1sxRTVFN2N3wyzlVnGYmmYuVU0Uz/AEZWl7KcREa0V01x3JnyurTN41efKul1g5wVmIr42K6u7MTyP3FYq3fji7VrjKp5pmOb2mNw9mqi9FNdNNFev9LXRsHZTZ/DZjbqruXqbdVH49q1TpPt6z2mryclOPH1LTtMeUYyPZi7mOJpt0b3GTy1TzxRHdlsbA7GZdhqKaa6r12Ke1NURE/Ez2BweHwNiLWFt026O3pzz4ZntrDanMJy/Ka6rdWl65PF0T3NeeficDP1DNyskUpOoWiIhH9oM/sZXRXg8ppt2KKOS5dojl17keHwoLXjMVjLlU2YnSZ5a6uWZ9uZeK9cdjZp1/krfP4WSppiimKaYiIjmiHYxYaceuojcq+2P6Wxk8s4iNe5vS/Jv4vDct6mK6O6yRMaxpPMy/U37g0ZdOFxtUU3bnF0Vcm9NOsUz4Y7jN3dhcRva24wtdM8sTTVMfciN+icDiabtv8A2VXJMNo7EZjOLy6rD3Kt6uxpuz3aJ5v/AD2mnzr5cFYy4p8JjywuB2GuU1RN65YtR/0RNVX3JHbyDAYXLsRaop5bluYqvV8tUcnP4GaYnau9NjIcVNPPVEUfHMRP7NXGnlZuReKzb3K2ohonN51xdVW7FM66aacz8w9qiKYq0iZn9jIYvDTi8femiImaY5u7pyMTdqqs11RbmfDq9rjnurFYY13Vu6dlpp4VCq3aq5q4haTcqmeXll+a1zzMkUmPlD3ftxb5aaonXuLjK8PGIxVFurm55Wmk6cq8ya5FGNomZ5ddE33FJ0JbRTTRTFNMRFMRpEQo4rE0YensuWqeamFW7XFu3VXVzUxqjONv13r08vZVfs8DmYcX1J8rSrYrMblczE1Tp6mnkhYXt67GvF8vd0XFu1TRHdnuqjer20/TCq1wNe7ep1q3YnkmdNf2Jvs7YwOIuU0Y/ExZoq5rlumIifbntIPZuU0zpMRPLHOXL9VFyd2qaqZ7U8zHyME5o1E6TE6b1wFzI8riaMNiMNTXPJVXvxVVPwsth8Vh8TGuHv2rv9iqJaJwOIxt6jdomOxjt6csLyjH4rC3KartuaZjmronSY+FwcvR5mZ+/crdzds2bc1azbome7uw9oJs1tdNW5ax1fGWp5ONn8aj+13U6pqiqmKqZiaZjWJjtuNyOPkwW7brRO36AwJAAAAAAAAAAAABZY3NcDgqppxOJt0VR/R11n4o5VjG1OVTVpx1cR3eLllrgyWjdaz/AMDNi1weYYTG/kuIt3J7kTy/FzrpjtWazqYABAAAAAoZh+QYn3Kr6pRnY/8AL73uX3wk2YfkGJ9yq+qUZ2P/AC+97l98AloADB7S5FRmtrjLW7RiqY0iZ5qo7ks4L48lsdotWfI0rmGT4nAYmqKaarF2P6FXb9qe3C34/G0clVmKp7unkbtxOHs4m3uYi1Rdo7lUasVd2YyqurXpeafBTXOn1u3j6vWY1lr5V7Wpp6ev8mkWqZ+D+LP7NbL3sZXFcRNNr+leqj9lMdtsDC5BlmGqiqjC0VVR265mr62UiIiNI5IY8/VpmvbijRFVDBYW1gsLRYw9O7bojSPD4ZVwcaZmZ3KwAgAAAAAAAABhM62jwuWzNuj+XxEc9FM6RT7cobjttsXXVMUX6LUeptURP7ZbmDgZs0brHhEzENmjVNjbPG0169N3NO5XREx9SS5PtnRemmnHUU7s8nG2uaPbhky9Mz443rZ3QmI8WbtF61TctV0126o1iqmdYl7c/wBJAAAAAAAAAAAAAAAAAAAAea7dFc610U1T4Y1ftNMUxpTERHch+hsAAAAAAHiq1bqnWq3RM92Yh7AIiIjSOSAAAAAAAAAAAAAAAAea7dFc610U1T4Y1ftNMUxpTERHch+hsAAAAAAAAAAAAAAAAAAAAAAAAAAAAAAAAAAAAAAAAYXa3810+6x9UmyX5rq91n6oNrfzXT7rH1SbJfmur3WfqgGaAAAAAAAAAAAAAAAAAAAAAAAAAAAAAAAAAAAAAAAAAAAAAAAAAAAAAAAAAAAAAAAAAAAAAAAAAAAAAAAAAAAAAAAAAAAAAAAAAAAAAAAAAAAAAAAAABEtsPy+z7l98pNl/wCQYb3Kn6oRnbD8vs+5ffKTZf8AkGG9yp+qAVwAAAAAAAAAAAAAAAAAAAAAAAAAAAAAAAAAAAAAAAAAAAAAAAAAAAAAAAAAAAAAAAAAAAAAAAAAAAAAAAAAAAAAAAAAAAAAAAAAAAAAAAAAAAAAAAAAQrZz8+Wv731SmqFbOfny1/e+qU1AAAAAAAAAAAAAAAAAAAAAAAAAAAAAAAAAAAAAAAAAAAAAAAAAAAAAAAAAAAAAAAAAAAAAAAAAAAAAAAAAAAAAAAABwb0MPp+5T+l/Y3HeTg3oYfT9yn9L+xuO8gAAAAAAAAAAAAAAAAAAAAAAAAAAAAAAAAAAAAAAAAAAAAAAAAAAAAAAAAAARvhL9Ljar3pxf2NTlXoJ/THzr3pq+2tOquEv0uNqvenF/Y1OVegn9MfOvemr7a0Ds4AAAAAAAAAAAAAAAAAAAAAAABbdI4Xj+O4i3xu9vb2nLr3VyjfVfF9W+lt6jiuP3NN3l010BFuEbYze4zNcpt8v41+zTH+KPvhq2qJpnSY0l0+hG1ewWEzLjMRl2mHxM6zNGnYVT9z0fTOsRjiMWf18T/8Aalq/hpYXONwd7B3pt3qJiYW71EWi0bhjfgCwAAAAAAAAAAAAAAAAAAD9NO6gfg97vJLyD8HqmnV+TGkmx+AJAH6D8AAH6/Y5UDyK9FMRGsqdWkzyI2l4funJqrUYa5XVMUU72kazu8q4oyrF1RExZq0mNeeETkrHuRYC5rwd6idKqZ59Fa7l121a366ao7nJrHxn1K/k0tKZimnXtvE8r9mmYmY0nV+aaStCCImR65Xntg/HqIgqomIie0RE9wH5D1NE6avymOXmXtFquqNNN2nt+FW1tJWArYmxXYr0qpmNeWNe3HdUVomJjcIAEg/aY1kZDJ8LOIxMTVGtu32VX3Qpe0VrMykv0TZppiiqdY5NPD21TLr02Lu9zXPD23m/2V6iJfuIo5N+OeGD3Gp+RJ7F2m9aiunmntdxUYfJL+tU0TzVxr8MMw5uSnZbSy3xmGpxFuY0iK4/FldbJZrcwOOt11TMcXO7XHdo7f8A57Tyx1vsM3riOaqPu1O2MlJpb0N5UzFURMTrE8sShXCNdqppwtMc1NFdfw8iUZHcm7k+Crq55tU6/Ej/AAg4abmFw16I5KZqt1T7ccn1S83w4inJiJ/defTXuUUxGHqq7c1L5j8qq3Ju2auSqmddP2SyD0mX9UqQAKJWuZUxVg69e1pMfGk3Btdq6dpp7VVmYn4JhFs1ubuH3O3XKY8HGEmm/cuzHJbtRR8Mzr90sXMmI4ttke09Yfa61N3IMTu89O7V8UxqzDxet03rNdq5GtFdM01R3Yl5nHfsvFvwu0Nirs4bGXqY5JuckT7fKxc08fdmZ/FhmttMDcwGaXLFf41qI0n1UTzSxGEqpm3yfjdt7zDMTjjJX5YpOl6e1Mw/abFEc+sqwt3ShTvUUzZqjSNIhjrM7l2mddOXnXt2vfnco5deeS/gqqbEXojsNd3XwslZisan5GZxOJ47LqJ17KqrSr4P/IYax2V2uqXq3cuW7E01RrRrE69xSw9ymmqqJnRjpj7ImISu1O/XxduZ7fNDzVfpj8XWZUL0V1RFVfN2oWrXz5QpW4mqqI+GZXFdVum3NNPLPdWsVaTM9smJmNZllmNyMnlWMps3qN6KtOWJ0Z+1ibN+N2mqJmf6NSIYe3NVUaTpK537lqY3uWO61s2Ct53HtO2axFucFfpvWdeLmdJpbK2EzScThasJcq1m3EV25nnmme18H3tX2cZx+GrtXZ11p7Gqe7HalJuD6/NGaYWO1M1W59qYly+oYO/BPd7hMT5bUAeUZAAAAAAAAAACZiImZnSI7aA7U7WT2dnBXJt2I5Jrp/Gue13IZvbfMZwmXU4e3Vu139d6e5RHP/57bV1iicdiartz/ZU8kQ7PTeHW8fWyelbS/ePxeKmZs07lHdnyv3pbGRyxiI17m9LIxGkaRzDs/U16hXTH0YzFYO5TN6J0ieSunkmPamGwNldqemZt4fG1xVvclF7t69yryodVTFdM01RExPPEsZE9T8XpM/yNfbntMWbj4+VWazHk3pvVj8XnWXYSqab2KtxXHPTT2U/sa4x21+JxeX0Wark000xuTFPJVc07cywcV43E8tERbonm7TmYekWnzlnS3c2xRtRlVVWk36qfDNudGUwmMw2Mo3sLet3Yjn3Z5vbhpTpfG08tN+JnuTMveHzLE4C9TVe3rdVPLFyjkmPiZb9IpMf5dvKO5u9b4jHYXDcmIxNm3PcqriJ+Jq/E7c4vFYeLNVzitI/Gt8lVz2+58DCzisXiJmq1a0if6U9v4ZYcfR8n/wC7Ok9zcdOaZbiIm3GMw9UVRpNM1xGqvhcJhrE8ZhrVuiao03qY54aWirH0VRNdMVU9vmZbKs+xWW3aeLvTRTM/iVctE/Apn6bFJitLbmSJbbGMyLOLObWJmiNy9T+Pbmebwx4GTcu9LUt22jysAKgAAAAAAAAAAAAAAwG12cTluEi1Yq3cRdjn9RT25Z9qXbrG1X8yxXLrG/xVPgin+P1t7p/HjPmiJ9QiZ0wtyu7mF6qmiqabMTyzPbXdrB2LcfiRVPdq5XrC2os2KaIjl01n21Z6S1/ivpRSqw9mqNKrVHxLK/hK8PPG4WqeTnpZIRW81GY2J2gmxeptXatMPcndqpmfxKu77TZLRluOlszminkouRzf+eFuPZ7Ezi8mwt2uda93dqnwxyfc43VuPWkxlr8rVlkAHHWAAAAAAAAAAAAAAAAAAAAAAAAAAAAAAAAAAAAAAAAAAAAAAAAAAAAAAAAAAAAAAAAAAAAAAAAAAAAAAAAAAAAAAU8RYtYijcv26a6dddKo7Zh7FrD0bli3TRTrrpTHbWOf4y7gsDTdsTEVzXFPLGvJpJkGMu43A1Xb8xNcVzTyRpyaQDJAAAAAAAAAAAAAAAAAAAAAAAAAAAAAAAAAAAAAAAAAAAAAAAAAAAAAAAAAAAAAAAAAAAAAAAAAAAAAAAAAAAAAAAAAAAAAAAAAAAAAAAAAAAAAAAAAAoYjB4fE1xVfs0XKojSJqjtK1FMUUU00xEU0xpER2oYHaHNMTgcXbt4eqmKaqN6dadeXWWawldV3CWblf41dFNU+3MAqgAAAAAAAAAAAAAAAAAAAAAAAAAAAAAAAAAAAAAAAAAAAAAAAAAAAAAAAAAAAAAAAAAAAAAAAAAAAAAAAAAAAAAAAAAAAAAAAAAAAAAAAAAAAAAAAAAtrOBwtm7Fy1Yt0VxzVRHKuUbyfN8XiszosXqqJtzva6U6c0SkgAAAAAAAAAAAAAAAAAAAAAAAAAAAAAAAAAAAAAAAAAAAAAAAAAAAAAAAAAAAAAAAAAAAAAAAAAAAAAAAAAAAAAAAAODehh9P3Kf0v7G47ycG9DD6fuU/pf2Nx3kAAAAAAAAAAAAAAAAAAAAAAAAAAAAAAAAAAAAAAAAAAAAAAAAAAAAAAAAAACN8JfpcbVe9OL+xqcq9BP6Y+de9NX21p1Vwl+lxtV704v7Gpyr0E/pj51701fbWgdnAAAAAAAAAAAAAAAAAAAAAAAAIV/wAT/pP+pNUO4q56Jd7i693pnXXdnT8YExABrbhA2e/lqsRajS1dmaoq0/Er7cT4Ja0xOFqtVzRdpmiuPil0jfs279mq1eoiu3VGk0zzShOe7F8ZvVYLdu2+fiq50qj2peh6d1WMdYx5VJq01VTMPKbYzZG/RVpVhsTbnu7kzHxre1sVmF6r+Rw92uO7VTNEfHPI78c/BMbmyvbKIv2I1ZvGZPOG3t+q3G7OkbtWus+BjJs1xy7ukNiuWt43CNLZ+xD3XTprpKmye0ACQAAAAAAB+6cqAfj1McjyD9iNXqmnWYgtxrVEMlisBXh57Ln540UteKzqUrOrDVURy/HDxNExHIv7N2K40n8b63qaKJ5Zphj+pMexjYiZeaqJpnliWSy2iJvU6RHLXGi9zfD2rtyKMPy3ZnliOYnNq3aaYO1yzyGIo3a59teTlWKo1mq1XERP40RrEz7ahdwl+mNardend3VovWZ8SLV+PdVFVM6VRp7b8imZjkZdofkRq/ZiO0aaPURyI2PGkmivao1nuPzEbm/2HJCO7zpKg901REc3K86CyH7NU1PVFFXPo9WtI541VqonXl017kdpWZ14S94K5Nm5FVU1Ua/0o5J0bRyDbTA1U0WMximrdiKaL0W+52pj72raN6rWKadZnnmXmaLlqqOy0ifC0eVw8fKjV0xOmxdsKcBjb838Ffoqovc9Ok0zTXHgnu+VD8TfrtWIw16NJpq5J8D1hsRiZsVRciL1unkqieXkeMVTx2G1oma6KJ1mmfxqPa7sMODD9GIpM7iCZ2sMPEVzXNUROq3v2ooqlUpoqt3KoiqaY5+XkUbs1VzyzMz2nRr78IeJqjTkjleZe5s1R+NEx7ZNM6czJuAivWnSX7Rpyac6lMTCrhYmb1Ommsd1ExqNjKZZl/HXI35mKY5atGds4OzanWKNZ7tXKYGLVGGpm3PYzyzM91SxWOoojds9ncnm05Yhy8l75LahZaZvZjGYq3Zo036Y52HxeAuYXTjY3K55YjtTHgZSiqq3XVrVu1z+PX248Htq8zextHF2qIpsRydkz0vbHqPhCMVRMc8PMRMpDiclppsVVxX2UcukQw9VrirumkTHhbVM1bx9qNPeBy+7iq9KI7Ht1TzQlWDwtvC2It0Rr6qe7LC5fjqrVURH4vbo7XwJBarpuW6a6J1plo8q95nU+kwi+Nom1djXnpnR6rmJtTPamGTzjC72t2mOSeSrweFg666rVM26uaeZnx2+pWJgX2Ta8fb/ALU/UkbB5FbibkVRMTFEftlmq66aI1rqimPDLV5M7umHpjsFriMxuXaYmYjkjw9qH5icVOIniMLEzryTUl2wmR8ZfoxFyn+Qszva+rr7XwQwZckcfHN7ntPcusdLYDDWJ57dummfbiOV+Zlg6MfgbuGu8lNcaa9ye1K5Hku+e7u+WRpbO8uxGAx1c7s03rc9lHd8Md2HnDY21eiIqmKK+5LbWcZRhs1tRF6Jpu0x2NynnjywgWbbGYu3XNVFnjqfV2Z5fhh6LjdQxZqxXJOpUmNMYt8Ri7VmJ1qiqr1Mc5OzuKird4rEx4JtSyuWbHYy9XEzh6qI9Vf7GI+Dn/Y2rZMNI3ayPLB4DDXsfjKLlVE1TM6W6IjnntNv5Bl0ZZl1Fnkm5PZXJjt1So5HkOHyuN//AGuJmNJuTHN4IjtMu4fP539RPZT9MLRGgBzVmueE7L4vYq3d0neqs6Uz4YmeT9sNb04arc1jWJidNe03vtPls5lltVNuP5e3O/R4e7HwtRX6K8Biqq4pmbVU6VUz2vA9V0nld2Hsj3CloYXS/HNMScXdrnSqrk7iSW6MLiKd6ii3Pd5OVWotW7f4lFNPtQ6E8nXx5V0w+By2qdJriaKfDzyus00ptWrFuOeeSIXeIxFuxTrXPL2qY55W+WYa9j8bTc3JqqqnS3THblj75n/Mv6hKQZBspbzXL8XVTcmzVyUU6xrTM6az9yHZtkmIwGIrpu0U71urdriO03nk2Bpy7LrWHiYmqmNapjt1TzrHaLILWa0cZbmm3iYjSKpjkqjuT5XGwdXtTNPdP2ytNfDTuCwFN6mKorop7sRyzClnNq3Yopt24nWnlqmeeWczTIcTgL871FeHr15NfxZ9qUZzOL8Xa4u1b3LETLvYbxltFotuFFhb551epnenSOZ+VW6o0151fDW6ap7KdPB3W9MxHlCthaNKd6e3zK0xExpPM/X5VVFMazOkNeZ3ItapmzVVT2qo5E84NrM38fhavUb1dXxaeRAL9XGV06R2MNucFmEi1l2KvVR2dVcUx4I0aXVb/T40z8ytX2nADxbIAAAAAAAAAA11wk3aunaqe1TZiI+GZRnLaYpwdGnb1mfjS7hHwk1X7d2I5LlqaPhidfvhDsquRVh9zt0S9Tw5ieLXSk+16Aygwu0VyNy3RHPHLLNIzn1e9iqqfDH1M/GrvIiVxkVqL12u5djXSImIZ5jMit7tiqrtTpEMmjPbd5IGIzu/ExxU8tNPLPtsujGZ1zVer8Ncp41e65K0w0aXY3vbhLcLd46xRX25jl9tF78bs25jtM9lE64euO5Uz8qO6sWRC+nmla38PTiKJpnkqjliV1PNLxb55cbLMxnpMLfD92azO9gMbTVrPGWp5Yn+lT24bhs3Kb1mi7bnWiumKqZ7sS0hfji81tVR/T01+ptrZG7N3IMNvc9O9T8Uzow9XxRquWE1ZgBwlgAAAAAAAAAAAAABpfauiqjMLu9H4t+uJ+NuhrfhByuqnG13aKewvxv0z/1Rzx/53XV6TkimbU/KtvTDROsRMc0iyy3ERXb4qvkuUcmk9uF67Vq9s6lUB4u3KbVE11zpEI9pWOK7LM7ERzxpr8ba+xtM05BYmf6VVUx8ctV5TYu43HcZTRM111btEeGeRujAYanB4Kzh6OWLdEU693wtDq94ilcfymquA4CwAAAAAAAAAAAAAAAAAAAAAAAAAAAAAAAAAAAAAAAAAAAAAAAAAAAAAAAAAAAAAAAAAAAAAAAAAAAAAAAAAAAAADC7W/mun3WPqk2S/NdXus/VD92qoqry2mKKZqnjI5IjXtSbK0VUZbVFdM0zxk8kxp2oBmQAAAAAAAAAAAAAAAAAAAAAAAAAAAAAAAAAAAAAAAAAAAAAAAAAAAAAAAAAAAAAAAAAAAAAAAAAAAAAAAAAAAAAAAAAAAAAAAAAAAAAAAAAAAAAAAAARLbD8vs+5ffKTZf+QYb3Kn6oRza21crx1qaKKqo4vniNe3KR4CJjA4aJjSYt08nwQCuAAAAAAAAAAAAAAAAAAAAAAAAAAAAAAAAAAAAAAAAAAAAAAAAAAAAAAAAAAAAAAAAAAAAAAAAAAAAAAAAAAAAAAAAAAAAAAAAAAAAAAAAAAAAAAAAACFbOfny1/e+qU1Q7Z+1cpzq3VVbriOy5ZpnuSmIAAAAAAAAAAAAAAAAAAAAAAAAAAAAAAAAAAAAAAAAAAAAAAAAAAAAAAAAAAAAAAAAAAAAAAAAAAAAAAAAAAAAAAAAODehh9P3Kf0v7G47ycG9DD6fuU/pf2Nx3kAAAAAAAAAAAAAAAAAAAAAAAAAAAAAAAAAAAAAAAAAAAAAAAAAAAAAAAAAACN8JfpcbVe9OL+xqcq9BP6Y+de9NX21p1Vwl+lxtV704v7Gpyr0E/pj51701fbWgdnAAAAAAAAAAAAAAAAAAAAAAAAAh3H3fRJucbXudM6bu9Omm8CYgAAAMHthjpweU1UW5mLl+eLiY7UdvyfCziE8I9dUdLRHNFFdUe3yNrh0jJmrWUSgNuOncbVVVy2rfNHdXWKwdu/Gv4tcc0wpZRERhqp7c1L56m9prbUfCiOYvKrsazTRrPdp5dWIu2K7dUxVTVGndhOlK/h7V+NLlMT4e2z4+XNfFoRpBpjTnfiRZhk9umzXct3Jjd7UwxPSF3dirTta83abtM9LxuJRpZj3ct1W50qiYeGWJ2gASAAD9p534r2bFdcaxHIrMxHsfmk1Rp2lOY0XtOHrn8aYhd0ZVdu0b1NMx/a5NfaY5y1r7lLH4SmOOjuJXFqnFYO3FfPuxpPclF6aKqL1XFxPY91nrGOrs2aKLliqJiIjuNbkxNtTVMLHGZfXbqmZidPVU8ywuzcojd3tdWfnFYm/yWLM069uWQyLZu7mGI5LcXKv6Vcx2NHtz3WP8AqYxV7svwaRzLcFfvV/jbtNPLMpvs7slfxFVNddFVm127tyNJmP8AphPcoyXA5XhqLdixb36eWbk0RvVT3dWScDldZtk3GONQvFVrhsvwuHwVOEos0TYiOWmqNdfDLH4nZjKcRExVhd2J54pqmI+LVmhyK5slZ3W0ws0ntxs7RlWPuUYbers7kVUzPPETPbRq1buRbjcmNO427wiYKblFnERHY1UzZqnuduPva/y6LdW/YvUUzXTPJrD13B5dsnHi1vMwxzHlgKrFyrXkiPA8RhbnPuzEd2Y5Ewpw1mmdYtUa+0xeb43Smq3ROlFPJOnbnuNynJm86rCNI/cndmYirXwqfPyy9zrVVyv2YjWIhuR4Qq2rlNNE0zTTOvK9Ye1Rcpnl5e48VWv5OKubXkU7dU0zorrceBXvWeKjeidYeLU79UURyRKrcucZZiJ59eVb2Z0r17cIjcx5GSppimNIjkU8RGtqfAqqWJnS3p3WGPYyGR1zxmndoV8wscTVx1qNKZ5KoWmVV0WNa7k6RFOmnbmZfmPzKq5brojSmmY5o5ZYZracm6+kqOMpmLdNMc/41M92Fnh66ark1V6RPaeKr1VdNMVTVMRrpyvFHM2q01GpQyMxFUcukwo3KbVPPz9yJU7VrfmI7KJnwc69sZZcqmP5Or26uSFJmKe5FhFjjqtaY0j61bEZdesWorqoqju6cqQYPA0WNKqtKq45u5D3mOnSdzXwfWwzyp7oivpOmOyTLL2Orm3bovVzMb0U0UTMpLXs1iMBl9zFXrcWIjsaZrnWuZnuR2v2L7g2irp+jwWapn2tYSHb6qYy3D0xzTd1n4pcnk83J/Uxhj0tEeNtXcTTdxfEW9eLo5ap7cz22WppimmKaYiIjmiGPyrsq79U/jTMfeyLdyzO9fhEDA5pgdyqZpjsJ5p7ngZ5+VRFUTFURMT2pVx5JxzuBDbk1W6omqOWO2zGUY63TFVFyvSJjWOTmlcY3LbdVq5Vbq3eSZ0nlhS2eya5jsXZt0U0TNVU0xrVp2m3fLjvjmbfCFzezC3pNNmmblU8nLHIt8JkGKzC/TTZo3r1c8lv/wA5mwMv2HqoqicRetW6e3FqNZn4ZSzLMtwuW2tzC292Z/Grnlqq9uXHy9Vx4Y1h8yt279tTXdk8ZhKYprw+Ipq7cxRvRr7cGH2Zxd6vSLGJr/8AvcxHxy3KNP8AxnNr15T2wg2R7GTRNNWO3bVvnm3ROtU+3KbWLNuxZptWaIot0xpFMc0PY52fk5M87vKYjQAwJAAAAAAAAEd2i2atZjNd7DbtvET+NTMdjX7fclIhkxZb4rd1J8jTeY7OYrBXJmu1dsTHb01p+CYWPSmKnknEzp/alvJ4izbirWLdET3d2HWr1m8R91dq9rUeVbMYrF3Imizcucv49cbtH7edsXIMgsZVTxlUxdxMxpNenJT4IZoafJ6hl5EanxCYjQA0Uvyuim5TNNdMVUzzxMaw1jwg5Ras4+5XasUUU3aIrp3adI1jkmP2ftbPYraPK4zTATRTpF+32VuZ7vc+FucHkfQyxbfhExtqDC2LOKwlNMRFFyjk1iOVYYrLrlEzM0zp6qnlhk8Zhb+AxVddFE06TpXbmOZVs46zciN6rcq7lXlerjJaPup5iWNHOKuRyRX+1UtYOu7VzVVz4EjqvWI5aq7fxwtb+O3/AOTwtM1VTya6fUyRnvb1Bpj7GD1xtu3VpO5OsxHNHdbk2Mw04fJKKqo0qvVTc+Dmj6kF2SyC5jcVEVRO5E63q+5Hcjwy2tbopt0U0URFNNMaREdqHB6xyovrFEr1h+gOEsAAAAAAAAAAx2f5dGZ5dXZ5IuR2VuZ7VUNQY/DXsBjK7lNE0zE6XKJjmntt4MRnmQ4fNI3/APZYmI0i5Ec/gmO26XA539PPbf8ATKsxtq3D4u1eiNKopq9TPOuF7mex2Ms1zMYequPVWOyifg5/2MVGzuKmrd4rEz4ItS7lcmG8brZXy84nG2rMTFMxXX3IYPF4a9cvVXK6Z3643ojTtJzlOxmLuVxVXZ4mn1d7n+CEizPZSxRlMxg6Zrxdvst6rnuR248in+I4MForWdzKdTLX+VzT0lbpp/o8k+2u2MuUXMvxFVVNMzZmdJjueBe2cRavRG5XGvcnnZ713PdHqUKyM5rRNF+vwVT+1JpmIjWZ0hg87rt1zE2piuqY0q05mTjTq5LG11cbcoiPbSLKqN3C6z/SmZR3B0bt+KbnJE89XchK7W5xdMW5iaIjSNGXlTqIrCIex+TzSs8TieJond7KueSPA505NZK44j2sp3J47NaIjmtxy/BytubKWZsZDhYq56omv45mY/Zo1xsnk1zHYymiqJiauyuVepp8stuUUxRRTTTERTTGkRHahodXzV+3FX4TV+gOIsAAAAAAAAAAAAAALTNcBazLB14e9yRPLTVHPTPdXYmtprO49jT+f5BicDiZmumaK9exrj8Wv2p7rGRisTZ5L9matO3DeF+zbv25t37dNyieemqNYYLFbJ5deqmbfG2ZntUVax+3V3MPVqzXtzQrNfw1b1Qrq5LViZn437ZweJx16iL0VTrOlNumNZn2obLtbHYKmrW5fv1x3NYj7mZy/K8Hl8f+lsU0VduueWqfhlkydWxUj/LjyjtYbZPZ7qdTGIxVMRf00ooj/wBuPKkwOFly2zW77+1wBjAAAAAAAAAAAAAAAAAAAAAAAAAAAAAAAAAAAAAAAAAAAAAAAAAAAAAAAAAAAAAAAAAAAAAAAAAAAAAAAAAAAAAAAYfaquu3ltM26qqZ4yOWmdO1JsrXXcy2qblVVU8ZPLVOvagGYAAAAAAAAAAAAAAAAAAAAAAAAAAAAAAAAAAAAAAAAAAAAAAAAAAAAAAAAAAAAAAAAAAAAAAAAAAAAAAAAAAAAAAAAAAAAAAAAAAAAAAAAAAAAAAAAAAEW2svXLeOtRbuV0xxfNTVMduUiwEzOBw0zMzM26dZn2oBXAAAAAAAAAAAAAAAAAAAAAAAAAAAAAAAAAAAAAAAAAAAAAAAAAAAAAAAAAAAAAAAAAAAAAAAAAAAAAAAAAAAAAAAAAAAAAAAAAAAAAAAAAAAAAAAAAAEO2fv3a85t013a6qey5JqmY5pTEAAAAAAAAAAAAAAAAAAAAAAAAAAAAAAAAAAAAAAAAAAAAAAAAAAAAAAAAAAAAAAAAAAAAAAAAAAAAAAAAAAAAAAAAHBvQw+n7lP6X9jcd5ODehh9P3Kf0v7G47yAAAAAAAAAAAAAAAAAAAAAAAAAAAAAAAAAAAAAAAAAAAAAAAAAAAAAAAAAABG+Ev0uNqvenF/Y1OVegn9MfOvemr7a06q4S/S42q96cX9jU5V6Cf0x8696avtrQOzgAAAAAAAAAAAAAAAAAAAAAAAEK/4n/Sf9Sao11IxfVzpncp4rj9/Xejm11BJQAAYjaXN4yvBfyek4m5yW4ntd2V8dLZLRWvuRWzbOcJllP8A6iuark81ujlqnyNc7ZbR9UKbW7atW4tzMaTVvVaT3fiYbF4zEY/E102q6qpqnWu5M8s/C/acss7kxd1rmefl0ek4vAxcaYvfzZSZ2xOAzKuxNVHYTEzrywy2HzG3c0iuNyZ7fPDCY7AzZuTERpMc3hha03Krc/XDsWw0yxuFdpmMLleYUxpRcriKJ5tZ/FlfX8faojS3/KV+DmaVsVot2p285rc0tU2qeWquebwJjsJlNnE2784uzRds024taVRrGs8s6fF+1E8oy7E4/HUTNE13q57GnueGe5Db2UYCjLcBbw9vlmOWqr1VXblodS5EYsf0qz5lNY+UF2m4PaLlNd3KJqntxZqq5vamfvayzDL72Cu1UXbddFVM6VU106TEuk2JzzIcHm9ueOp3LumnGUxy/D3WHg9ayYvtzeY/6pmrnV+tg53we4+xVVVhKKMTb543JiKo+CedFL+Q46zc3a7FdNXcrjdn9r0uHm4M0bpaGPUsToadxlbOR4y5XFMWqpqntU8spdkHB/jMVVFWNjpSxPPNXLXPtR2vhRm5uHDG72IiZQTBWIu4immud2nXlme0l1vC4eLdNNNuiaYjknRJM22F6Wt6ZdRN6zHLpMxxkfD2/wDzkRW9leJwtc0xXctT6muJplpf1mPleaWW1pdUWbVHLTbojw6LTGYyP9lh+yuVcmsdooy7E36opqvVV6/0adakoyHY6/cqprv0Th7Xbqr/AB59qO0xZMuLDHdkse1lsjs3RmN+OmaNbNvsrlUcnL2qYlL7ux2Cqq1t379EdzWJ+5n8DhLOBw1NjDURTbp+OZ7s+FgdpdpaMu37GFmmq/EdnXP4tvyy4luXn5Wb/KlbUQ9WtmMqwkRcxNddcR27tcU0/s0ZCzmeU4eiLVnFYW3RHNTRVER+xqfG5zicdfmYm5fr9VXMz8UdpQ1zCeXSmPByNyemXyR/nZPKO78N3WL9m/TvWLtu5T3aKon6lRpHD5nisHepqrprtVRzV0TMSn+zO1cYqaLGOqpmauSi9HJrPcq8rS5PTMmGO6vmExbaXgOYst8wwlvHYS5h70a0Vxpr24ntS1LtBkuIwONmJjdvU8tNUc1cd2G4lvjsHh8dYm1irdNyjta88eGJ7Te4XNtxrfmJRMbaTqzKbdmuL1E03YjSJ07bA37lNyvTXkiGztrtkqcPl1y/hr0V26ZjsblPLGs6c8Ne2curqxdy3MUaxrzy9Tw+Rhy0m9GOYlipns+RWsWpqq+uVxjMBVh65pq545Y07cPdiqmqiIjSJjnhvzeJjdUP2uiKre7HJ3GPuUzEyyaldtRXy80qUtoWNFWsQ/Lf48vzd7XbVIw9yKuTnjlZpmIF9VVFFPZSoxrdr36uSiDDWuNr0q13vDyR8bKX8JTh8LFUzFVdU6RpzQ17Wik6+RjbldVMaR+PV+x5rtxRbmauWqX5RXTxtVdU83M9UxVfriZjsY5oX9Cph7E1W4qiPxI3p9pQiimm5NFcck80pLl+G4mxO/HZV88dyO4xmZYCaJmaY7DtT3PBLDTPFrTCdMfTNViuImexnmlI8uxHH2dKp7Onknw+FGrs100TTXGsRzSu8qxtNm5Tvb2kxMTonNj767j2QkrHZjcm9cow1vlmZ1l+VYy9iOww1uY/6v8AzmZvZfZ29jcRya7uv8pdmOSmO5Hdlo2muCO/JPpPtKeD7Azaw97EzGlMxFqjwxHPP1fEyW2eGnEZJXVTGtVmqLnwc0/WzOGsW8Nh7dmzTu26I3aYe7lFNyiqiuIqpqjSYntw8xfkzbP9b919eGjcNPS+YXLdXJTXzfcyS62tyC5gsVMUxO5M62a+7HcnwwwtjHTRPF4qJpqj+lo9PW0Z6xkp5U9MgKUX7MxrF2j5Slex1m3E7tW/V3KfKiK2nxEBmV2LeGqjXsq+xj70i4OsFVVj7dyY5LNE1zPhnkiP2/sRjB4W/j8VRXXRNWs6UW4jnbb2cyuMrwEUVaTfudlcmO73PganUc9cOH6cT5lMeZZUB5pcAAAAAAAAAAAAAAAAAAAAAAABis5yPC5pTvXI4u/Ecl2mOX4e6heY7EYqmuZtW7d+PVUVbs/FLZI28HNzYPFZ8ImNtT29jMdVXEdKXf71dMQkGU7FTRMVYyui1R26LfLVPtz/APVOBmydUz5I1vR2wo4TDWcJYps4a3Tbt080QrA58zMzuUgCAAAAAAAAAB+VVRRTNVUxFMRrMzzQD9EOzzbGixvUYDdmI5JvVxyfBCHYvanGX6p1xOJr8EVbsfFDo4OmZssb9Im0NxDTWH2mxdmvWL+Jo/8AvkzHxSlmR7ZzXNNOO3btvmm5RGlUe3C2bpWbHG48oi0JyPFi9bv2abtmuK7dUaxVHNL25kxrxKzAZ9s1YzKartmYs4iefk7Gv24+9BMx2Qxliuf/AEt3T1Vns6ZbaG9x+oZsEaidwiY20vb2dxddUUxaxNXgi1KQZPsViK5ib9EYe326rnZVTHgj/wCjZAz5OrZrxqPCO2EDzbYei3ZnqbHGUf0rdc9lr3YlD8Tk2JwdyY1u2Ku5XTMftbsflVMVRpVETHclGHquXHGreSaw0fTg8TVVG/fmYjl0iZnVnMhyO7mWLiinSiKY3prrjmjwQ2bicPTVhb9FmimK66KqY0iI5Zhh9ncsxOCxdy5iKaYpqo3Y0qieXWFc/Ub5bRasa0mIZTKstw+WYaLOHp5+WqueeqfCvAc61ptO7e0gCAAAAAAAAAAAAAAAAAAAAAAAAAAAAAAAAAAAAAAAAAAAAAAAAAAAAAAAAAAAAAAAAAAAAAAAAAAAAAAAAAAAAAAAAAAAAAAAAAAAAAAAAAAAAAABhdrfzXT7rH1SbJfmur3WfqhcbQYS9jcDTaw8RNcVxVyzpyaSbP4S9gsDVaxERFc1zVyTryaQDJAAAAAAAAAAAAAAAAAAAAA83K6bVuqu5VFNFMazM80QD1MxETMzpEMNjdpctwtU08bN6qOeLUb37eZDNq9qK8TVVbtVVUYbmptxOk1+GryIxTRi8V2VVfFUTzRzO1xuld1e/NOlZs2XG2WE3uXDYjTu8nlZPAZ/l2Nqii3f3Lk81NyN2Z+5qLqbMcsX6t7u6fxeZnF4PlqnjbXb7bYt0rBaNUnyjulvQa/2R2ommaLGLuTXh5ndiqqeW3Ph8DYDi8jj349u2y0TsAa6QAAAAAAAAAAAAAAAAAAAAAAAAAAAAAAAAAAAAAAAAAAAAAAAAAAAAAAAAAAAAAAAAAAAAAAAAAAAAAAAAAAAES2w/L7PuX3yk2X/AJBhvcqfqhhtossxONxdu5h6aZppo3Z1qiOXWWbwdFVrCWLdfJVTRTTPtxAKoAAAAAAAAAAAAAAAAAAAAAAAAAAAAAAAAAAAAAAAAAAAAAAAAAAAAAAAAAAAAAAAAAAAAAAAAAAAAAAAAAAAAAAAAAAAAAAAAAAAAAAAAAAAAAAAAAIVs5+fLX976pTVGsnyjF4XNKL96imLcb2sxVE88SkoAAAAAAAAAAAAAAAAAAAAAAAAAAAAAAAAAAAAAAAAAAAAAAAAAAAAAAAAAAAAAAAAAAAAAAAAAAAAAAAAAAAAAAAAODehh9P3Kf0v7G47ycG9DD6fuU/pf2Nx3kAAAAAAAAAAAAAAAAAAAAAAAAAAAAAAAAAAAAAAAAAAAAAAAAAAAAAAAAAACN8JfpcbVe9OL+xqcq9BP6Y+de9NX21p1Vwl+lxtV704v7Gpyr0E/pj51701fbWgdnAAAAAAAAAAAAAAAAAAAAAAAALfp3C8dxXH2+N13d3e5de4uEK/4n/Sf9QJqAA1Xt7j6r2ZYiInkoniafBEc/7dW1GltqomMwu73avV6/G63R6RbNMz8K29GCsxZw9MadlPLUuAdmZ3O5VU71mi9Ru3KdY7XgYvEZVVM9hu1x4eSWYFqZLU9CKdIXKMVxU0VazzRrDYGzeyV3GYWziaptWbdUfjTO9VyTpOkfB3UZxfLmeH05+T6219jImMgs6801VafHLB1Pl5KYotWdbTWF5lOVYXLLW7h6Ozn8a5Vy1VL8Hl7Wm891p3K4AqD8qpprjSumKo7kxq/QHmiiij8Smmn2o0eh4vXbdm3Nd6umiiOeqqdIhPmR7flVNNcaV0xVHcmNWIvbS5Xaq06Z35/wCiiZ/a9YfaLK786Rioon/rpmn9s8jL9DLEb7Z/4NspRRRR+JTTT7UaPT8oqprpiqiqKqZ5YmJ1iX6wyMbtDmHU3K7t6mY42ewt6+qn/wAmfgafxVdePxs2oqndiZmuruz25T/hHxHF2sLTM6U0xXcn9mn3tV28ZVRbr3app3p7XPL03SOPrF9SPcqWlIKZsYajciqiiI7s8r9pxNmqdIu0a+2i/GXa51pp5O6a3454iXU/pvzKu0rqppuUaVRFVMsbMTgMVGkzNitjsLjq7VUREzT4J5pZPEX6MXgapjkro0mYU+nbHOp9SNrbIZlVj8t3LtW9esTFMz25jtT/AOdxnWvODe/PTm5PNXZmJ9uJj+LYbyfOxRizTWGSPQA1ErXNcL07l2Iw/NNyiYj2+1+1pjH0V4PHxdmmY5d2uO5PNMN4odtns7OJ38Xhbe/vR/K26Y5f7UOp0zlRitNL+pVtCDYmxRi7MTExrz01MDisHXZuc27V+yWU3cRgap3I4y13O55HvqjYrp0uW6vDGkTD0mO1qfp8wowW9ep56dXi7cu7ukxu6stdrsXJ0w+HqmqfDP1L3JshuYzFUU8VN27PNRzxHhnwM0560juvGjSjsfkGIzTH0RZp5KOzrrq/Fp7nwttUbN5fGWxhK7UVTzzd00r3u7r9y5yHK7eU4GmzRpNyeWuqI558jIvKc7qN+Rk3SdRHpeI01vnOxeJpqqqs0RiKO1VROlce3H/1RPOMixOFtRVXaxFERVpMV25hvRZZzgozDLb+H5N6qnWmZ7VUcsMvH6vlpMRfzBNWgcDga7t2ujcnWPVcjPYPA0WNKqtKq45u5Cnj7VzA46bs0zHLu10z2p7cL21cpu0RXROsS7+XLa8RMepVh7JiJjSY1gGsljsdgbMWbldOtExE8kcypspkNWY46xbiuimKpqnWaddIiJ8iljbs4m5Th7PLy9lLYXB/lnE2q8XVTpTu8Xb17fdn/wA8JyuTbj4JnfmURG5XmB2QwdmqJxNyu/p/R03Kf2cv7Uis2rdi1Tbs0U0W6Y0immNIh7HlsmbJl/XO2TQAxCji8NZxdiqzibdNy3VzxKG5tsTNczVg66LtHaouclUe1P8A9E4GfDycmCfslExtqe5sZjqa5jpS7/drpmF/l2xGKmumbtu3Yj1VdW9PxQ2SNy3Vs9o0jthismyPC5XTvW44y/Mct2qOX4O4yoOde9rz3WncrACoAAAADFY/P8uwVU0XL+/cjnptxvTH3MZO2WE3uTDYjTu8nlZ68bLeNxVG0oGGwW0uW4qqKeNmzVPNF2N39vMzMTExExOsSx3x2xzq0aSAKAAAAAAAAAAAAAAAAAAAAAAAAAAAAAAAhO3mdcVvYK3VMUURE3Zj+lPapTWqYppmZ5ojWWlM/v14zGxvTO9euTXPwy6fS8EZcvdb1CtpW9izXja+OvzMW+1TDIW7dFuNKKYpjwQ9U0xRTFNMaREaQ/Xetebf7KvNdFNcaV0xVHhhj8ThZw88fhZmNOWaWSEVvNRnNhM84u/Rh7lX8hend09RX2vglsVo3Ba4fMblqmZiJ5Y8HbhurLr/AEzgMNfnnuW6ap9uY5XG6tgil4yV+VqyuAHIWAAAAfldUUUzVVMRTEazM9qFGxi8PiKppsXrdyqI1mKZ15DMPyDE+5VfVKM7H/l973L74BLQAAAAAAAAAAAAAAAAAAAAAAAAAAAAAAAAAAAAAAAAAAAAAAAAAAAAAAAAAAAAAAAAAAAAAAAAAAAAAAAAAAAAAAAAAAAAAAAAAAAAAAAAAAAAAAAAAU79+1h6N+/cpt066a1Tpyli/axFG/YuU3KddNaZ15WJ2t/NdPusfVJsl+a6vdZ+qAZoAAAAAAAAAAAAAAAAAAABFtvcw6XwVvDU1THG611z/wBMdr4/qSlrjhJrq6erjtU2aYj4Znyt3p+OMmeIlE+kTwVE4q/XiLsaxE6UwyS2y6IjB29O3rP7Vy9JkndtKQE8scoKJYy5HSWNpqp5LVznjuNsbH46cZlNNFyZm5Yni5me3Ha8nwNWZvEThqZ7cVJzwcV1T0zEzyTRRVPt8rW6nSL8fvn3BX2mwDzS4AAAAAAAAAAAAAAAAAAAAAAAAAAAAAAAAAAAAAAAAAAAAAAAAAAAAAAAAAAAAAAAAAAAAAAAAAAAAAAAAAAAChfxeHw9UU371u3VMaxFU6citRVFdMVUzE0zGsTHbhE9sPy+z7l98pNl/wCQYb3Kn6oBXAAAAAAAAAAAAAAAAAAAAAAAAAAAAAAAAAAAAAAAAAAAAAAAAAAAAAAAAAAAAAAAAAAAAAAAAAAAAAAAAAAAAAAAAAAAAAAAAAAAAAAAAAAAAAAAAABb2sbhb1yLdq/brrnmpirWVwhWzn58tf3vqlNQAAAAAAAAAAAAAAAAAAAAAAAAAAAAAAAAAAAAAAAAAAAAAAAAAAAAAAAAAAAAAAAAAAAAAAAAAAAAAAAAAAAAAAAAcG9DD6fuU/pf2Nx3k4N6GH0/cp/S/sbjvIAAAAAAAAAAAAAAAAAAAAAAAAAAAAAAAAAAAAAAAAAAAAAAAAAAAAAAAAAAEb4S/S42q96cX9jU5V6Cf0x8696avtrTqrhL9Ljar3pxf2NTlXoJ/THzr3pq+2tA7OAAAAAAAAAAAAAAAAAAAAAAAAQr/if9J/1Jqw3UOnqn05x868Zxm7u+HXTXUGZAAax2/wAtqt5heqpid27/ACtHt9uP/O62cx2e5XRmuCm1VMU3aeyt19yfI2+FyP6fLFp9ImNtS5ffi9YiJns6eSY+9dLfNcqxOAxlWlE2r1PPT3fDHdhb0ZjNE7uItVU1R3PI9P2xk+7H5iVGQflVUUUzVVOkRyzKyqzO1EdjTXM/EpbuIx1Ub8cXa7nd8pGOfdvEG3vAUV4zHzdimZ5d2iO7PNENz5Vheksuw+H55t0RE+32/wBqMbGbOzhtzF4q3ubsfyVuqOX+1KYuD1PlRltFKeoWrAA5awAABVMUxMzOkRyzIMZn2b2spw0VVRv3q+S3R3fDPgauzjPsTj8TO9VN65rpEf0afBEKu1ua3MdjrldMzPGTu0R3KO1/57a1weGpw9uI0ia5/Gl6bh8SnHpF7xu0qTO1tFnHXOWq7FHg10+omjHWeWmuLkdzn+tkRufUn8QjSps/tHiMDfimiqaZ17K1V+LV5JbRynMbOZ4Sm/YnTtVUzz0z3Gn8fhou0TXRGlynl1jts5sLm9VjHW4rq7C7MWrkeHtT8f3tDn8OmWk5aR5hMS98LGLivEWLFHNapmK/bnliP/O611hKYrmZq5dO0le2lycTjsRrz136pj4J0hGb1qqxc1iNJjkmHV6fWMfHrRWfauPFFymuOSeXuPbYQp3bcVx4e6pUX6rdE0zrvc3twr1100RrVK0/2mJpnTkmeZevmPI2lwa4eZxE3f6NFn9tUx/FsFGeDzDRY2dt1TH8rXVM1z7U6RHxJM8Rz8nfyLft4ZY9ADTSAAxGabP4HMKqq6qJtXp567fJr7cc0sDf2HiqvWjFW6o/67XL9aajZx8zNjjVbI0iWE2LsW5jj8TVVHqbdEU/t5UkwGBw2AtcXhLVNumeeY559uVyKZeRly/rnadADCAAIztTs5GY72IwsU8fMdnRPJFz+LW2Jy3FYK/XTa3rdcc9uvkn9rd6hi8HhsZRu4qzbuxHNvRze1LpcTqV8EdlvMKzG2lOmMbTyVWIme7pL8mjG4nkrmLdE8/abYr2XyqqrWLFVPgi5Oi7wmS5dhKoqs4W3Fcc1VXZT+1vT1fFEbrXyjtQbZfZS5fmm7epqtYeeWa6uSqvwR4PC2NZtUWbVFq1TFNuiNKaY7UPY5HJ5V+RbdlojQA1kgAAAAAAAAAAADX+121E1TXYwlyaMPE7s1Uzy3J8HgSTbDHTg8pqotzMXL88XEx2o7fk+Fqe3HTuNqqq5bVvmjuuz0ziVvvNk9QraSJxeM5aZ4q12u09dTZnlm/Vvd3T+LIxyRyDs/VmP0+FdMbVRi8L2VNfG0RzxzpPsptRXhqqbd2qqvDc1VuZ1mjw0+RimNxtE4W/RiLXJEzpVCt6U5Fey8HpvG3XTdt0126oqoqjWJjmmHpFtgsw6YwVzDVVTPFaV0TPqZ7Xx/WlLymfFOG80n4ZIB4v3rdizXdvVRRbojWqqe1DXu0m1925NVvDV1WLHa3Z7Ov4e1DJx+Lk5FtURM6T3EY7C4bkxGJs257lVcRPxKVrNsvu1btGNsTPc34hpqcVi8RM1WrWkT/Snt/DJv4+jlmmK4+D7nVjo9deb+UdzeVMxVETTMTE80wNQZLtJicDeimi5Va5eW3VOtE/B2mzMizizm1iZojcvU/j25nm8MeBz+VwMnH8z5hMTtkwGikAAAAAAAAAAAAAAAAAAAAAB5u079qumOeqmYaQzGJtY+xVXGmk6T4NJbxav26yiqxjrk0U9hdmbtufD24+P7nX6RliuSaT8q2Y4WmAxMXaIornS7TyTE9tduxas1nUqgLfGYmnD25nWJrn8WCImZ1AtrfZ5vXMc1Mfdo3LkdubWT4Kirni1Tr8TVuyWVXMdjrdFUTPGTvVz3KO3/57Tb9MRTEREaRHJEOV1jJEzXHHwtUAcVYAAABQzD8gxPuVX1SjOx/5fe9y++EqxFvjrFy1rpv0zTr3NYY3KMnjLr9d2L03N6nd0mnTt+34AZUAAAAAAAAAAAAAAAAAAAAAAAAAAAAAAAAAAAAAAAAAAAAAAAAAAAAAAAAAAAAAAAAAAAAAAAAAAAAAAAAAAAAAAAAAAAAAAAAAAAAAAAAAAAH5VVFNM1VTEUxGszPaRbOdr7GGmqjBU03Zjkm7XOlEe13WO26z3dqrwdmuYtW+S5pP49Xqfg/85kGtWbmNq42/VMW+1TDtcLp1bV+rm9KzP4SDE7aY2urkxVUR3LduIh7wm2uNoqjexMVx3LtEafHHlYmjDWaI0pt0/DGr8uYSxcjlt0x4aeR0v6fja12f9ldy2Lku1WGx1VNvExFi7VzVa60VfD2kjaKqpu5fXFVMzXYmeWGydiM76btRg79e9VFOtqqeeY7nwOVzunxir9XF6WiWS2t/NdPusfVJsl+a6vdZ+qF9muBjMMNFmbk29Koq1017vlMqwMZfhpsxcm5rVNWumnc8jkLLwAAAAAAAAAAAAAAAAAAABB+EbBzXVZvxHY3Lc2pnuTHLH1/sThZ5vgKMywFzD3OSZ5aavU1dqWxxc30csXRPlpzKrmtqq1VyVUTzeBfLbN8uxOAx1cxRNF6ieyp7vhjuw8WMfarjS5/J1+HmeqtHf99PMSovBTm/aiNeNo0/tQtb+PpjscPE11zyRycisUtPqB4zOrjbtrD0c+us+BsnYDCzawN+/MaRcqimn2qf4z+xBtnMmxGOxsRpM3a+WqqeaiO3MtuYPD28JhbdizGlu3GkOd1XPWtIw1TWPlWAcBcAAAAAAAAAAAAAAAAAAAAAAAAAAAAAAAAAAAAAAAAAAAAAAAAAAAAAAAAAAAAAAAAAAAAAAAAAAAAAAAAAAABEtsPy+z7l98pNl/5BhvcqfqhY5vk8Zjfouzem3u07ukU69v2/CyWHt8TYt2tddymKde7pAPYAAAAAAAAAAAAAAAAAAAAAAAAAAAAAAAAAAAAAAAAAAAAAAAAAAAAAAAAAAAAAAAAAAAAAAAAAAAAAAAAAAAAAAAAAAAAAAAAAAAAAAAAAAAAAAAAAIVs5+fLX976pTVhsvyOnB42nERfmuadex3dOePbZkAAAAAAAAAAAAAAAAAAAAAAAAAAAAAAAAAAAAAAAAAAAAAAAAAAAAAAAAAAAAAAAAAAAAAAAAAAAAAAAAAAAAAAAAHBvQw+n7lP6X9jcd5ODehh9P3Kf0v7G47yAAAAAAAAAAAAAAAAAAAAAAAAAAAAAAAAAAAAAAAAAAAAAAAAAAAAAAAAAABG+Ev0uNqvenF/Y1OVegn9MfOvemr7a06q4S/S42q96cX9jU5V6Cf0x8696avtrQOzgAAAAAAAAAAAAAAAAAAAAAAAGL6t4fp/pTi7vGcZxeukaa66d1lEK/wCJ/wBJ/wBQJqAAAC2x+Bw2PtcXi7VNymOaZ549qUbxmxdi5M8RiaqY9Tcoir9vIlozYuRlxfonRpCrGw8U1614q3TH/Ra5frZ7K9n8Dl9VNdNE3b0c1dzl09qOaGXF8nMzZI1ayNADWSAAAALLPLk2snxtdPPFqrT4l6t8xsdM4DE2I57luqmPbmORfHMRaJkaVudnm9MTzUx92rIsdjdcPmNq7VGkTyT4O1LIvX39RP7MYAxpGPy2ZtY6/TRyaTrHg0lf11RRTNVU6REaytcgsV4zGzuxO9euRRHwzyr1nVLTPpC42us1W8ZemY0mLs1fBVyx9y1v4ajGWqblM7tcxz9320927yeLtmMXap1pimLd2I7Udqf/ADwNeYe7Vgrk2b+vFzOsVMXDzfWwxNPcExpjcTl9y3Os0zT4Y5YW/FXPXOT20spqiumJpmJie3Bu0667sa+03I5Ux4mEaRmxgbl2rkpqr+r413hcLFOY26Z0maOWdOaGRxmMptRNNuYquT2o7S/2Tya5jsZTRVExNXZXKvU0+WUZORNaTe/iDTY+ylmbGQ4WKueqJr+OZmP2aMs/KKYoopppiIppjSIjtQ/Xi8l++02/LKAKAAAAAAAKGLxmGwdG9ir1u1E829PP7UMLiNssksVTTVipqmPU26p+5lpgyZP0Vmf7G0hEew+2WSX6oppxU0zPqrdUfczWExmGxlG9hb1u7Ec+7PN7cF8GTH+usx/Y2rgMQAAAAAAAAAAAAAAAAAAhPCPXVHS0RzRRXVHt8iDZRERhqp7c1Njbf4WbuBsX4jWLdU01e1V/GP2tbZZVxV27h6+eJ1jwvTdOmLcXUfH/ANqT7ZEBsAtsxiJwdzXtaT+1crHNbmlqm1Ty1VzzeBfHG7QhKODaurp6iNeSqzVE/BMNjoPwc4OaKr1+Y7G3bi1E92Z5Z+r9qcPO9StFuROl6+kG4QM2mirpOir+TtxFdyI7dU80f+d1BcFYnEVTiMR2Ws9jEr7bC/VezG/M/wBO/V8UTpD1RTFFFNMc0Ro7vGxxgwViPcqT5l6AWSt8XhqMRROsRFcc1Srs1md7AY2mrWeMtTyxP9Kntw9sdfji81tVR/T01+peIjJWaW9Ibvs3Kb1mi7bnWiumKqZ7sS9sBs9mFrD7MWL+LuRRRb3qNZ7ekzpEI9ne2l3WqnCzGHt9qZjern7oeapwsmTJNKR6lfbYA0xe2kxd2vWb2Krnw3Jhc4HazGWKo0xV+nTtVzv0/tbc9HyxG4lHdDbwi+Q7WWcZNFrG7lq5VyU3KZ7CryJQ5uXDfDbtvGlgBiAAAAAAAAAAAAAAAABZ5tl1nM8JVYvxp26ao56Z7q8E1tNZ7o9jUW0GzmIwN+arlM0zr2N2n8WrySxUV46zyVURcju8/wBTeNdNNdM010xVTPJMTGsSxWI2dyu/Os4WKJ/6Kpp/ZHI7WHq/29uWu1e1qOb2OuclNqKPDpp9a+yfIcTj8TG7TN65rrM/0afDMtmWdmsrtVa9Lb8/9dcz+xlbNq3ZtxRZopoojmppjSIWy9XjWsVTtY/IcotZThpppnfvV8tyvu+CPAyYOJe9r2m1vawAqAAAAPF65FmzcuVRM00UzVOngWOW5vYzC9Vbs0XKaqad6d6I8q6zD8gxPuVX1SjOx/5fe9y++AS0AAAAAAAAAAAAAAAAAAAAAAAAAAAAAAAAAAAAAAAAAAAAAAAAAAAAAAAAAAAAAAAAAAAAAAAAAAAAAAAAAAAAAAAAAAAAAAAAAAAAAAAAABRxt6MNg79+f/boqr+KFZYZ9TNeS42Kefiqp/YtSIm0RI09mVdWKzC3brqmZqneqnuzPOvoiIiIiNIjmY+rsc4pme3HJ8TIvYX8RER+GMAY0vN2iLluqiqOSY0UdmsXXgsdTVrpNm5FXwa8sf8AndXDHYDs8fiKqeWNZj9q8RFqWrPpDdGY463gcPF65TVVRNUUxu6GW423j8PN61TXTTFU06Vc/wD5ysZtPTNOS2aZ54rpifil72S/NdXus/VDx0sjNAAAAAAAAAAAAAAAAAAAAAAsM2yrC5na3cRR2cfi3KeSqlCsz2IxG/M2Yt4intTE7lXk/a2INrBzMuDxSfCJjbU0bG46a9Ok73w106M3lWxF2mqJxNVuxT24p7KqfhT4bGTque8a9HbC1y7AYfL7HFYW3FFPbnt1T3ZldA51rTadykAQAAAAAAAAAAAAAAAAAAAAAAAAAAAAAAAAAAAAAAAAAAAAAAAAAAAAAAAAAAAAAAAAAAAAAAAAAAAAAAAAAAAAMdmWb2MvvU271FyqqqnejdiPKvrNyL1m3cpiYprpiqNfCiu2H5fZ9y++Umy/8gw3uVP1QCuAAAAAAAAAAAAAAAAAAAAAAAAAAAAAAAAAAAAAAAAAAAAAAAAAAAAAAAAAAAAAAAAAAAAAAAAAAAAAAAAAAAAAAAAAAAAAAAAAAAAAAAAAAAAAAAAADF4LO8PjMXTh7du7Fc68tURpyR7bKIVs5+fLX976pTUAAAAAAAAAAAAAAAAAAAAAAAAAAAAAAAAAAAAAAAAAAAAAAAAAAAAAAAAAAAAAAAAAAAAAAAAAAAAAAAAAAAAAAAAHBvQw+n7lP6X9jcd5ODehh9P3Kf0v7G47yAAAAAAAAAAAAAAAAAAAAAAAAAAAAAAAAAAAAAAAAAAAAAAAAAAAAAAAAAABG+Ev0uNqvenF/Y1OVegn9MfOvemr7a06q4S/S42q96cX9jU5V6Cf0x8696avtrQOzgAAAAAAAAAAAAAAAAAAAAAAAEK/4n/Sf9SarLqXg+mumOJ/lt7f3t6efu84L0AAAAAAAAAAAAAAAGutu8j4u/XiLdP8hene19RX2/glEcNiqsPPEYqJjTkipvC/Zt37NVq9RFduqNJpnmlCc82MmuaqsDu3bfPFuudKo9qXd4XUKdn0s3/Ksx+EVorprjWiqKo8Evy5cotxrXVFMeGX5iNmcXZr0mxiaP8A73Mx8cPeE2Wxl+qNMNia/DNO7Hxy6Xfh1vv8K+WNv3q8bXxNiJi326pT7YPJeK3cbcpmKKImLUT/AEp7dSrkex1Fjdrx+7MRyxZo5vhlMKaYopimmIimI0iI5ocrn9Qrav0sXpaIKqYrpmmqImmY0mJ5pQraHY/jd65l9MV0TyzZqnSaf7MpsOZg5F8Fu6kpmNtJ4nJsTg7kxrdsVdyumY/apRgcVdndqvzOvajWdfgbwqpiqNKoiY7kvyi3RROtFFNM+CNHUjrNtea+f5+yO1rHI9kMTfrprqtzao7d27Gk/BDYmVZbh8sw0WcPTz8tVc89U+FeDn8nm5OR+r0mI0ANRIAAAAAAjO1W0lOWxXYw1VPHxGtdc8sW/wCLM5zjYy/Lb+I5N6mnSmJ7dU8kNIbQ4yvEYmq3Nczy79yZ7cur0vhRyL91vUK2nSlm2d4jG3q5365iqeWqqdaqvbY6mMRc5d6Yj29HvD24qnemOTtQuXrYiuOO2sMazqi/RyzVrHt6sjlOd4jBXqJ364imeSqmdKqfaUltiLcUzvRHJ24JiuSO20DdOyu0lOZRRYxNVPHzGtFcckXP4pM0Hs9jK8PiabcVzHLv25jtS3fk2NjMMtsYjk3qqdKo7lUckvJdU4Uce/dX1LJWdr0BylgAAAAAAAAAAAAAAAFHGYe3i8LcsXo1t3I0lqPaPJsRgcbMaTF2jlpqjmrjtTDcS1zHAYfMLHFYq3FdPant0z3Ylu8LmTxrftKJjbTVjH0z2OIiaK45J5ORdRftTGvG0af2oSfNdiLtVUzhqrd+ntRV2NUfCwk7G46K9Ok73wV06O9XlcbJG4tpXUsXfx9qiNLf8pX4OZ7yjLsTj8dRM0TXernsae54Z7kJNlmxGI34m9FvD09uZnfq8n7U1ynKsLllrdw9HZz+Ncq5aqmvyOpYsVZri8yRD3lGAoy3AW8Pb5Zjlqq9VV25XgPO2tNpm0+12nds8NVYzHExpPYXqpj2p5Y+55tVxct01xzVRqme3uUcfa6dt06xu7l2I7naq/8APA15h7tWCuTZv68XM6xU9VxMkZ8Ea9wpPiWTH5TVFdMTTMTE9uH6uDHXJ47NaIjmtxy/Byq2MxlNqJptzFVye1HaMDgbnS165MTvTHZ1epiZ0+PlZax2R3WQq47M7nSFi3FU7tOvF09rlnXeW2FwWv8AKYnWqueXSe17bxTTF7NJifxLUcke1/FkkTrHGq/I/KaYpjSmIiO5Dxds27saXKInw9tUGPcx5SxddNeX3YqpmarNU8sNm7EZxOMw3Sl2veuW6d63VP8ASo/ggWItxds10T245PbV9icXVYzLCzrMbt2KJ/s1cn3sfMxRyMMzPuCPEtvAPKrgAAAAAAAAAAAAAAAAAAAAAAADG5pnWCy3Wm/d1u6a8XRGtX8PhYza7Pup1ucPhq4pv1U61V+t0+VrK5iMRj7tXFTVTTr2Vczyz7cupwunTnjvvOoVmdJ/iNt6aKtLeFpiO7cuafs0e8Lttbrn+WwvJ3bdyJ/Z/Fr+jLbf/uV1VT4OR+V5bTHLZuVU1Rzaul/h/F1r/wC0bluTLc0wmY0zOFuxVVHPRPJVHwL1pDB4/E4DE0cbVVRVTOtNymeWG1dmc5jNcLNNzSMTbjsoj+lHqocvm9Pnj/fXzVaJ2yeYfkGJ9yq+qUZ2P/L73uX3wldyim5bqorjWmqJiY7sStsHl2Fwdya8Na3KpjSZ3pnk+GXNSuwAAAAAAAAAAAAAAABRxeJs4SxVexNym3bp55lDc222miZpwdFFqjtV3OWqfaj/AOrPh42TPP2QiZ0nA1Pc2zx1VevTd3+7RTEL/Ltt8VTXEXblu/Hqa6d2fjhuW6TnrG0d0NkjFZNnmFzSndtzxd+I5bVU8vwd1lXOvS1J7bRqVgBUAAAAAAAAAAAAAAAAAAAAAAAAAAAAAAAAAAAAAAAAAAAAAAAAAAAAAAAAAAAAAAAAAAAAAAAAAAAAAAAAAAH5coi5RVRVGtNUTEx4H6A0ztNl93AY6uNJ37FWmvdp54kw16m/aiunn7cdyWy9pskpzWxFdrSMTRGlMzzVR3JatxuWYnAYqqLdNVu5H41urk/+sPUcTk05OOKzOrQpMaXgx0Y+7b5L1ide7zE42/d5LFiY8M8ra+lZG1zjcRFi1Ok9nPJTH3sjsRldWJx9mK6Z3YmLtzwUxzR8P3rDKcmxOPxcdhN69PLp2qfDMtq5DlVvKsJxcTFV6vluV92e57TS53KrgxzjrP3SmI2t9rfzXT7rH1SbJfmur3WfqhlMXhbOLtRbxFG/RE66azHL8BhMLZwlqbeHo3KJnXTWZ5fheaXVgAAAAAAAAAAAAAAAAAAAAAAAAAAAAAAAAAAAAAAAAAAAAAAAAAAAAAAAAAAAAAAAAAAAAAAAAAAAAAAAAAAAAAAAAAAAAAAAAAAAAAAAAAAAAAAAAARLbD8vs+5ffKTZf+QYb3Kn6oU8Zl2FxlyK8Ta36ojSJ3pjk+CVzbopt26aKI0ppiIiO5EA9AAAAAAAAAAAAAAAAAAAAAAAAAAAAAAAAAAAAAAAAAAAAAAAAAAAAAAAAAAAAAAAAAAAAAAAAAAAAAAAAAAAAAAAAAAAAAAAAAAAAAAAAAAAAAAAAAAhWzn58tf3vqlNVlh8rweGvxes2d25Guk70zz/AAr0AAAAAAAAAAAAAAAAAAAAAAAAAAAAAAAAAAAAAAAAAAAAAAAAAAAAAAAAAAAAAAAAAAAAAAAAAAAAAAAAAAAAAAAAHBvQw+n7lP6X9jcd5ODehh9P3Kf0v7G47yAAAAAAAAAAAAAAAAAAAAAAAAAAAAAAAAAAAAAAAAAAAAAAAAAAAAAAAAAABG+Ev0uNqvenF/Y1OVegn9MfOvemr7a06q4S/S42q96cX9jU5V6Cf0x8696avtrQOzgAAAAAAAAAAAAAAAAAAAAAAAEf6t4jqx0puWuL47i9dJ10107qQIV/xP8ApP8AqBNQAAAAAAAAAAAAAAAAAAAAAAAAAAAAAAAAAAARnb25NOV2KI5qrvL8ES0viqpqu3q555qbu23w83sm36Y1mzciufa5vvaVzC3NrF36Jjnneh6rocx9KYUs/bcaW6Y8D2p2Kt63Hg5FR159qDxdjW3V7T2p36t23Ph5CPYp4WqabtiqOeKm6Ngrk1ZXfonmpu8nwxDTeX25u4qzREc070t1bEYebOTb9UaTeuTXHtc33OR1yY+lEL1SAB5VcAAAAAAAAAAAAAAAAAAAAAAAB+VUxXTNNURNMxpMTzShW0Ox/G71zL6YronlmzVOk0/2ZTYZ8HIvgt3UlExtpPE5NicHcmNbtiruV0zH7VKMDirs7tV+Z17Uazr8DeFVMVRpVETHcl+UW6KJ1ooppnwRo6kdZtrzXz/P2R2tY5Hshib9dNdVubVHbu3Y0n4ISrO8qs4DZe/awtP4s0111Tz1cscspMpYqxRicNdsXPxLlM0z8LTyc/JlyRa/qJ9J00lhuwzS9TP9LXT62RW2fYK9gMdVNVOl2zVu1eHuT7Sph71F+3FVE+3HceitMXrF49KKoCiX5VMU0zM80RqpbJWqruYWYp5679EftW2Y4jWOl7XZV1ck6drwJhwfZVPTEYiun+TsROk92ufJH3Iz3jDgtaflEeZbAAeSZAAAAAAAAAAAAAAAAAAAAAAB4vXKbNmu5X+LRTNU+1D2sM/mYyTG7vPxVX1LUr3WiBqPP8Xdx2OmKp7O9Xv1fDPJCvZt02rdNFEckLGeXOI17UcnxMi9faO2tax6YwBRKjirMX7M0zz88T3JXGx2Y1YTH2aqpn+Triiv+zPJ/wCe08sdgeTMMTEc3L9a01jJjtS3pDduKuTawt65TETVRRNUa+CGIyLN7+YYq5bvUWqaaaN6NyJ7seFkcTMzlN2auebE6/JR3Y/8vve5ffDx8siWgAAAAAAAAAAAAAPy5XTboqrrmKaaY1mZ7UP1gts8TOHySummdKr1UW/g55+pkxU+peKfkQXa3P7mNxUzTM7kTpZo7kd2fDLC2MDNc8Zipmqqf6Orzho6YzC5cq5aaOb7mSetrWMFYx08MftTixZiNItUfJUb2Bs3Indp3Ku7T5F0Ii0x5iRYYPFX8BiqKK65p0nWi5E8zbezmaRmmAiurSL9vsbkR3e78LVOZWouYaqdOyo7KPvSLg6xtVOPt25nkvUTRMeGOWJ/Z+1qdRwVzYfqRHmEx4lskB5pcAAAAAAAAAAAAAAAAAAAAAAAAAAAAAAAAAAAAAAAAAAAAAAAAAAAAAAAAAAAAAAAAAAAAAAAAAAAAAAAAAAAAW2OwGFx1G7irNFyO1Mxyx7U88LkTEzWdwI3e2PwNdWtu7ft+DWJj6nrD7I5fbnW7Xeu+CaoiP2JEM/9Xm1rulGlHC4WxhLfF4a1Rao7lMaaqwMEzMzuUsfnmNuYDB03bNNFVU1xTpVE6c0+QyPG3Mfg6rt6mimqK5p0pidOaPKtdrfzXT7rH1SbJfmur3WfqhAzQAAAAAAAAAAAAAAAAAAAAAAAAAAAAAAAAAAADEZvn+Dy2Zt11Tdv+t0dr257S02vzvqdh+Iw9cU4iuNZq9RT3fbauru38wu1RbmabWvLVPb9t1OD0/60fUyeKqzOkzxe3N6Kpi3Th7Udyda5/wDPgeMNt1iN7s+lrkdyYmmfrRW3l9imOyia58Mv2vAWKo5KZpnuxLq/0fF1rtRuWz8p2mwePqpt3NcPenmiuexmfBLOtFTF7AVROvGWJn/z2mxtic+6appweIr3pmNbNc88/wDTLm83p0Yq/UxeYTEpeA5CwAAAAAAAAAAAAAAAAAAAAAAAAAAAAAAAAAAAAAAAAAAAAAAAAAAAAAAAAAAAAAAAAAAAAADB57m9/L8Vbt2aLVVNVG9O/E92fCy+FuTdwtm5VERVXRFU6eGEX2w/L7PuX3yk2X/kGG9yp+qAVwAAAAAAAAAAAAAAAAAAAAAAAAAAAAAAAAAAAAAAAAAAAAAAAAAAAAAAAAAAAAAAAAAAAAAAAAAAAAAAAAAAAAAAAAAAAAAAAAAAAAAAAAAAAAAAAAAR/Ks7xGMzGjD3KLUUTry0xOvJE+FIE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CFf8T/pP+pNTSNeaAAAAAAAAAAAAAAAAAAAAAAAAAAAAAAAAAAAAAeL9qi/YuWrsa0V0zTVHglp3a/Ir2FxNVERM3KOWirT/AGlPlblWmZ5dh8yw/FYmjWI5aao5JpnuxLe4PMni338ImNud6Lk2q+WOTtwuqLlNcckpztBsHiZrquYWKb3ho5Jn248iIYnZnMbFc014PExp3LUy9Zi5mDPG62Y5iYWtdymiOWfgWtdyblfNrHahlMNszmN+uKaMHiZ17tqYS/Z/YPE79NzFRTZ8NXLMe1HlMvMwYI3axESxWyGRXsViaaJiYrr5a6tP9nT5W3K7mGy3BUcZXTZsW6YpjenufWs+LwWzuV3K6KdKaeeZnsrlXa5Wrdp9ocRisTM1Vb12fxaf6NuPBDgzXJ1TLuPFYX/SnOZ7c4LCTMWrVdzuTVO7r8HLLC1cJVUT2OAtzHhu6fc1pVxl+5M1VTVVPPMy9xhKdOyqnXwOrTo/FpGrRuf7q90tqYHhEsXqopv4Tc19Tc/glWV51gsy0psXdLumvF18lX8fgc/V2KrfLE6wyOV5pdwtdEV1VTbieSqJ5aZ8EsHI6LitXeLxKYs6CEa2Rz7qjbjD4muKr9NOtNfrlPlSV5nLithtNLe1wBjAAAAAAAAAAAAAAAAAAAAAAAAGD2lyKjNbXGWt2jFUxpEzzVR3JaxzDJ8TgMTVFNNVi7H9Crt+1PbhupSxOHs4m3uYi1Rdo7lUauhxOoX48ds+YRMbaS4/G0clVmKp7unkfk9PX+TSLVM/B/Ftm7sxlVdWvS80+CmudPrVsLkGWYaqKqMLRVVHbrmavrdCer4ojcV8/wA/dXta/wBmtl72MriuImm1/SvVR+ymO22bgsLawWFosYendt0RpHh8Mq8RERpHJA5XK5l+TO7elojQA1EgAAAAAAAAAAAAAAAAAAAAACnibUX8Nds1fi3KJon4Y0VBMTryNI5xZuYPHU1106VW6porjwxK7oqiuiKqZ1pmNYTTbbIemqasZh6N6ZjS9RHPP/VDXMTewFUxpxliZ+LyPV8bNXk44mPcMc+GUFpRj7FUctU0z3Jh+XMwsUx2MzXPghk+nb1oXF+7TZtVV1dr9sv3ZTA143HWqZjWb1yNf7Mcsz9awotX8fdpm5E02teSmO37TaOyGSdTsPx+IoinEVxpFPqKe57bDzM9eNimN/dKYjbNZh+b8T7lV9Uo1sf+X3vcvvhLSIiOaIeVXAAAAAAAAAAAAAAEY2+pmctw9Uc0XdJ+KUnY7aDBTj8pv2aY1uab1H9qOX+DPxrxTLW0olp7Kuxrv0z+NEx97IsbiIqwWP42Yncr5Ko7ndZGmqKqYqpmJieaYeryeZ7vypD9AY0qWJmIw92Z9TK+2AoqqzTCaR/Tqq+CKZYbMr2/MYe1y1VTy6fUnPB5ls0TXiqo7C3TxdE92Z55/wDO6x8u8YuNbfyR7TgB5VcAAAAAAAAAAAAAAAAAAAAAAAAAAAAAAAAAAAAAAAAAAAAAAAAAAAAAAAAAAAAAAAAAAAAAAAAAAAAAAAAAAAAAAAAABhdrfzXT7rH1SbJfmur3WfqhmpjXnIjTmAAAAAAAAAAAAAAAAAAAAAAAAAAAAAAAAAAAB4vxM2LkU880zp8RA09tXjq8bjrtUTrN65On9mOSI+p+WLVNm1TRT2v2rLHcmYYeZ5uT62Rex1FMdax6YwBRLzXTFdE01RrTMaStMnvXMHjqqKKtKrdUV0T4YlesdHLnE6dqOX4mSnmtqyhu7DXYv4a1ep/FuURXHwxqqLDIImMkwW9z8VT9S/ePvHbaYhkAFQAAAAAAAAAAAAAAAAAAAAAAAAAAAAAAAAAAAAAAAAAAAAAAAAAAAAAAAAAAAAAAAAAAABEtsPy+z7l98pNl/wCQYb3Kn6oV5iJ54gAAAAAAAAAAAAAAAAAAAAAAAAAAAAAAAAAAAAAAAAAAAAAAAAAAAAAAAAAAAAAAAAAAAAAAAAAAAAAAAAAAAAAAAAAAAAAAAAAAAAAAAAAAAAAAAAAABCtnPz5a/vfVKamkR2oAAAAAAAAAAAAAAAAAAAAAAAAAAAAAAAAAAAAAAAAAAAAAAAAAAAAAAAAAAAAAAAAAAAAAAAAAAAAAAAAAAAAAAAAAcG9DD6fuU/pf2Nx3k4N6GH0/cp/S/sbjvIAAAAAAAAAAAAAAAAAAAAAAAAAAAAAAAAAAAAAAAAAAAAAAAAAAAAAAAAAAEb4S/S42q96cX9jU5V6Cf0x8696avtrTqrhL9Ljar3pxf2NTlXoJ/THzr3pq+2tA7OAAAAAAAAAAAAAAAAAAAAAAAARLp3E+iHiuPu8V0xu7u9Omm9zJahX/ABP+k/6gTUAAAAAAAAAAAAAAAAAAAAAAAAAAAAAAAAAAAAAAAAAEB4RMxmm/TYpnsbNG9Md2qeb9mnxtXXqpq1rmZmquf2JtwgTV1TxmvrlMfBuoTV+PZ7mkPadMxxTBXTHb2rWqIooiO323sG4qLWqmKLu7P4tS6W+K56O6tX3oZ7ZfH3MNiKJpns7NW9T8E8sN22blN6zRco/FrpiqPaloTKfy6dObl1+Ju/IJmckwW9z8VT9TzfW8cRNbwvVfgOCuAAAAAAAAAAAAAAAAAAAAAAAAAAAAAAAAAAAAAAAALXGZhhMF+VYi3bnuTPL8XOjG1W1PS03MPgq4p3eSu929e5T5Wv68ZisZcqmzE6TPLXVyzPtzLqcXplssd951Cs2bWnanKoq046uY7vFyvsFmuBxtUU4bE266p/o66T8U8rTXS2MnlnERr3N6X5x+LwsxN6nfo7seVuW6RjmPst5R3N5iA7LbWT2FnG3JuWJ5Irq/Gt+33YT6JiYiYnWJ7bjcjj349u260TsAYEgAAAAAAADBZtszg8fVVct64e9PPNEdjM+GGdF8eW+Oe6k6GvMTsLiN7sOlrkd2Jmmfqe8JsNeiqJuVYe1HdjWuf/PhbAG7/ifI1raO2GIyjIMHlsxcopm7f9cr7XtR2mXBpXyWyT3WncpUcdVNGCxFVMzFUW6piY7U6I/svi8RiMbdpv3rlymLesRVVry6wz+YfkGJ9yq+qUZ2P/L73uX3woJaAAAAAAAAAAAAAAACG7X7NTiZuYrB29/f5blqOfX1UNfTZxWCqmLOtdGv4sxzfA3mx2YZNgcfM1YixTxk/wBOjsavj7fwurxOpzir2ZI3Cs1ae6o1U8ldiqKvb/g/Jv4vEdjatzbpnt/xbMr2Nwc1a0YjEUx3J0n7l1hNlstw9UVVUV36o9cq1j4o0b09U48RuseUdsoLszs3ext6KoiYo17O9MckeCO7LaODw1rCYa3YsU7tuiNIhVoopt0RRbpimmOSIiNIh+uPy+Zfk23PpaI0ANRIAAAAAAAAAAAAAAAAAAAAAAAAAAAAAAAAAAAAAAAAAAAAAAAAAAAAAAAAAAAAAAAAAAAAAAAAAAAAAAAAAAAAAAAAADE7TXrtjLqa7Nyq3VxkRrTOk6aSbM3rt/Lqq71yq5VxkxrVOs6aQp7W/mun3WPqk2S/NdXus/VAM0AAAAAAAAAAAAAAAAAAAAAAAAAAAAAAAAAAADUG2OXV4TH3qaYn+Trmuj+zPL/57S3wt6L9mKo5+aY7ktm7TZNGa4WKrekYm3HYzP8ASj1MtVYzAYnAYmviqaqKqZ0qt1Ryw9RwuRXkYorM/dCkxpfDH0ZlTHJet1U1Rz6P2vM7en8nRVVPh5Gz9K/4RteXrlNq3VXXPJChkGEu47HRNMdner3KfhnllQt4fEY+7TxsVRTr2NERyz7UNm7I5D1OtxiMTRFN+qnSmj1unysHK5FeNjnz90piNpFZt02bNFuj8WimKY9qHsHlfa4AAAAAAAAAAAAAAAAAAAAAAAAAAAAAAAAAAAAAAAAAAAAAAAAAAAAAAAAAAAAAAAAAAAAACM7UYvEYfG2qbF65bpm3rMU1acuspBgaprwWHqqmZqm3TMzPbnRGNsPy+z7l98pNl/5BhvcqfqgFcAAAAAAAAAAAAAAAAAAAAAAAAAAAAAAAAAAAAAAAAAAAAAAAAAAAAAAAAAAAAAAAAAAAAAAAAAAAAAAAAAAAAAAAAAAAAAAAAAAAAAAAAAAAAAAAAAESyLG4m9m9u3dv3a6J3uxqqmY5pS1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AAAi3U3F9X+P4mrieP397WObXnSlT4+zv7nG29/XTd3o11BUAAAAAAAAAAAAAAAAAAAAAAAAAAAAAAAAAAAAAAAAABrvhFwFXTk3aY7G/RExP/VTyafFo1nciYjT+lRP7HQOd5dRmeArsV6RX+NRV6mppzaHJcRhsVc/k5pvU/j0d3wx3XqOkcutqfTtPmFLQxNFUV0xMPSxpuVWqp5OTtwrxibcxyzMfA7c0n4UV1tXVFd7/pp53m5iN7ko10XGXYK5iqo5N2zE8tXdP0R3WGV2bwtzEX4minWu5VFFMeGZbww1qLGGtWafxbdEUR8EaInsTkPStNGMxFvdmI0s0Tzx/wBUpg8h1TlRnyar6hkrGgBy1gAAAAAAAAAAAAAAAAAAAAAAAAAAAAAAAAAAAAABiNqcwnL8prqt1aXrk8XRPc155+Jl0K4RrtVNOFpjmporr+HkbPDxxkzVrKJQCvXHY2adf5K3z+FkqaYopimmIiI5ohZZRTEYeqrtzUvaqoopmqqdIiNZl6nJPntj4Uh+V1026ZqrmIpjtyx2IzSiImKKImO7VzfEx+Y42q7X4P6NPcWtNmauyuTOvcbGPjxEbujarGPqsYjjLU0xTPPTEcjYmyW2m7hKcNjbfGU2uSK6J5Yp7XJPO1tetURanSOWFfLbFVdcTZqmmvdmUcri4uRj1eCJ03/gcZh8dYi7hblNyjt6c8eCY7S4ad2fzrEYHGxMTu3qeSqmeauO5LbWX4u3jsJbxFmdaK4107cT24eU5vCtxrfmJZIna4AaKQAAAAAAAAAAAFHG0VXMHfoojWqq3VER3Z0YLZrAYrCYy5XiLM0Uzb0iZmOfWEjmYpiZmYiI5ZmXi3etXJ0t3KK559KaokHsAAAAAAAAAAAAAAAAAAAAAAAAAAAAAAAAAAAAAAAAAAAAAAAAAAAAAAAAAAAAAAAAAAAAAAAAAAAAAAAAAAAAAAAAAAAAAAAAAAAAAAAAAAAAAAAAAGL2jw17FYCm3h6Jrri5E6R3NJNnMNewuAqt4iiaK5uTOk9zSGSuXKLdOtyummObWqdC3couU6266ao5taZ1B6AAAAAAAAAAAAAAAAAAAAAAAAAAAAAAAAAAAAWWZZXhMxpiMVaiqqOauOSqPhXotW01ndZ1Ih+K2Jt1z/I4rk7ly3E/t/g8YfYimirW5iqYjuW7en7dUzG1/X59a7v+yNQxuV5Lgst0qsWtbumnGVzrV/D4GSBq3va87tO5SAKgAAAAAAAAAAAAAAAAAAAAAAAAAAAAAAAAAAAAAAAAAAAAAAAAAAAAAAAAAAAAAAAAAAAAACObS4DFYvGW68PZmumLekzExz6yzuCoqt4OxRXGlVNumJjuTo93L1q3Oly5RRPPpVVEPcTFURMTExPLEwAAAAAAAAAAAAAAAAAAAAAAAAAAAAAAAAAAAAAAAAAAAAAAAAAAAAAAAAAAAAAAAAAAAAAAAAAAAAAAAAAAAAAAAAAAAAAAAAAAAAAAAAAAAAAAAAAACLZJluLw+bW7t6zVTbje1mZjuSlKnRfs11btF23VV3IqiZVAAAAAAAAAAAAAAAAAAAAAAAAAAAAAAAAAAAAAAAAAAAAAAAAAAAAAAAAAAAAAAAAAAAAAAAAAAAAAAAAAAAAAAAAAcG9DD6fuU/pf2Nx3k4N6GH0/cp/S/sbjvIAAAAAAAAAAAAAAAAAAAAAAAAAAAAAAAAAAAAAAAAAAAAAAAAAAAAAAAAAAEb4S/S42q96cX9jU5V6Cf0x8696avtrTqrhL9Ljar3pxf2NTlXoJ/THzr3pq+2tA7OAAAAAAAAAAAAAAAAAAAAAAAAQr/if9J/1JqhX/ABP+k/6gTUAAAAAAAAAAAAAAAAAAAAAAAAAAAAAAAAAAAAAAAAABZ5nluFzK1uYq3vTH4tcclVPtSvBNbTWd1nyIBm3B/GIrmrDX7cz2t+NJ+GY52Dq4OMy3uxnCzHdmuY+5tsdHH1bk441Eq9sNYYHg5xMVROJuYeIjtRMz9yY5PsxgsvmmuqOPu0801RpTT7UM8MWfqGfP4tZMREADSSAAAAAAAAAAAAAAAAAAAAAAAAAAAAAAAAAAAAAAAAIlwg4abmFw16I5KZqt1T7ccn1Slq2zLB0Y/A3cNd5Ka4017k9qWbj5fpZYv+CWl8qq3Ju2auSqmddP2S/c3ublimiP6U8vtQr53l2IwGOrndmm9bnso7vhjuwxOY4qm/TR/RqimYmJ7r2GOIyWi9fUsSwsxv3Kq5+BcKOF/wBnPtvVd2miOfWe5Dct5nSHnE1aUaduWTyO3MVVVTH4tOnwyxdm3XeuxVMa680JLg7HEWIp/pTyz7bDyLRWvamFtmlvd3L9HJXTOkynvB3jZuUXsPM9jVTF6mO52p+5Ccx06Tua+D60i4Noq6fo8FmqZ9rWHL5tYvxZ38LR7bIAeXXAAAAAAAAAAAAUMw/IMT7lV9Uozsf+X3vcvvhJsw/IMT7lV9Uozsf+X3vcvvgEtAAAAAAAAAAAAAAAAAAAAAAAAAAAAAAAAAAAAAAAAAAAAAAAAAAAAAAAAAAAAAAAAAAAAAAAAAAAAAAAAAAAAAAAAAAAAAAAAAAAAAAAAAAAAAAAAABhdrfzXT7rH1SbJfmur3Wfqg2t/NdPusfVJsl+a6vdZ+qAZoAAAAAAAAAAAAAAAAAAAAAAAAAAAAAAAAAAAAAAAAAAAAAAAAAAAAAAAAAAAAAAAAAAAAAAAAAAAAAAAAAAAAAAAAAAAAAAAAAAAAAAAAAAAAAAAAAES2w/L7PuX3yk2X/kGG9yp+qEZ2w/L7PuX3yk2X/kGG9yp+qAVwAAAAAAAAAAAAAAAAAAAAAAAAAAAAAAAAAAAAAAAAAAAAAAAAAAAAAAAAAAAAAAAAAAAAAAAAAAAAAAAAAAAAAAAAAAAAAAAAAAAAAAAAAAAAAAAAAQrZz8+Wv731SmqFbOfny1/e+qU1AAAAAAAAAAAAAAAAAAAAAAAAAAAAAAAAAAAAAAAAAAAAAAAAAAAAAAAAAAAAAAAAAAAAAAAAAAAAAAAAAAAAAAAABwb0MPp+5T+l/Y3HeTg3oYfT9yn9L+xuO8gAAAAAAAAAAAAAAAAAAAAAAAAAAAAAAAAAAAAAAAAAAAAAAAAAAAAAAAAAARvhL9Ljar3pxf2NTlXoJ/THzr3pq+2tOquEv0uNqvenF/Y1OVegn9MfOvemr7a0Ds4AAAAAAAAAAAAAAAAAAAAAAABguodzqr03x1O7xvGbunLz66M6x/VfC9OdK618bv7n4vJrroDIAAAAAAAAAAAAAAAAAAAAAAAAAAAAAAAAAAAAAAAAAAAAAAAAAAAAAAAAAAAAAAAAAAAAAAAAAAAAAAAAAAAAAAAAAAAAx2cZRhs1tRF6Jpu0x2Nynnjyw1vtTsfi8NYrv0Wou0UTrNdrueGG2X5VTFdM01RE0zGkxPbhu8XnZeNMds7j8ImNub+lq7d7i64rp15tYX+Hyu5VPLRMeGvkTXa7ZqrC11XLdMzhpnWiuI13PBKMU4jEYTsL9E10RzVfxerx8v69Itjlj1pdYTCUYeNfxq/VeRcrGMys6fi169zSFOrGXsR2GGtzH/AFf+czFNL2ndkv3Mbk3rlGGt8szOsth8H2Bm1h72JmNKZiLVHhiOefq+JFtl9nb2NxHJru6/yl2Y5KY7kd2W1MNYt4bD27Nmndt0Ru0w5XU+TWKfQp/dasfKoA4KwAAAAAAAAAAACnibc3sNdtROk10TTr3NYYrJcnry7E13a7tNcVUbukRp24Ze7XTatV3K/wAWiJqn2oWeAzTDY67Vbw81TVTG9OtOnIC+AAAAAAAAAAAAAAAAAAAAAAAAAAAAAAAAAAAAAAAAAAAAAAAAAAAAAAAAAAAAAAAAAAAAAAAAAAAAAAAAAAAAAAAAAAAAAAAAAAAAAAAAAAAAAAAAABY5zgaswwkWaa4omK4q1mNe1PlMmwNWX4SbNVcVzNc1axGnajyK2OxlrBWYu35mKJnd5I15TA4y1jbM3bEzNETu8sacoLgAAAAAAAAAAAAAAAAAAAAAAAAAAAAAAAAAAAAAAAAAAAAAAAAAAAAAAAAAAAAAAAAAAAAAAAAAAAAAAAAAAAAAAAAAAAAAAAAAAAAAAAAAAAAAAAAAGGzrJ68xxNF2i7TRFNG7pMa9uWVw1ubOGtWpnWaKIp17ukLXH5phsDdpt4iaoqqjejSnXkXlqum7aouUfi1xFUe1IPQAAAAAAAAAAAAAAAAAAAAAAAAAAAAAAAAAAAAAAAAAAAAAAAAAAAAAAAAAAAAAAAAAAAAAAAAAAAAAAAAAAAAAAAAAAAAAAAAAAAAAAAAAAAAAAAAAMFlmR3MHj6MRVepqiNeSI7sM6x+EzfC4rExYtTXNyddNadOZkAAAAAAAAAAAAAAAAAAAAAAAAAAAAAAAAAAAAAAAAAAAAAAAAAAAAAAAAAAAAAAAAAAAAAAAAAAAAAAAAAAAAAAAAAcG9DD6fuU/pf2Nx3k4N6GH0/cp/S/sbjvIAAAAAAAAAAAAAAAAAAAAAAAAAAAAAAAAAAAAAAAAAAAAAAAAAAAAAAAAAAEb4S/S42q96cX9jU5V6Cf0x8696avtrTqrhL9Ljar3pxf2NTlXoJ/THzr3pq+2tA7OAAAAAAAAAAAAAAAAAAAAAAAAQr/if9J/1JqhX/E/6T/qBNQAAAAAAAAAAAAAAAAAAAAAAAAAAAAAAAAAAAAAAAAAAAAAAAAAAAAAAAAAAAAAAAAAAAAAAAAAAAAAAAAAAAAAAAAAAAAAflVNNdM01xFVMxpMTGsSj+P2TwOJqmqxNeHqntU8tPxSkIyY8t8U7pOhCJ2G7PWMTZmO7Nrl+tksDshg7NUTibld/T+jpuU/s5f2pKM9udntGpsjUPFm1bsWqbdmimi3TGkU0xpEPYNSZ2kAAAAAAAAAAAAABQzD8gxPuVX1SjOx/wCX3vcvvhJsw/IMT7lV9Uozsf8Al973L74BLQAAAAAAAAAAAAAAAAAAAAAAAAAAAAAAAAAAAAAAAAAAAAAAAAAAAAAAAAAAAAAAAAAAAAAAAAAAAAAAAAAAAAAAAAAAAAAAAAAAAAAAAAAAAAAAAAAYXa3810+6x9UmyX5rq91n6oNrfzXT7rH1SbJfmur3WfqgGaAAAAAAAAAAAAAAAAAAAAAAAAAAAAAAAAAAAAAAAAAAAAAAAAAAAAAAAAAAAAAAAAAAAAAAAAAAAAAAAAAAAAAAAAAAAAAAAAAAAAAAAAAAAAAAAAABEtsPy+z7l98pNl/5BhvcqfqhGdsPy+z7l98pNl/5BhvcqfqgFcAAAAAAAAAAAAAAAAAAAAAAAAAAAAAAAAAAAAAAAAAAAAAAAAAAAAAAAAAAAAAAAAAAAAAAAAAAAAAAAAAAAAAAAAAAAAAAAAAAAAAAAAAAAAAAAAAEK2c/Plr+99UpqhWzn58tf3vqlNQAAAAAAAAAAAAAAAAAAAAAAAAAAAAAAAAAAAAAAAAAAAAAAAAAAAAAAAAAAAAAAAAAAAAAAAAAAAAAAAAAAAAAAAAcG9DD6fuU/pf2Nx3k4N6GH0/cp/S/sbjvIAAAAAAAAAAAAAAAAAAAAAAAAAAAAAAAAAAAAAAAAAAAAAAAAAAAAAAAAAAEb4S/S42q96cX9jU5V6Cf0x8696avtrTqrhL9Ljar3pxf2NTlXoJ/THzr3pq+2tA7OAAAAAAAAAAAAAAAAAAAAAAAAY7qPhenOmtK+N3+M/G5NddWRYPq5X1V6U4inTjeL3t7w6agzgAAAAAAAAAAAAAAAAAAAAAAAAAAAAAAAAAAAAAAAAAAAAAAAAAAAAAAAAAAAAAAAAAAAAAAAAAAAAAAAAAAAAAAAAAAAAAAAAAAAAAAAAAAAAAAAAAPN23TdtV26/xa6ZpnTuSs8BleGwN2q5Yiveqp3Z1q15F1ibnE4e7diNZoomrTu6QxeS5xXmOIrtVWaaIpo3tYq17cAzAAAAAAAAAAAAAAAAAAAAAAAAAAAAAAAAAAAAAAAAAAAAAAAAAAAAAAAAAAAAAAAAAAAAAAAAAAAAAAAAAAAAAAAAAAAAAAAAAAAAAAAAAAAAAAAAAALfHYO1jrMWr+9uRVvck6cpgcHawNmbVje3Jq3uWdeVRzjHTl+Ei9TRFczXFOkzp2p8hk+OnMMJN6qiKJiuadInXtR5QXwAAAAAAAAAAAAAAAAAAAAAAAAAAAAAAAAAAAAAAAAAAAAAAAAAAAAAAAAAAAAAAAAAAAAAAAAAAAAAAAAAAAAAAAAAAAAAAAAAAAAAAAAAAAAAAAAALHH5XhsddpuX4r3qad2NKtOReWrdNq1Rbo/FopimNe5DE51nFeXYii1TZpriqje1mrTtyymGucdh7V2Y0muiKtO5rAKgAAAAAAAAAAAAAAAAAAAAAAAAAAAAAAAAAAAAAAAAAAAAAAAAAAAAAAAAAAAAAAAAAAAAAAAAAAAAAAAAAAAAAAAAAAAAAAAAAAAAAAAAAAAAAAAAAMdhMnwuFxNN+1FfGRrprVrHKyLB5ZnleMx9OHqsU0xVr2UVa80M4AAAAAAAAAAAAAAAAAAAAAAAAAAAAAAAAAAAAAAAAAAAAAAAAAAAAAAAAAAAAAAAAAAAAAAAAAAAAAAAAAAAAAAAADg3oYfT9yn9L+xuO8nBvQw+n7lP6X9jcd5AAAAAAAAAAAAAAAAAAAAAAAAAAAAAAAAAAAAAAAAAAAAAAAAAAAAAAAAAAAjfCX6XG1XvTi/sanKvQT+mPnXvTV9tadVcJfpcbVe9OL+xqcq9BP6Y+de9NX21oHZwAAAAAAAAAAAAAAAAAAAAAAACFf8T/pP+pNUK/4n/Sf9QJqAAAAAAAAAAAAAAAAAAAAAAAAAAAAAAAAAAAAAAAAAAAAAAAAAAAAAAAAAAAAAAAAAAAAAAAAAAAAAAAAAAAAAAAAAAAAAAAAAAAAAAAAAAAAAAAAAChmH5BifcqvqlGdj/y+97l98JNmH5BifcqvqlGdj/y+97l98AloAAAAAAAAAAAAAAAAAAAAAAAAAAAAAAAAAAAAAAAAAAAAAAAAAAAAAAAAAAAAAAAAAAAAAAAAAAAAAAAAAAAAAAAAAAAAAAAAAAAAAAAAAAAAAAAAAMLtb+a6fdY+qTZL811e6z9UG1v5rp91j6pNkvzXV7rP1QDNAAAAAAAAAAAAAAAAAAAAAAAAAAAAAAAAAAAAAAAAAAAAAAAAAAAAAAAAAAAAAAAAAAAAAAAAAAAAAAAAAAAAAAAAAAAAAAAAAAAAAAAAAAAAAAAAAAiW2H5fZ9y++Umy/wDIMN7lT9UIzth+X2fcvvlJsv8AyDDe5U/VAK4AAAAAAAAAAAAAAAAAAAAAAAAAAAAAAAAAAAAAAAAAAAAAAAAAAAAAAAAAAAAAAAAAAAAAAAAAAAAAAAAAAAAAAAAAAAAAAAAAAAAAAAAAAAAAAAAAIVs5+fLX976pTV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AAAp9L2d/f4m3v66727GuvdVEW6p4zq90vx08Tx+5u6Rza8wJSAAAAAAAAAAAAAAAAAAAAAAAAAAAAAAAAAAAAAAAAAAAAAAAAAAAAAAAAAAAAMLn+f2Mqp4umIu4mY1ijXkp8MtdZrtPisXcmK71y5y/iUTu0fs529xun5eRG48QiZ025N63FWk3KInub0PbRvTeKnljDzp/ZlfZdtHisFciKLt2xMdrXWn4YluW6NeI+220dzcgjuzu0trMZos4ndt4ifxaonsa/a7kpE5OXFbFbtvHlYAYwAAAAAAAAAAAAAAAAAAAAAAAAAAAAAAAAAAAAAAAAAAAAAAmIqiYqiJieSYlTt2LVqZm3aoomeTWmmIecbXVbwd+uidKqbdUxPcnRgtmswxWLxlyjEXZrpi3rETERy6wCRgAAAAAAAAAAAAAAAAAAAAAAAAAAAAAAAAAAAAAAAAAAAAAAAAAAAAAAAAAAAAAAAAAAAAAAAAAAAAAAAAAAAAAAAAAAAAAAAAAAAAAAAAAAAAAAAAA83LdFynduUU108+lUalu3Rbp3bdFNFPPpTGjG7R4m9hMBTcw9c0VzciNdInk0k2cxN7F4Cq5iK5rri5Ma6RHJpAMoAAAAAAAAAAAAAAAAAAAAAAAAAAAAAAAAAAAAAAAAAAAAAAAAAAAAAAAAAAAAAAAAAAAAAAAAAAAAAAAAAAAAAAAAAAAAAAAAAAAAAAAAAAAAAAAAACncsWrsxNy1RXMcmtVMSqREUxEUxERHJEQjm0uYYrCYy3Rh7s0Uzb1mIiJ5dZZ3BV1XMHYrrnWqq3TMz3Z0BWAAAAAAAAAAAAAAAAAAAAAAAAAAAAAAAAAAAAAAAAAAAAAAAAAAAAAAAAAAAAAAAAAAAAAAAAAAAAAAAAAAAAAAAAAAAAAAAAAAAAAAAAAAAAAAAAABTow9mireos26au7FMRKoi2SZnjMRmtu1evTVbne1jSO5KUgAAAAAAAAAAAAAAAAAAAAAAAAAAAAAAAAAAAAAAAAAAAAAAAAAAAAAAAAAAAAAAAAAAAAAAAAAAAAAAAAAAAAAAAA4N6GH0/cp/S/sbjvJwb0MPp+5T+l/Y3HeQAAAAAAAAAAAAAAAAAAAAAAAAAAAAAAAAAAAAAAAAAAAAAAAAAAAAAAAAAAI3wl+lxtV704v7Gpyr0E/pj51701fbWnVXCX6XG1XvTi/sanKvQT+mPnXvTV9taB2cAAAAAAAAAAAAAAAAAAAAAAAAhX/E/6T/qTVEuk8T6IeN6Xu8V0xvb27Omm9z6gloAAAAAAAAAAAAAAAAAAAAAAAAAAAAAAAAAAAAAAAAAAAAAAAAAAAAAAAAACyznHU5dl13ETETVTGlMT26p5l6h/CHiJosYW12uyuT8Ecn1yz8bF9XLWkolAMzxN7H42q3vzVVVOtyqe3K4w+Ht2KdKI5e3VPPK1ymnWi5dnlqqq01ZB6u89v2R6hQU71mi9Tu3KYnw9uFQY4nXpLG2a68Biooqqniqp1pq7nhbc2YzKcyy2mq5P8vbncr8Pcn4Wqc0oirCzV26Z1S3g3xMziqrczOlyzrPt0z/GWt1LFGXB9T5gjxLYADzS4AAAAAAAAAAAAAAAAAAAAAAAAAAAAAAAAAAAAAAAAAAAAAChmH5BifcqvqlGdj/y+97l98JPjqZrwWIppiZqm3VERHbnRH9lsJiLGNu1X7Ny3TNvSJqpmOXWASYAAAAAAAAAAAAAAAAAAAAAAAAAAAAAAAAAAAAAAAAAAAAAAAAAAAAAAAAAAAAAAAAAAAAAAAAAAAAAAAAAAAAAAAAAAAAAAAAAAAAAAAAAAAAAAAAAGF2t/NdPusfVJsl+a6vdZ+qFTaezdv5dTRZt1XKuMidKY1nTSTZizdsZdVRet1W6uMmdKo0nTSAZYAAAAAAAAAAAAAAAAAAAAAAAAAAAAAAAAAAAAAAAAAAAAAAAAAAAAAAAAAAAAAAAAAAAAAAAAAAAAAAAAAAAAAAAAAAAAAAAAAAAAAAAAAAAAAAAAAES2w/L7PuX3yk2X/kGG9yp+qGA2pwmIv421VYs3LlMW9JmmmZ5dZSDA0zRgsPTVExVFumJie1OgKwAAAAAAAAAAAAAAAAAAAAAAAAAAAAAAAAAAAAAAAAAAAAAAAAAAAAAAAAAAAAAAAAAAAAAAAAAAAAAAAAAAAAAAAAAAAAAAAAAAAAAAAAAAAAAAAAAIVs5+fLX976pTVEshweJtZxbuXcPdooje7KqmYjmlLQAAAAAAAAAAAAAAAAAAAAAAAAAAAAAAAAAAAAAAAAAAAAAAAAAAAAAAAAAAAAAAAAAAAAAAAAAAAAAAAAAAAAAAAAcG9DD6fuU/pf2Nx3k4N6GH0/cp/S/sbjvIAAAAAAAAAAAAAAAAAAAAAAAAAAAAAAAAB5uV0W7dVy5VTRRTE1VVVTpERHPMy9ObejJ24xWVZNl2ymW3qrVeZ01X8ZVTOkzZidKaPaqq3tf7OnNMgym3vRObNZFjLuD2dwV7Pr9uZpqvUXIs4fX/pr0mavbinSe1MoJa6LTNIva3dlcFVa1/FpxdVNWnt7s/Uuehm4FMozvZ+1tZtdhoxtvEV1RgsFXMxb3aappm5XEfjazExETyaRry6xp0NiuDrYzFYKrCXtlMjmxMbu7TgbdMx7UxETE+GAQjgw4f9l9uMday2/RdybN7s7tuxiqoqt3au1TRcjSJnwTETPa1bhcDdEVwa2eDba/DTk9dyMmzGiq9hIrqmarNVMxv297nnTWmYnn0qjXWY1nrbgC2rxG2PBXk2ZZhXNzH0U1YbEVzz1126pp3p8M07sz4ZkGw2juEvojdmtkswvZblGGuZ7mNmqaLvE3It2LdUc9M3NJ1mPBEx4dWZ6JrbO/sdwYYmrL7s2sxzK5GBsV0zpVbiqJmuqPapiYie1NUS5/6FzgnwG3GLx2e7SWpv5PgLkWbWH1mKb97SKp3pjl3aYmnk7e9HaiYkM/R0WmaRe1r2VwU2dfxYxdUVae3u/c23wV8PWzW3uNt5Zct3cnzm5yW8NiK4qouz3KLkaaz4JiJntappiODnYu/gZwdzZTIul9N3dpwNumY9qYjWJ8MTq4y6Ibg4o4Mts8JdyO5et5TjonEYKZrnfsV0TG9RFXPO7M0zE8+lUduNZDvcQjgW2tr224NcmznEVRONrtzZxWnJ/K0TNNU6drXTe/vIx0UO2d/ZDgyv0Zfdm1mOa3IwVqumdKqKJiZuVR/djd17U1RIMVwk9Ehs3spmF7LcmwtzPsfZqmi7VauxbsUVRzxxmk70x4ImPC1zb6LTNIva3NlcFVZ1/FpxdUVae3uz9TCdC3wTZftrdxu0G0tmcRlOCuxYs4aZmKb97SKqpq05d2mJp5O3NXciYnqnE8HGxWJwM4O7spkfS8xu7tOBt0zHtTERMT4YnUEO4KuHfZrb7GW8tqou5TnNf4mFxNUVU3Z7luuOSqfBMRPciW3HAvRAcHn4L9uMLXkd29byvGR01ga9+d+xXTVG9Rvc8zTO7MTz6VR241dj8Du1lW2vBxkud3picXdtcXidOT+WomaK507Wsxrp3JgEzaJ4R+iT2b2Xx97LsjwlzPsbZqmi5Xauxbw9NUc8Rc0mapjwRp4WT6KfbO/snwaXMPl92bWYZvd6TorpnSqi3pM3Ko+CN3wb+rSfQtcEmXbZdObRbT2Omcrwl3pfD4WZmKb12IiqqatOWaaYmnk5pmeXm0kMta6LTNIva3dlcFVZ1/FpxdVNXx7s/U3BwU8OmzXCBi6Muim7lWdVxrRhMTVExd7sW645Kp8ExE9yEuxfBxsVi8DODvbKZH0vMbu7RgrdEx7VVMRMT4Ylxbw9cH9XBbt7hpyS9foy7ExGLwF3enfs1U1ctG9zzNM6TE9yY7eoO/REOCTaqdtODvJM9ubvTGIs7uIinkiLtEzRXydqJqpmY8Ewl4AAAAI3wl+lxtV704v7Gpyr0E/pj51701fbWnVXCX6XG1XvTi/sanKvQT+mPnXvTV9taB2cAAAAAAAAAAAAAAAAAAAAAAAACFf8T/AKT/AKgTUAAAAAAAAAAAAAAAAAAAAAAAAAAAAAAAAAAAAAAAAAAAAAAAAAAAAAAAAABDOEWxNdvC1xzTFdE/s0+9M2N2hy/qlld2zTEcbHZ29fVR/wCTHwtji5IxZq2lEtQ5RV/I10Tz01ar9jsVRXgMbN2KZ3ZmYrp7k9uF9au0XaIqt1RMPVZI390epUh7B5rrpopmquYimO3LGlbZnXFOEqjt1TEQlPBvYnpzfnmoszM+3Mx/FDZmcfio0iYsUNsbIZbVgMt37tO7evzFUx24jtR/53Wv1HJGLj9k+5I8yzoDzK4AAAAAAAAAAAAAAAAAAAAAAAAAAAAAAAAAAAAAAAAAAAAAAKGYfkGJ9yq+qUZ2P/L73uX3wCWgAAAAAAAAAAAAAAAAAAAAAAAAAAAAAAAAAAAAAAAAAAAAAAAAAAAAAAAAAAAAAAAAAAAAAAAAAAAAAAAAAAAAAAAAAAAAAAAAAAAAAAAAAAAAAAAAADC7W/mun3WPqk2S/NdXus/VAM0AAAAAAAAAAAAAAAAAAAAAAAAAAAAAAAAAAAAAAAAAAAAAAAAAAAAAAAAAAAAAAAAAAAAAAAAAAAAAAAAAAAAAAAAAAAAAAAAAAAAAAAAAAAAAAAAAAIlth+X2fcvvlJsv/IMN7lT9UArgAAAAAAAAAAAAAAAAAAAAAAAAAAAAAAAAAAAAAAAAAAAAAAAAAAAAAAAAAAAAAAAAAAAAAAAAAAAAAAAAAAAAAAAAAAAAAAAAAAAAAAAAAAAAAAAAACFbOfny1/e+qU1AAAAAAAAAAAAAAAAAAAAAAAAAAAAAAAAAAAAAAAAAAAAAAAAAAAAAAAAAAAAAAAAAAAAAAAAAAAAAAAAAAAAAAAABwb0MPp+5T+l/Y3HeTg3oYfT9yn9L+xuO8gAAAAAAAAAAAAAAAAAAAAAAAAAAAAAABi9qM+y/ZjIcXnOc3qrOX4SmKrtymia5piaopjkiJmeWYa264vg1/wCdX/Eb37oNutZ8JfAvs1wiZ9ZzfPsRmlvE2cPThaacLeooo3IqqqjkmieXWue2tst4fuDzMsxwuBwecX68TirtFi1TOCvRrXVMREazTpHLMNqgxWyuRYTZjZzL8ly2bs4PA2os2puzE1zEduZiIiZ+BlRCuFnhCyzg52Wu5nmE03cXc1oweEirSrEXNObwUxzzPajwzESHPnRu51hsRnOzOS2qqasVhLV7E3ojl3YuTRFMeCf5OqdPabj6GLI7+R8DeTU4qmaL2NmvGzTPapuVdh8dEUz8LmTgo2Qzfhq4TsVnG0NVd3L6b0YnM8RyxFXqbNHc1iN2I/o0x4I17utW6LNqi3aopot0RFNNNMaRTEc0RAOVejjxlXG7IYKJmKIpxN6qO7P8nEfVPxtl9CbhKMNwJ5VdojSrE38Rdq8Mxdqo+qiGpujg/P8Asr/2t/8Az0tx9Cz6Rezft4n/AOTdBtdzr0bWEor2ByLGTEcZZzPiYnwV2q5n7OHRTQHRrelZlXv1a+wvgodBRi6rvB3nOFqnWLGZ1VU+CKrVvk+OmfjRPo4sZVVmGyWCiZ3KLWIvTHdmqbcR/ln40h6CL/c/aP8A7+j7OER6N7/erZr/ALK5/nBuPoU8JRhuBDI7lMaVYm5iLtfhnjq6fqohtxq7oYfSM2Y/s4j/AOTdbRBzh0bmEor2M2dxkxHGWcwqsxPgrtzM/Zwv+gsxdV7gyzPD1zrFjNK93wRVatzp8evxqfRseltk3vtR9jdW/QSf7i5/75f/AJKgEU6OHGVV51srgtZ3LWHv3tPDVVTH+huDoW8JRheBDZ+qmNKr837tc92Zv1xH7IhpLo3P99Nnve+r7Spvjoa/SQ2W9yu/bXAbMc1dG9hKK9ltmcZMRxlrG3LMT4K6NZ+zh0q516Nr/cHIvfP/APJVgv8AoMMXVf4KsdYrnWMPmt2inwUzbtVfXNTfbnnoJvS6zr31q+xtOhgAABxZt/8Ahn9He0nUb0bdTOqWJ6V6X6Y4rieNq3NzTk3d3TTTk0YD/wDjt/8Ap9/+Eg7O4S/S42q96cX9jU5V6Cf0x8696avtrSI5t+GrqXjOqvo36n8TX0zx/THF8Vuzv72vJu6a669pmehJ6a9HmbdJcbxnU2rXi9ddONt9wHcYhX89f13/ABK+C6r9OWON6c4vjKd7e3tNNeXUEuBC6urO9OnTumv/AFAmghX89f13/Eyez/VHp6enOmeK3J/2mumusd0EiFpm3G9Tr/S2/wAbp2O5z8/aRX+ev67/AIgTUQr+ev67/iZ/Z3pvpe707x2/v9jxuuumnhBlhiNo+nOJs9I8dvb073Fa83wMD/PX9d/xAmohX89f13/EleV8b1PsdMb/ABu72W/z6+EF0I5n3VLp/wD9H0zxW7H+z101+Bjf56/rv+IE1ENtdWeMo3undNY113kyAEPxXVjpq9xfTm5vzu6b2mmvIpfz1/Xf8QJqIzknVPqjb6b6a4nSdeM105mfx/GdI4jid7jOLq3d3n105NAVxCv56/rv+I/nr+u/4gTVCv8Aif8ASf8AUzezfTv/AKjp7j/6O7xuvh101+Bis5yjHUYurF4ed7evb0RbmZqiOWe4CXiFfz1/Xf8AEfz1/Xf8QJqLHJeP6m2umuM47l13+fnljtouqHTVvpLpjc3OXi9dNdZ7gM+IV/PX9d/xH89f13/ECaj8t68XTrz6RrqimZdVun7/ABHTfFb87u7vaaeAEsEK/nr+u/4l3lXVXqhY6Y6b4re7Lf3tPhBKh4v73E3NzXe3Z0059dEN/nr+u/4gTUQr+ev67/iZfZzp/j73T3TG7u9jxuumuvhBnhYZ50x1Or6U4zjdY04vXXn8CM/z1/Xf8QJqIV/PX9d/xJHkHTPSE9Ocbxu/P+01105O6DJDCbSdPb9jpHj9NKt7itfBprowv89f13/ECaiFfz1/Xf8AEmGD3+lLHG68ZuU729z66cuoKoi+c9VOqV7pXprieTd3NdOaPvWX89f13/ECaiI4Hqv07h+N6c4vjKd7e3tNNeXVLgBC56tazp07/ifn89f13/ECaiO7P9UenqunemeK3J04zXTXWO6y+bcd1OvdLb/HaRu7nPzxzAuxCv56/rv+I/nr+u/4gTUYnZ3pvpa707x2/v8AJxmuumnhfm0fTnFWekeO3t6d7itebw6Ay4hX89f13/Efz1/Xf8QJqLbLON6QsdMb3G7vZb/Pr4WEz7ql0/PSfTPFbsf7PXTX4ASQQr+ev67/AInu11Z42je6d3dY113gTIEPxXVjpm9xfTm5vzu6b2mmoJgIV/PX9d/xL/JOqfVG30301xOk68ZrpzAkwoY/jOkcRxO9xu5O7u8+unJoiP8APX9d/wAQJqIV/PX9d/xM3s307piOnuP/AKO7xuvh101+AGaGM2h6a6So6S43jOMjXi9ddNJ7nwI7/PX9d/xAmohX89f13/ElGS8f1NtdNcZx3Lvb/PzyC9Ef2i6odN2+kumOL3OXi9dNdZ7jFfz1/Xf8QJqIV/PX9d/xJpRruU68+nKD9ETzLqt0/f4jpvit+d3d3tNPAtv56/rv+IE1EVyrqr1QsdMdN8Vvdlv66c3bSe/vcRc3Nd7dnTTn10BHdpdmqMx37+Fimm/MdnRP4tzyS1zjsmxOBvzERcsV+priY+Ke2m389f13/E8XbWbXqd27Ri66e5VEzDo8XqWTBHbPmETG0F0zCOTWmfDyKmHyzFYy9TTXVXdqnmotxMy2Fs9k9NWIuzjsDG7uxu8Zb0jXVmM2sVWMtrpy21xdzWNIsU6Tpr4G5brERH2V8o7WE2Z2UjCzRfx1NMTTy0WY5dJ7tXkS9Cv56/rv+I/nr+u/4nIzZ757d15WiNJqMdkHTPSH/rON43fn/aa66fCtNo+nt+x0jx+mk73Fa+Dn0YRnBCv56/rv+I/nr+u/4gTUUsHv9KWON14zcp3t7n105dUczjqp1SvdK9NcTybu5rpzQCUCFfz1/Xf8Svgeq/TuH43pzi+Mp3t7e0015dQS4ELnq1rP5b/iBNBCv56/rv8AiZPZ/qj09V070zxW5OnGa6a6x3QSIWmb8d1OvdLb/HaRu7nPzxzIr/PX9d/xAmohX89f13/EkGzvTfS13p3jt/f5OM11008IMqMPtH05xVjpHjt7Wd7itf26MF/PX9d/xAmohX89f13/ABJZlnG9IWOP3uN3ey3+fXwguRG8+6pdUJ6T6Z4rdj/Z66a/Ax389f13/ECaiG2erPG0b3Tu7vRrrvcyZACH4nqx0zd4vpzc353dN7TTVS/nr+u/4gTURnI+qfVG30301xOk68ZrpzM/mHGdI3+J3uN3J3d3n107QK4hX89f13/Efz1/Xf8AECajDbN9O6Yjp7j/AOju8br4ddNfgVdoemukqOkuN4zjI14vXXTSe58AMoIV/PX9d/xH89f13/ECaiyyXj+ptnprf47l3t/n550/Yxm0XVDpu30l0xxe5y8XrprrPcBIBCv56/rv+I/nr+u/4gTUflGu5Trz6IpmPVbp+/xHTfFb87u7vaaeAEsEK/nr+u/4l3lPVXqjY6Y6b4rXst/XTm7YJUPGI3uIubmu9uzppz66Ib/PX9d/xAmohX89f13/ABMxs50/x17p7pjd3Y3eN10118IM6MfnvTHU+rpTjON3o04vXX9iNfz1/Xf8QJdmH5BifcqvqlGdj/y+97l98LW7RnNduuiYxsxVExpO8yWyOW4rCVXL2Kjd3qZoimrXe547scwJKMHtH09xljpHj9NJ3uK18HPow389f13/ABAmohX89f13/EmGE3+lbPGa7+5Tva8+unLqCqIvnHVTqle6V6a4nk3dzXTmhZfz1/Xf8QJqIjgeq/TuH47pzi+Mp3t7e0015dUuAELnq1/Xf8T8/nr+u/4gTUR7Z/qj09V070zxfFzpxmumusd1lc347qde6W3+O0jd3OfnjmBeCFfz1/Xf8R/PX9d/xAmoxWzvTfSt3p3jd/f5OM1100juvG0fTnF2OkeO11ne4rX9ugMwIV/PX9d/xH89f13/ABAmotst43pCxx+9xu7G9vc+vhYTPeqXVCrpTpnit2P9nrpr8AJIIV/PX9d/xPdnqzx1G907u70a673MCZAh+J6sdMXeL6c3N+dNN7TTUEwEK/nr+u/4mQyPqn1Ro6b6a4rSdeM105gSUW+YcZ0jf4ne43cnd3efXTtIl/PX9d/xAmohX89f13/EzmzfTm7iOnuO11p3eN18OumoMyMXtD010nb6S43jOMjXi9ddNJ7nwI9/PX9d/wAQJqIV/PX9d/xJRk3H9TbPTW/x3Zb2/wA/406fsBeiP7RdUOnLfSXTHF8XGvF66a6z3GK/nr+u/wCIE1EK/nr+u/4k0p13Y159AfoieY9Vunr/ABHTfFb87u7vaaeBbfz1/Xf8QJqItlPVTqjY6Z6b4rXst/XTm7aS4je6Xu7mu/uzppz66AqCFfz1/Xf8R/PX9d/xAmowWznT/HXunumN3djd43Xn18K9z3pjqfV0pxnG70acXrrp8AMgIV/PX9d/xH89f13/ABAmox2Q9MdIf+s4zjd6f9prrp8K02j6e4yx0jx+mk73Fa+Dn0BnBCv56/rv+I/nr+u/4gTUUsLvdK2eM139yN7Xn10RzOOqnVK90t01xOsbu5rpzRzAlAhX89f13/EuMB1W6dw/HdOcXxlO9vb2mmvLqCWghX89f13/ABAmohX89f13/Eymz3VHp2vp3pni+LnTjNdNdY7vwgkIs8447qbe6W3+O0jd3OfnjmRb+ev67/iBNRCv56/rv+JINnemulbnTvG7+/ycZrrppHdBlRh9o+nOLsdI8drrO9xWvg59GC/nr+u/4gTUQr+ev67/AIksy3jOkLHH73G7sb29z6+EFyI3nvVLqhV0p0zxW7GnF66a/Ax389f13/ECaiHWOrHHW9/p3d3o113ubVMQBDsR1Y6Yu7nTm5vTppvaaaqf89f13/ECaiNZH1S6o0dN9NcVpOvGa6czO5jxnSN/iN7jdyd3d59fAC4EK/nr+u/4j+ev67/iBNRhtm+nN3EdPcdrrTu8br4ddNVXaLprpO30lxvGcZGvF666aT3AZQQr+ev67/iP56/rv+IE1Flk3HdTbPTW/wAdy72/z88sZtF1Q6ct9JdMcXxca8XrprrPc+AEgEK/nr+u/wCI/nr+u/4gTUKfxY159ESzDqt09f4npvit+d3d3tNNe0CWiFfz1/Xf8S8ynqp1Rs9M9N8TrO9v66c3bBKRTxO90vd4vXf3J0059dEO/nr+u/4gTUQr+ev67/iZjZzp7jr3T3H7u7G7xuvP4NQZ0Y/PemOp9XSnGcbvR/s9ddPgRr+ev67/AIgTUQr+ev67/iSTIemOkI6c4zjd6f8Aaa66fCDIjB7R9PcZY6R4/TSd7itf26MN/PX9d/xAmohX89f13/EmOF3ulrPGa7+5G9rz66AqCLZv1U6o3ulumuJ1jd3NdOaOZZ/z1/Xf8QJqIlgOq3T2H47pzi+Mp3t7e0015dUtkAQr+ev67/iP56/rv+IE1Ee2e6odO19O9McXxc6cZrprrHd+Flc447qbe6W3+O5N3c5+eAXghX89f13/ABH89f13/ECajFbO9NdKXOneN4zf5OM1100juvG0fTm5Y6R47XWd7itfBz6A87W/mun3WPqk2S/NdXus/VCO43D5xirMUV04uqInXSqKtDBYfOMLZmiinF0xM66UxVoCeC3y3jOkLHH73G7kb29z6+Fgs96pdUKulOmeK3Y04vXTX4ASUQr+ev67/iVLHVjj7e/07u70a672mmoJiCHYjqxx9zc6d3d6dNN7TTUExEK/nr+u/wCJkMj6pdUKOm+meK0nXjNdObwgkot8x4zpG/xG9xu5O7u8+vgRL+ev67/iBNRCv56/rv8AiZzZzpzcv9PcdrrG7xuvh101BmRi9oumulLfSXG8Zv8ALxeuumk9xHv56/rv+IE1EK/nr+u/4kpybjuptnprf47l3t/n55BeCPbQ9UOnaOkumOL4uNeL1011nufAxf8APX9d/wAQJqIV/PX9d/xJrHNGoAiWYdVunr/E9N8Vvzu7u9ppr2lv/PX9d/xAmoi2UdVOqNnpnpridZ3t/XTmnnSXE73S13i9d/cnd059dAVBCv56/rv+I/nr+u/4gTUYLZzp7jb3T3H7u7G7xuv7NV7n3THU+ek+M43ej/Z666fADICFfz1/Xf8AEfz1/Xf8QJqMfkPTHSEdOcZxu9P+0110+FZbR9PcbZ6R4/d3Z3uK1/boDOiFfz1/Xf8AEfz1/Xf8QJqKeF3ulrXGa7+5G9rz66I1m/VTqje6W6a4nWN3c105o5gSkQr+ev67/iXGX9VunrHHdOcVvxvb29ppr2wS0J5pQr+ev67/AIgTUQr+ev67/iZTZ7qh07X070xxfFzpxmumusd34QSEWeccd1NvdK7/AB3Ju7nPzwi389f13/ECaiFfz1/Xf8SQ7O9NdKXOneN4zf5OM1100jugygw20fTm5Y6R47XWd7itfBz6MH/PX9d/xAmohX89f13/ABJbl3GdIWOP3uN3I3t7n18ILgRrPOqXVCvpTpnit2NOL105vAx/89f13/ECaiHYfqxx9vf6d3d6Ndd7TTVMQBDr/Vjj7m507u706ab2mmqn/PX9d/xAmojWRdUuqFPTfTPFbs68Zrpr8LO5lxnSF/iN7jdyd3d59fAC4EK/nr+u/wCI/nr+u/4gTUYfZzpzcv8AT3Ha6xu8br4ebV72i6a6Ut9Jcbxm/wAvF666aT3AZUQr+ev67/iP56/rv+IE1Fnk/HdTbPTO/wAdy72/z88sVtD1Q6do6S6Y4vi414vXTXWe58AJCIV/PX9d/wAR/PX9d/xAmoRzIlj+q3T2I4npzit+d3d3tNNeTQEtEK/nr+u/4l5lHVTqjZ6Z6a4nWd7f105p5wSkU8VvdLXeL139yd3Tn10Q7+ev67/iBNRCv56/rv8AiZjZzp7jb/T3H7ukbvG6/s1BnRjs+6Y6QnpPjON3o/2euunwI3/PX9d/xAmohX89f13/ABJLkXTHU+OnOM43en/aa66fCDIDBbR9PcbZ6R4/d3Z3uK15/Dow/wDPX9d/xAmohX89f13/ABJjht7pa1xmu/uRva8+ugKgi2b9VOqN7pbpvidY3dzXTmjmWf8APX9d/wAQJqIll/Vbp6xx3TfFb8b29vaaa9tLZ5p0AEK/nr+u/wCI/nr+u/4gTUR/Z7qh05X070xxfFzpxmumusd34WTznjupt7pXf47k3dzn54BeiFfz1/Xf8R/PX9d/xAmoxezvTXSdzp3jeM4ydOM1100juqW0nTm5Y6R47XWre4rXwaa6AzIhX89f13/Efz1/Xf8AECai3y7jOkbHH73G7kb29z6+Fgs86pdUa+lOmuK0jTi9dObwAkohX89f13/EqYfqx0xa3+nNzejXXe001BMQQ6/1Y465udO7u9Omm9ppqCYiFfz1/Xf8TI5F1S6oU9N9M8Vuzrxmumvwgkgtsy4zpC/xG9xu5O7u8+vgRP8Anr+u/wCIE1EK/nr+u/4md2c6c4u/09x2usbvG6+Hm1BmBitoumulbfSXG7+/y8XrrppPcR/+ev67/iBNRCv56/rv+JKcn47qbZ6Z3+O0ne3+fnnnBHtsPy+z7l98pNl/5BhvcqfqhGNr8DjcVmVuvC27lVuLURM0xMxrrPcW1qjOaLdFERjYimIjSN4E3EK/nr+u/wCJNQBEsf1W6exHE9OcXxlW7u72mmvJot/56/rv+IE1EXyfqp1Rs9M9NcTrO9v66c086R4re6VvcXrv7k7unPrpyAqiFfz1/Xf8R/PX9d/xAmoweznT3GX+nuP00jd43X9mq7z7pjpCek+M43ej/Z666fADIiFfz1/Xf8R/PX9d/wAQJqMfkXTHU+npvjON3p14zXXT4VltH09x1npHj93dne4rXn+AGdEK/nr+u/4j+ev67/iBNRTw290va39d/djXXn10RrNuqnVG/wBLdN8Tr2O5rpzdoEpEK/nr+u/4lxl/Vbp6xx/TfFb8b29vaaeEEtH5V+LOnPohf89f13/ECaiFfz1/Xf8AEyuzvVDpy5070xxfFzpxmumusd0EgFlnPHdTb3Su/wAdybu5z88fci/89f13/ECaiFfz1/Xf8SQ7O9NdJ3OneN4zjJ04zXXTSO78IMoMNtJ07u4fpHjtdat7itfBprowf89f13/ECaiFfz1/Xf8AEluXcZ0jY47e43cje3ufXwguBGs86pdUa+lOmuK0jTi9dObwMf8Az1/Xf8QJqIdhurHTFrf6c3N6Ndd7TTVMQBDb3Vnjrm507u706ab3Nq8fz1/Xf8QJqI3kXVLqhT050zxW7P8AtNdNfhZvMuN6Qv8AEb3G7s7u7z6+AFyIV/PX9d/xH89f13/ECajD7OdOcXf6e47XWN3jdf2ave0XTfStvpLjd/f5eL1100nuAyohX89f13/Efz1/Xf8AECaizyjjup1npnf47Sd7f5+eeditoeqPTtPSXTPF8XGvF66a6z3PgBIRCv56/rv+I/nr+u/4gTUERx/Vfp3EcT05xfGVbu7vaaa8mgJcIV/PX9d/xL3J+qnVKz0z01xOs72/rpzTzglApYve6VvcXrv7lW7pz66ciH/z1/Xf8QJqIV/PX9d/xMzs509xl/p7j9NI3eN18PNqDODHZ90z0h/6PjON34/2euunwI3/AD1/Xf8AECaiFfz1/Xf8SS5F0x1Pp6b4zjd6deM110+EGQGC2j6f46z0j0xu7s73Fa6a6+Bh/wCev67/AIgTUQr+ev67/iTHD73S9rf13t2NdefXQFQRXNuqvVG/0t03xWvY7munN2lp/PX9d/xAmoieXdVunrHH9N8Vvxvb29pp4Urr13Z059AfohX89f13/Efz1/Xf8QJqI/s71Q6budO9McXxfJxmumusd1k864/qbe6V3+O5N3c5+eNf2AvRCv56/rv+I/nr+u/4gTUYvZ7prpOvp3jeM4ydOM1100ju/CpbSdO7uH6R4/XWre4rXwaa6AzIhX89f13/ABH89f13/ECai3y/jOkbHHb3G7kb29z66dtgc86p9Ua+lOmuJ0jTi9dOYEmEK/nr+u/4lXDdWOmbXGdObm/G9rvaaagmAIbe6s8dXu9O7u9Omm9zAmQhX89f13/EyORdUuqEdOdM8Vuz/tNdNfhBJBbZnxvSF/iN7jd2d3d59fAif89f13/ECaiFfz1/Xf8AEzuznTnFX+nuO3tY3eN1/ZqDMDFbRdN9LWukuO39/l4vXXTTwI//AD1/Xf8AECaiFfz1/Xf8SVZRx3U6z0zv8dpO9v8APzzzguxHdoOqPT1PSXTPF7ka8XrprrPcYz+ev67/AIgTUQuOrWsflv8AiTQARHHdV+ncRxPTnF8ZVu7u9ppryaKH89f13/ECaiL5P1U6pWemumuJ5d7f105p50jxe/0pe4vXf3Kt3d59dOTQFUQr+ev67/iP56/rv+IE1GD2c6e37/T3H6aRu8br4ebVd5/0z0h/6PjON34/2euunwAyIhX89f13/Efz1/Xf8QJqMfkXTHU+npvjON3p14zXX9qx2j6f4+z0j0xu7s73Fa6a6+AGeEK/nr+u/wCI/nr+u/4gNnPz5a/vfVKao5kuS4rC421ib1VrdiJ1iJnXlj2lDNeqvVC/0v03xWvY7munN2gSoQr+ev67/iXOXdVun7HH9N8Vvxvb29pp4QSwfleu5Vpz6IX/AD1/Xf8AECaiFfz1/Xf8TK7O9UOm7nTvTHF7nJxmumusd0EgFlnXH9TbvSu/x3Ju7nPzwi/89f13/ECaiFfz1/Xf8SQ7PdNdJV9O8bxnGTpxmuumkd34QZQYXaTp3TD9I8f/AEt7itfBprp8LCfz1/Xf8QJqIV/PX9d/xJdl/GdI2OO3uN3I3t7n107YK4jOd9U+qNzpTpridI04vXTmWH89f13/ABAmoh+F6sdM2uM6c3N+N7Xe001TAAQ271Z42vd6d3d6dNN54/nr+u/4gTURvIeqXVCOnOmeK3Z/2mumvws3mfG9IX+l97jd3sdzn18ALkQr+ev67/iP56/rv+IE1GH2c6c4q909x29vRu8br+zV62i6b6WtdJcdv7/LxeuumngBlhCv56/rv+I/nr+u/wCIE1FplHHdTrPTO/x2k72/z8887EbQdUenqekumeK3I14vXTXWe4CRCFfz1/Xf8T9jq1rGvTv+IE0BEcd1X6dxHFdOcXxlW7u72mmvJoCXCFfz1/Xf8S9ybqp1Ss9NdNcTy72/rpzSCUCljN/pS/xWvGblW7u8+unJoh/89f13/ECaiFfz1/Xf8TM7OdPb9/p7j9NI3eN18OumoM4Mbn/TPSH/AKPjeN34/wBnrrpy9xHP56/rv+IE1EK/nr+u/wCJJsj6Y6n0dN8Zxus68Zrrz+EF+MDtH0/x9npHpjd3Z3uK10118DEfz1/Xf8QJqIV/PX9d/wASZWN7iLe/rvbsa68+ugPYiua9VeqF/pfpvit7sdzXT4Fp/PX9d/xAmoieW9Vun7HH9N8Vvxvb29pp4Urua7lWnPpyA/RCv56/rv8AiP56/rv+IE1Ef2d6odN3OnemNzc5OM1011juslnXH9TbvSvGcdybu5rrzwC+EK/nr+u/4j+ev67/AIgTUYzZ7prpKvp3jeM4ydOM1100ju/CobSdO6YfpHj/AOlvcVr4NNdPhBmhCv56/rv+I/nr+u/4gTUUMBxnSOH47e4zcp3t7n105dWAzvqn1RudKdNcTpGnF66cwJMIV/PX9d/xKuF6sdM2eM6c3N+N7Xe001BMAQ271Z42vd6d3dZ003gTIQr+ev67/iZHIeqXT8dOdM8Vuz/tNdNfhBJBbZnxvU+/0vv8bu9juc+vgRP+ev67/iBNRCv56/rv+JntnOnOJvdPcdvb0bvG683g1Blxidoum+lrXSXHb+/y8Xrrpp4GA/nr+u/4gTUQr+ev67/iSrKeO6nWemd/jtJ3t/n5+2C7Ed2g6o9PR0n0zxW5H+z1011nuMZ/PX9d/wAQJqIXT1a3o16d01/6k0AERxvVfp3EcV05xfGVbu7vaaa8mih/PX9d/wAQJqIvk3VTqlZ6a6a4nl3t/XTmn70jxm/0pf4re4zi6t3d59dOTQFUQr+ev67/AIj+ev67/iByF0MPp+5T+l/Y3HeTgzoX9fw95Rrz6Yv7G47zAAAAAAAAAAAAAAAAAAAAAAAAAAAAAABg9ttmsHtjstj8hzO7iLWDxtNNFyvD1U03IiKoq5JqiY56Y7UtOdapsP8A812k8YseZb/AaMyboZNjcpzfA5jhsz2hqv4O/bxFum5iLM0zVRVFUROlqJ01jut5jEbWbR5ZspkGLznPMTTh8Dhqd6qqeeqe1TTHbqmeSIBZcIO2WU7C7M4nOs7u7tm32Nu1TPZ37k81FEduZ/ZGszyQ4rwuH2r6IThMruXKuLsxpv18s2cvw+vJEd2efSOeqdZ5I1mKud5ntT0QvCXawuBtVWsJRMxYszMzawNjWNblc9uqeTWeeZ0iO1Dsrg32HynYDZmxk+S2+SOzv4iqOzxFzTlrq+6O1HIC72H2UyrYrZvC5LkdjisLYjWap5a7tc/jV1z26p8kRpERDPADkvo47NVOa7JX5jsK7OJoifDFVuZ/zQ2x0Kd+m7wH5HRTOs2bmJoq8E8fXV9VUMD0Y2zV3N+DnC5vhrc13cnxPGXNI1mLNyN2qfgq4ufa1Q/oM9usHYw2YbHZjfotYi5fnF4HfnTjNaYiu3HhjdiqI7etXcB1U586Ne7THBnk9mZ7OrN6K4jwRZvRP+aHQbjToxdt8Hnm0mW7O5Xfov2spiuvFV251p4+vSNzXu0xTy+GqY54BsHoJbFVOwOe4iY7G5me5E/2bVEz/mhD+jgs1U5/stfmOwrwt6iJ8NNdMz/mhuzobdmruzHBFk1jFW5t4vGRVjr1MxpMTcnWmJ8O5FGvhQ3oytmrua8H+AzrDW5ruZPiZm7pH4tm7EU1T8qm2CU9C1epvcBuzsUz2VucTRV4J6YuT9Uw2u5b6DPbrB0Zfjtjswv0WsXN+cXgYrnTjYqiIrojwxNMVac8709x1IDnfo2btMcH2R2Zns6s0iuI8EWrkT/mh76CixVRwcZxfmNKbma1Ux4d21b8rWnRhbb4PaDarLsgyu/RfsZPTXOIuW51pm/XprTr292KY+GqY7Tofodtmruy/BJkmFxVubeLxNFWNvUzGkxNyd6ImO1MU7kT4YBono3rNVO1WzV+Y7CvBXKInw016z/mhu7oYr1N/gO2ZmmeWim/RMdyYv3IQvoztmruZ7DZZnmHtzXVlGJmm7pH4tq7pE1fBVTbj4WF6DTbrB9ScZsdj79FrG0XqsVgornTjaKojfop8MTG9pzzFU9yQdPucejcu0xsRs/ZmezqzGa4jwRaqif80OjnFPRfbb4PaPa/AZJlV+i/hsmori9conWmb9cxvUxPb3Yppj25qjtA2v0Fdiq3wX5ndqjSLubXN3wxFq1H16t/td9D9s1d2V4JshwOKtzbxl23OLv0zGkxVcma4ifDFM0xPtNiAAAAAjfCX6XG1XvTi/sanKvQT+mPnXvTV9tadVcJfpcbVe9OL+xqcq9BP6Y+de9NX21oHZwAAAAAAAAAAAAAAAAAAAAAAACz6p4Ppnpfjo47e3N3dnn7nMvEK/4n/Sf9QJqAAAAAAAAAAAAAAAAAAAAAAAAAAAAAAAAAAAAAAAAAAAAAAAAAAAAAAAAAAAAAAAAAAAAAAAAAAAAAAAAAAAAAAAAAAAAAAAAAAAAAAAAAAAAAAAAADzcrpt26q650ppiZme5C3wmY4XGXJow12K6ojWY3Zjk+F7zD8gxPuVX1SjOx/wCX3vcvvgEtAAAAAAAAAAAAAAAAAAAAAAAAAAAAAAAAAAAAAAAAAAAAAAAAAAAAAAAAAAAAAAAAAAAAAAAAAAAAAAAAAAAAAAAAAAAAAAAAAAAAAAAAAAAAAAAAABRxeKs4S1FzEV7lEzprpM8vwGExVnF2puYevfoidNdJjl+Fi9rfzXT7rH1SbJfmur3WfqgGaAAAAAAAAAAAAAAAAAAAAAAAAAAAAAAAAAAAAAAAAAAAAAAAAAAAAAAAAAAAAAAAAAAAAAAAAAAAAAAAAAAAAAAAAAAAAAAAAAAAAAAAAAAAAAAAAABa4vMcLg7kUYm7FFUxrEbszyfAuLddNy3TXROtNURMT3YRTbD8vs+5ffKTZf8AkGG9yp+qAVwAAAAAAAAAAAAAAAAAAAAAAAAAAAAAAAAAAAAAAAAAAAAAAAAAAAAAAAAAAAAAAAAAAAAAAAAAAAAAAAAAAAAAAAAAAAAAAAAAAAAAAAAAAAAAAAAAWeHzPB4i/Fmzeiq5OukbsxzfAvEK2c/Plr+99UpqAAAAAAAAAAAAAAAAAAAAAAAAAAAAAAAAAAAAAAAAAAAAAAAAAAAAAAAAAAAAAAAAAAAAAAAAAAAAAAAAAAAAAAAADg3oYfT9yn9L+xuO8nBvQw+n7lP6X9jcd5AAAAAAAAAAAAAAAAAAAAAAAAAAAAAAAAANA9FVsJtftzTs5Z2TwFeOw2G4+vE24xVu1TFc7kUTMV1U6zpv6TGums91v4BwjlHAzwy5NxvUfLcfgON04zpXN7Frf05td27Gums/GyP4NeHv1We/r+35526A4i/Brw9+qz39f2/PNp9Dpshwm5BttjcVt9OZTldeXV2rfTOaUYmnjpuWpjSmLlWk7sV8und5eV0UAo47CYfH4K/hMZZov4a/bqtXbVca0101RpMTHcmJcg8JHQzZ7luaXMdsDdox+BmvjLeFuXotYixOusRFVUxTVEdqdYnwTzuxAHDdWy/D1icP1NueiqqxMbk0V5jMUTHcmqa9NPh0Tngg6GnF4fNcPm3CDXh+KsVRcoyy1XFzjKo5Y42qOx3df6Ma69ue1PVYBHJGkcy3zDBYbMcBiMFjrNF/CYi3Vau2q41proqjSYmO5MSuAHHPCL0M+0GV5pcxuwV2nMMDv8Zaw9d6LWIscusRFVUxTVp2p1ifB22Br2W4ecZh+pt30U14eY3JouZjMUTHcmqa9Jj250dyAOV+B3oasTg81w2ccIFeHmixVFy3llqrjIrqjljjaubSJ/oxrr2501ieqABbZngMLmmXYnAZhYoxGDxNuq1etVxrTXRVGkxPwOP+ELoZ9o8ozSvG7B3qcywO/wAZas1XotYmxy6xGtUxTVp2piYnwOyQHDdzZXh5x+HnLb3opuYeqNyaLuY6UVR3JqmvSY9udGwOBrobMRl+bYbOdvq8PV0vVFyzllmrjImuOWJu1c0xE/0Y1ie3OmsT1IAAAAAAAjfCX6XG1XvTi/sanKvQT+mPnXvTV9tadVcJfpcbVe9OL+xqcq9BP6Y+de9NX21oHZwAAAAAAAAAAAAAAAAAAAAAAACFf8T/AKT/AKk1YrqJY6f6b4y7xnGcZprGmuuvcBlQAAAAAAAAAAAAAAAAAAAAAAAAAAAAAAAAAAAAAAAAAAAAAAAAAAAAAAAAAAAAAAAAAAAAAAAAAAAAAAAAAAAAAAY7OM3w2VWom9M1Xao7G3Tzz5IWpS157axuRkRrHNts8Xcrmmi9xNPqLMcvwywk7Q4qat7jcTP/AFTdl1MfSM1o3M6V7obpGq8s2xxlmuInEVVx6m/2UT8PP+1Pcjz7D5pG5/ssTEazbmefwxPba3I4GXBG7R4TE7ZcBpJAAAAAAAAAAAAAAAAAAAAUMw/IMT7lV9Uozsf+X3vcvvhKr1uL1m5bqmYiumaZmPDCwyzKLOX3qrlqu5VNVO7pVp3faBkgAAAAAAAAAAAAAAAAAAAAAAAAAAAAAAAAAAAAAAAAAAAAAAAAAAAAAAAAAAAAAAAAAAAAAAAAAAAAAAAAAAAAAAAAAAAAAAAAAAAAAAAAAAAAAAAAAYXa3810+6x9UmyX5rq91n6oZDMsDbx+HizdqqppiqKtaef/AM5TLcDbwGHmzaqqqpmqatauf/zkBdAAAAAAAAAAAAAAAAAAAAAAAAAAAAAAAAAAAAAAAAAAAAAAAAAAAAAAAAAAAAAAAAAAAAAAAAAAAAAAAAAAAAAAAAAAAAAAAAAAAAAAAAAAAAAAAAAAiW2H5fZ9y++Umy/8gw3uVP1QtMzyizmF6m5druUzTTu6U6d32l/ZtxZs27dMzMUUxTEz4IB7AAAAAAAAAAAAAAAAAAAAAAAAAAAAAAAAAAAAAAAAAAAAAAAAAAAAAAAAAAAAAAAAAAAAAAAAAAAAAAAAAAAAAAAAAAAAAAAAAAAAAAAAAAAAAAAAABCtnPz5a/vfVKasVgcksYPF04i3cu1VxryVTGnLHtMqAAAAAAAAAAAAAAAAAAAAAAAAAAAAAAAAAAAAAAAAAAAAAAAAAAAAAAAAAAAAAAAAAAAAAAAAAAAAAAAAAAAAAAAADg3oYfT9yn9L+xuO8nBvQw+n7lP6X9jcd5AAAAAAAAAAAAAAAAAAAAAAAAAAAAAAAAAAAAAAAAAAAAAAAAAAAAAAAAAAAjfCX6XG1XvTi/sanKvQT+mPnXvTV9tadVcJfpcbVe9OL+xqcq9BP6Y+de9NX21oHZwAAAAAAAAAAAAAAAAAAAAAAADD9XKeqXSfEVa8Zxe9veHTVmEK/wCJ/wBJ/wBQJqAAAAAAAAAAAAAAAAAAAAAAAAAAAAAAAAAAAAAAAAAAAAAAAAAAAAAAAAAAAAAAAAAAAAAAAAAAAAAAAAAAAAAC2zLGUYDA3cTd5aaI107s9qGn87zHEY/HVxvTVeuT2U9zwR3ITzhBxM28LhrMTyVTVcqj2o5PrlrvKqd+bt6rlqqnTX9svQdKwxTHOafalvwrYbBWrMRNURXX3ZXQN+bTbzKFviMJavROtMU1eqjnUMBib2AxlFuquaZidbdcTzT2l+ss1t72H3+3RK9J7vst6kbdyDMYzPLqL3JFyOxuRHaqhkUC4OMXNV+5ameS5aiv4YnT75T15bl4fo5ZpHpeJ2ANZIAAAAAAAAAAAAAAAAADxiLnE2Ll2Y13KZq07ukMblOcU5jfrtU2Zt7tO9rNWvb/AIr7MPyDE+5VfVKM7H/l973L74BLQAAAAAAAAAAAAAAAAAAAAAAAAAAAAAAAAAAAAAAAAAAAAAAAAAAAAAAAAAAAAAAAAAAAAAAAAAAAAAAAAAAAAAAAAAAAAAAAAAAAAAAAAAAAAAAAAAWea46Mvw0Xqrc1xNUU6ROnd8hlWOjMMNN6m3NERVNOkzr3PKsdrfzXT7rH1SbJfmur3WfqgGaAAAAAAAAAAAAAAAAAAAAAAAAAAAAAAAAAAAAAAAAAAAAAAAAAAAAAAAAAAAAAAAAAAAAAAAAAAAAAAAAAAAAAAAAAAAAAAAAAAAAAAAAAAAAAAAAABis2zinLr9FqqzNzep3tYq07f8GSw9zjrFu7Eab9MVadzWEV2w/L7PuX3yk2X/kGG9yp+qAVwAAAAAAAAAAAAAAAAAAAAAAAAAAAAAAAAAAAAAAAAAAAAAAAAAAAAAAAAAAAAAAAAAAAAAAAAAAAAAAAAAAAAAAAAAAAAAAAAAAAAAAAAAAAAAAAAAYfL88pxmNpw8WKqJq17KateaGYQrZz8+Wv731SmoAAAAAAAAAAAAAAAAAAAAAAAAAAAAAAAAAAAAAAAAAAAAAAAAAAAAAAAAAAAAAAAAAAAAAAAAAAAAAAAAAAAAAAAAODehh9P3Kf0v7G47ycG9DD6fuU/pf2Nx3kAAAAAAAAAAAAAAAAAAAAAAAAAAAAAAAAAAAAAAAAAAAAAAAAAAAAAAAAAACN8JfpcbVe9OL+xqcq9BP6Y+de9NX21p1Vwl+lxtV704v7Gpyr0E/pj51701fbWgdnAAAAAAAAAAAAAAAAAAAAAAAAIV/xP+k/6k1W/SOF47juIt8bvb29py690FwAAAAAAAAAAAAAAAAAAAAAAAAAAAAAAAAAAAAAAAAAAAAAAAAAAAAAAAAAAAAAAAAAAAAAAAAAAAAAAAAAAAAACFcI1qqqnC1RzVUV0fDyILlFUTh6qe3FTbG1OXzmGU1026db1ueMoju6c8fE1FXrgcbNWn8lc5/A9J0y8ZMH049wpb2yY/KaorpiqmYmJ5ph+toFrmVUU4OvXt6RHxrqZ0jWeZjL9c47E02rf+yp5ZlfHG538QhL+Da1V07TV2qbMzPwzDYqObEZdOEy6rEXKd2u/pux3KI5v/PaSN5rn5YyZ5mF49ADTSAAAAAAAAAAAAAAAAAAoZh+QYn3Kr6pRnY/8vve5ffCWV0xXRVTVETTVGkxPbhRw+Dw+HrmqxZot1TGkzTGnICuAAAAAAAAAAAAAAAAAAAAAAAAAAAAAAAAAAAAAAAAAAAAAAAAAAAAAAAAAAAAAAAAAAAAAAAAAAAAAAAAAAAAAAAAAAAAAAAAAAAAAAAAAAAAAAAAADC7W/mun3WPqk2S/NdXus/VDLX7FrEUbl+3Tcp110qjXlLFi1h6Nyxbpt0666UxpygqAAAAAAAAAAAAAAAAAAAAAAAAAAAAAAAAAAAAAAAAAAAAAAAAAAAAAAAAAAAAAAAAAAAAAAAAAAAAAAAAAAAAAAAAAAAAAAAAAAAAAAAAAAAAAAAAAAiW2H5fZ9y++Umy/wDIMN7lT9UGIweHxFcVX7NFyqI0iao15FaimKKKaaYiKaY0iI7UA/QAAAAAAAAAAAAAAAAAAAAAAAAAAAAAAAAAAAAAAAAAAAAAAAAAAAAAAAAAAAAAAAAAAAAAAAAAAAAAAAAAAAAAAAAAAAAAAAAAAAAAAAAAAAAAAAAAQrZz8+Wv731Smq3s4HC2bsXLVi3RXHNVEcq4AAAAAAAAAAAAAAAAAAAAAAAAAAAAAAAAAAAAAAAAAAAAAAAAAAAAAAAAAAAAAAAAAAAAAAAAAAAAAAAAAAAAAAAABwb0MPp+5T+l/Y3HeTg3oYfT9yn9L+xuO8gAAAAAAAAAAAAAAAAAAAAAAAAAAAAAAAAAAAAAAAAAAAAAAAAAAAAAAAAAARvhL9Ljar3pxf2NTlXoJ/THzr3pq+2tOquEv0uNqvenF/Y1OVegn9MfOvemr7a0Ds4AAAAAAAAAAAAAAAAAAAAAAABGuq+L6t9Lb1PFcfuabvLprokqFf8AE/6T/qBNQAAAAAAAAAAAAAAAAAAAAAAAAAAAAAAAAAAAAAAAAAAAAAAAAAAAAAAAAAAAAAAAAAAAAAAAAAAAAAAAAAAAAAEO2q2W6Zm5iMFRFW9y12e3r3afImIzYM98Fu6hMbaOrweKwdyqLMzyTy0Vckx7cS/OmcZHJOHjXu7st0YzL8JjfyrD27k92Y5fj52OnZbKpq14muI7nGS7Ner45j76+VO1qfiMXip0vVblE/0Y8ia7LbJz2F7G25t2I5Yoq/Gue33ITHBZVgcFVFWGw1uiqP6Wms/HPKvWtyeq2yV7McahMVIiIiIiNIjtAOSsAAAAAAAAAAAAAAAAAAAApYuuq1hL1yj8amiqqPbiGF2ezTE47F3LeIqpmmmjejSnTl1hmMw/IMT7lV9Uozsf+X3vcvvgEtAAAAAAAAAAAAAAAAAAAAAAAAAAAAAAAAAAAAAAAAAAAAAAAAAAAAAAAAAAAAAAAAAAAAAAAAAAAAAAAAAAAAAAAAAAAAAAAAAAAAAAAAAAAAAAAAABjdoMXdwWBpu2JiK5rinljXk0k2fxd3G4Gq7fmJriuaeSNOTSFvtb+a6fdY+qTZL811e6z9UAzQAAAAAAAAAAAAAAAAAAAAAAAAAAAAAAAAAAAAAAAAAAAAAAAAAAAAAAAAAAAAAAAAAAAAAAAAAAAAAAAAAAAAAAAAAAAAAAAAAAAAAAAAAAAAAAAAAMBtDmmJwOLt28PVTFNVG9OtOvLrLNYSuq7hLNyv8AGqopqn25hF9sPy+z7l98pNl/5BhvcqfqgFcAAAAAAAAAAAAAAAAAAAAAAAAAAAAAAAAAAAAAAAAAAAAAAAAAAAAAAAAAAAAAAAAAAAAAAAAAAAAAAAAAAAAAAAAAAAAAAAAAAAAAAAAAAAAAAAAAEayfN8XiszosXqqZtzvaxFOnNEpKhWzn58tf3vqlNQAAAAAAAAAAAAAAAAAAAAAAAAAAAAAAAAAAAAAAAAAAAAAAAAAAAAAAAAAAAAAAAAAAAAAAAAAAAAAAAAAAAAAAAAcG9DD6fuU/pf2Nx3k4N6GH0/cp/S/sbjvIAAAAAAAAAAAAAAAAAAAAAAAAAAAAAAAAAAAAAAAAAAAAAAAAAAAAAAAAAAEb4S/S42q96cX9jU5V6Cf0x8696avtrTqrhL9Ljar3pxf2NTlXoJ/THzr3pq+2tA7OAAAAAAAAAAAAAAAAAAAAAAAAQ7ibvok3uLr3emddd2dNN5MQAAAAAAAAAAAAAAAAAAAAAAAAAAAAAAAAAAAAAAAAAAAAAAAAAAAAAAAAAAAAAAAAAAAAAAAAAAAAAAAAAAAAAAAAAAAAAAAAAAAAAAAAAAAAAAAAAAFDHxM4HExEazNurk+CUc2TtXLeOuzXbrpji+eY07cJUAAAAAAAAAAAAAAAAAAAAAAAAAAAAAAAAAAAAAAAAAAAAAAAAAAAAAAAAAAAAAAAAAAAAAAAAAAAAAAAAAAAAAAAAAAAAAAAAAAAAAAAAAAAAAAAAAAAw+1VFVeW0xRTVVPGRyRGvak2Voqoy2qK6aqZ4yeSY07UMwAAAAAAAAAAAAAAAAAAAAAAAAAAAAAAAAAAAAAAAAAAAAAAAAAAAAAAAAAAAAAAAAAAAAAAAAAAAAAAAAAAAAAAAAAAAAAAAAAAAAAAAAAAAAAAAAAAAiu1lq5cx1qaLddUcXzxGvblI8BExgcNExpMW6eT4IVwAAAAAAAAAAAAAAAAAAAAAAAAAAAAAAAAAAAAAAAAAAAAAAAAAAAAAAAAAAAAAAAAAAAAAAAAAAAAAAAAAAAAAAAAAAAAAAAAAAAAAAAAAAAAAAAAAAEO2fs3aM6t1VW66aey5ZpmO1KYgAAAAAAAAAAAAAAAAAAAAAAAAAAAAAAAAAAAAAAAAAAAAAAAAAAAAAAAAAAAAAAAAAAAAAAAAAAAAAAAAAAAAAAAADg3oYfT9yn9L+xuO8nBvQw+n7lP6X9jcd5AAAAAAAAAAAAAAAAAAAAAAAAAAAAAAAAAAAAAAAAAAAAAAAAAAAAAAAAAAAjfCX6XG1XvTi/sanKvQT+mPnXvTV9tadVcJfpcbVe9OL+xqcq9BP6Y+de9NX21oHZwAAAAAAAAAAAAAAAAAAAAAAACHcdd9Em5xle70zppvTppvJihX/E/6T/qBNQAAAAAAAAAAAAAAAAAAAAAAAAAAAAAAAAAAAAAAAAAAAAAAAAAAAAAAAAAAAAAAAAAAAAAAAAAAAAAAAAAAAAAAAAAAAAAAAAAAAAAAAAAAAAAAAAAUMfMxgcTMTpMW6tJj2pRzZO7cuY67Fy5XVHF81VUz24SPMPyDE+5VfVKM7H/AJfe9y++AS0AAAAAAAAAAAAAAAAAAAAAAAAAAAAAAAAAAAAAAAAAAAAAAAAAAAAAAAAAAAAAAAAAAAAAAAAAAAAAAAAAAAAAAAAAAAAAAAAAAAAAAAAAAAAAAAAAGH2qrqt5bTNFVVM8ZHLE6dqTZWuq5ltU11VVTxk8szr2oedrfzXT7rH1SbJfmur3WfqgGaAAAAAAAAAAAAAAAAAAAAAAAAAAAAAAAAAAAAAAAAAAAAAAAAAAAAAAAAAAAAAAAAAAAAAAAAAAAAAAAAAAAAAAAAAAAAAAAAAAAAAAAAAAAAAAAAABFdrLty3jrUW7ldMcXzU1THblI8BMzgcNMzrM26dZn2oRnbD8vs+5ffKTZf8AkGG9yp+qAVwAAAAAAAAAAAAAAAAAAAAAAAAAAAAAAAAAAAAAAAAAAAAAAAAAAAAAAAAAAAAAAAAAAAAAAAAAAAAAAAAAAAAAAAAAAAAAAAAAAAAAAAAAAAAAAAAAQ7Z+9drzq3TXcrqp7LkmqZjmlMU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CNdSMX1b6Z3KeK4/f13o5tdUlW/T2F47iePt8bvbu7vcuvcBcAAAAAAAAAAAAAAAAAAAAAAAAAAAAAAAAAAAAAAAAAAAAAAAAAAAAAAAAAAAAAAAAAAAAAAAAAAAAAAAAAAAAAAAAAAAAAAAAAAAAAAAAAAAAAAAAAApYyiq7hL9uj8aqiqmPbmGF2eyzE4HF3LmIppimqjdjSrXl1hnq6oooqqqmIppjWZntQo4fGYfEVzTYvUXKojWYpnXkBXAAAAAAAAAAAAAAAAAAAAAAAAAAAAAAAAAAAAAAAAAAAAAAAAAAAAAAAAAAAAAAAAAAAAAAAAAAAAAAAAAAAAAAAAAAAAAAAAAAAAAAAAAAAAAAAAABjdoMJdxuBptWIia4rirlnTk0k2fwl3BYGq1fiIrmuauSdeTSF9fv2sPRv37lNunXTWqdOUsX7WIo37Fym5TrprTOvKCoAAAAAAAAAAAAAAAAAAAAAAAAAAAAAAAAAAAAAAAAAAAAAAAAAAAAAAAAAAAAAAAAAAAAAAAAAAAAAAAAAAAAAAAAAAAAAAAAAAAAAAAAAAAAAAAAADAbQ5Zicdi7dzD00zTTRuzrVpy6yzWDoqtYSzbr/ABqaKaZ9uIecRjMPh64pv3qLdUxrEVTpyK1FUV0U1UzE01RrEx24B+gAAAAAAAAAAAAAAAAAAAAAAAAAAAAAAAAAAAAAAAAAAAAAAAAAAAAAAAAAAAAAAAAAAAAAAAAAAAAAAAAAAAAAAAAAAAAAAAAAAAAAAAAAAAAAAAAAjWT5Ri8LmdF+9RTFuN7WYqieeJSVb2cdhb1yLdq/brrnmpirlXAAAAAAAAAAAAAAAAAAAAAAAAAAAAAAAAAAAAAAAAAAAAAAAAAAAAAAAAAAAAAAAAAAAAAAAAAAAAAAAAAAAAAAAAAODehh9P3Kf0v7G47ycG9DD6fuU/pf2Nx3kAAAAAAAAAAAAAAAAAAAAAAAAAAAAAAAAAAAAAAAAAAAAAAAAAAAAAAAAAACN8JfpcbVe9OL+xqcq9BP6Y+de9NX21p1Vwl+lxtV704v7Gpyr0E/pj51701fbWgdnAAAAAAAAAAAAAAAAAAAAAAAAIV/xP8ApP8AqTVCv+J/0n/UCagAAAAAAAAAAAAAAAAAAAAAAAAAAAAAAAAAAAAAAAAAAAAAAAAAAAAAAAAAAAAAAAAAAAAAAAAAAAAAAAAAAAAAAAAAAAAAAAAAAAAAAAAAAAAAAAAAoZh+QYn3Kr6pRnY/8vve5ffCTZh+QYn3Kr6pRnY/8vve5ffAJaAAAAAAAAAAAAAAAAAAAAAAAAAAAAAAAAAAAAAAAAAAAAAAAAAAAAAAAAAAAAAAAAAAAAAAAAAAAAAAAAAAAAAAAAAAAAAAAAAAAAAAAAAAAAAAAAADC7W/mun3WPqk2S/NdXus/VBtb+a6fdY+qTZL811e6z9UAzQAAAAAAAAAAAAAAAAAAAAAAAAAAAAAAAAAAAAAAAAAAAAAAAAAAAAAAAAAAAAAAAAAAAAAAAAAAAAAAAAAAAAAAAAAAAAAAAAAAAAAAAAAAAAAAAAAIlth+X2fcvvlJsv/ACDDe5U/VCM7Yfl9n3L75SbL/wAgw3uVP1QCuAAAAAAAAAAAAAAAAAAAAAAAAAAAAAAAAAAAAAAAAAAAAAAAAAAAAAAAAAAAAAAAAAAAAAAAAAAAAAAAAAAAAAAAAAAAAAAAAAAAAAAAAAAAAAAAAACFbOfny1/e+qU1QrZz8+Wv731SmoAAAAAAAAAAAAAAAAAAAAAAAAAAAAAAAAAAAAAAAAAAAAAAAAAAAAAAAAAAAAAAAAAAAAAAAAAAAAAAAAAAAAAAAAODehh9P3Kf0v7G47ycG9DD6fuU/pf2Nx3kAAAAAAAAAAAAAAAAAAAAAAAAAAAAAAAAAAAAAAAAAAAAAAAAAAAAAAAAAACN8JfpcbVe9OL+xqcq9BP6Y+de9NX21p1Vwl+lxtV704v7Gpyr0E/pj51701fbWgdnAAAAAAAAAAAAAAAAAAAAAAAAMN1Dp6pdOcfOvGcZu7vh1011Zli+rdjp/pTi7vGcZxeukaa66d0GUAAAAAAAAAAAAAAAAAAAAAAAAAAAAAAAAAAAAAAAAAAAAAAAAAAAAAAAAAAAAAAAAAAAAAAAAAAAAAAAAAAAAAAAAAAAAAAAAAAAAAAAAAAY7OM3w2VWom9M1Xao7G3Tzz5IXGZYyjAYG7ibvLTRGundntQ0/neY4jH46uN6ar1yeynueCO5DocDhf1Nt2/TCJnTN5ttni7lc00XuJp9RZjl+GWEnaHFTVvcbiZ/6puy84bBWrMRNURXX3ZXTvVxYMcarVTyvcs2xxlmuInEVVx6m/2UT8PP+1Pcjz7D5pG5/ssTEazbmefwxPbatxGEtXonWmKavVRzqGAxN7AYyi3VXNMxOtuuJ5p7TXz8DFnrM0jUpidN4DHZBmMZnl1F7ki5HY3IjtVQyLzd6TS01t7hd4xFvjrFy1rpv0zTr3NYY3Kcnpy6/Xdi9Nzep3dJp07f8GSvXIs2blyqJmKKZqmI8ELHLM3s5heqt2qLlM0072tUR3fbVGRAAAAAAAAAAAAAAAAAAAAAAAAAAAAAAAAAAAAAAAAAAAAAAAAAAAAAAAAAAAAAAAAAAAAAAAAAAAAAAAAAAAAAAAAAAAAAAAAAAAAAAAAAAAAAAAAABZ5rgYzDDRZm5NuIqirWI17vlMqwMZfhpsxcm5E1TVrMadzyPWZY23gMPF67TVVTNUU6U8//AJyGW423j8PN61TVTTFU06Vc/wD5ygugAAAAAAAAAAAAAAAAAAAAAAAAAAAAAAAAAAAAAAAAAAAAAAAAAAAAAAAAAAAAAAAAAAAAAAAAAAAAAAAAAAAAAAAAAAAAAAAAAAAAAAAAAAAAAAAAAYrNsnpzG/Rdm9Nvdp3dIp17f8WSw9vibFu1rruUxTr3dIWOZ5vZy+9Tbu0XKpqp3taYju+2vrNyL1m3cpiYiumKoifDAPYAAAAAAAAAAAAAAAAAAAAAAAAAAAAAAAAAAAAAAAAAAAAAAAAAAAAAAAAAAAAAAAAAAAAAAAAAAAAAAAAAAAAAAAAAAAAAAAAAAAAAAAAAAAAAAAAAMNl+R04PG04iL81zTr2O7pzx7bMsXgc7sYzF04e3buxXOvLVEacke2ygAAAAAAAAAAAAAAAAAAAAAAAAAAAAAAAAAAAAAAAAAAAAAAAAAAAAAAAAAAAAAAAAAAAAAAAAAAAAAAAAAAAAAAAAODehh9P3Kf0v7G47ycG9DD6fuU/pf2Nx3kAAAAAAAAAAAAAAAAAAAAAAAAAAAAAAAAAAAAAAAAAAAAAAAAAAAAAAAAAACN8JfpcbVe9OL+xqcq9BP6Y+de9NX21p1Vwl+lxtV704v7Gpyr0E/pj51701fbWgdnAAAAAAAAAAAAAAAAAAAAAAAAIV/wAT/pP+pNUK/wCJ/wBJ/wBQJqAAAAAAAAAAAAAAAAAAAAAAAAAAAAAAAAAAAAAAAAAAAAAAAAAAAAAAAAAAAAAAAAAAAAAAAAAAAAAAAAAAAAAAAAAAAAAAAAAAAAAAAAACJcIOJm3hcNZieSqarlUe1HJ9ctd5VTvzdvVctVU6a/tlPOEa1VVThao5qqK6Ph5EFyiqJw9VPbip6bp0RHF3H88qT7XwDYBZZrb3sPv9uiV6tcyqinB169vSI+NbH+qEJdwcYuar9y1M8ly1FfwxOn3ynrXXBtaq6dpq7VNmZn4ZhsV57qcRHInS9fShmH5BifcqvqlGdj/y+97l98JNmH5BifcqvqlGdj/y+97l98NBKWgAAAAAAAAAAAAAAAAAAAAAAAAAAAAAAAAAAAAAAAAAAAAAAAAAAAAAAAAAAAAAAAAAAAAAAAAAAAAAAAAAAAAAAAAAAAAAAAAAAAAAAAAAAAAAAAAAwu1v5rp91j6pNkvzXV7rP1QbW/mun3WPqk2S/NdXus/VAM0AAAAAAAAAAAAAAAAAAAAAAAAAAAAAAAAAAAAAAAAAAAAAAAAAAAAAAAAAAAAAAAAAAAAAAAAAAAAAAAAAAAAAAAAAAAAAAAAAAAAAAAAAAAAAAAAACJbYfl9n3L75SbL/AMgw3uVP1QjO2H5fZ9y++Umy/wDIMN7lT9UArgAAAAAAAAAAAAAAAAAAAAAAAAAAAAAAAAAAAAAAAAAAAAAAAAAAAAAAAAAAAAAAAAAAAAAAAAAAAAAAAAAAAAAAAAAAAAAAAAAAAAAAAAAAAAAAAAAhWzn58tf3vqlNU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Cz6l4Ppnpjif5be397enn7vOvEe6t4nqx0puWeL47i9dJ10107oJCAAAAAAAAAAAAAAAAAAAAAAAAAAAAAAAAAAAAAAAAAAAAAAAAAAAAAAAAAAAAAAAAAAAAAAAAAAAAAAAAAAAAAAAAAAAAAAAAAAAAAAAAADEbU5fOYZTXTbp1vW54yiO7pzx8TUVeuBxs1afyVzn8DeiHbVbLdMzcxGCoire5a7Pb17tPkdbpvMri3iyepVtCHU1RXTFVMxMTzTD9Y+vB4rB3KoszPJPLRVyTHtxL86Zxkck4eNe7uy7n09+ayqyMzpGs8zGX65x2JptW/8AZU8sy/eIxeKnS9VuUT/RjyJrstsnPYXsbbm3Yjliir8a57fchjy5sfGr32nye2b2Iy6cJl1WIuU7td/TdjuURzf+e0kZERERERpEdoeVzZJy3m8/LI83KKbluqiuNaaomJjuxK2wmXYXB3Jrw1rcqmNJnemeT4ZVsVcm1hb1ymImqiiao15uSGIyHN7+YYq5bvUWqaaaN6NyJieePCxjOAAAAAAAAAAAAAAAAAAAAAAAAAAAAAAAAAAAAAAAAAAAAAAAAAAAAAAAAAAAAAAAAAAAAAAAAAAAAAAAAAAAAAAAAAAAAAAAAAAAAAAAAAAAAAAAAAAo4vC2cXai3iKN+iJ101mOX4DCYWzhLU28PRuUTOumszy/Ctc8xtzAYOm7ZpoqqmuKdKonTmnyGR425j8HVdvU0U1RXNOlMTpzR5QZAAAAAAAAAAAAAAAAAAAAAAAAAAAAAAAAAAAAAAAAAAAAAAAAAAAAAAAAAAAAAAAAAAAAAAAAAAAAAAAAAAAAAAAAAAAAAAAAAAAAAAAAAAAAAAAAAAFpi8uwuMuRXibW/VEaRO9McnwSubdFNu3TRRGlNMRER3Ihhc+ze/l+Kt27NFqqmqjenfiZnnnwsvhbk3cLZuVREVV0RVOnNywCqAAAAAAAAAAAAAAAAAAAAAAAAAAAAAAAAAAAAAAAAAAAAAAAAAAAAAAAAAAAAAAAAAAAAAAAAAAAAAAAAAAAAAAAAAAAAAAAAAAAAAAAAAAAAAAAAACzw+V4PDX4vWbO7cjXSd6Z5/hXiPZVneJxmY0Ye5RZiideWmJ15InwpCAAAAAAAAAAAAAAAAAAAAAAAAAAAAAAAAAAAAAAAAAAAAAAAAAAAAAAAAAAAAAAAAAAAAAAAAAAAAAAAAAAAAAAAADg3oYfT9yn9L+xuO8nBvQw+n7lP6X9jcd5AAAAAAAAAAAAAAAAAAAAAAAAAAAAAAAAAAAAAAAAAAAAAAAAAAAAAAAAAAAjfCX6XG1XvTi/sanKvQT+mPnXvTV9tadVcJfpcbVe9OL+xqcq9BP6Y+de9NX21oHZwAAAAAAAAAAAAAAAAAAAAAAACFf8T/pP+pNUK/4n/Sf9QJqAAAAAAAAAAAAAAAAAAAAAAAAAAAAAAAAAAAAAAAAAAAAAAAAAAAAAAAAAAAAAAAAAAAAAAAAAAAAAAAAAAAAAAAAAAAAAAAAAAAAAAAAAAAC1xmX4TG/lWHt3J7sxy/HzsdOy2VTVrxNcR3OMlmxkrmyUjVbTAssFlWBwVUVYbDW6Ko/paaz8c8q9BW1ptO7TsAFRQzD8gxPuVX1SjOx/5fe9y++EmzD8gxPuVX1SjOx/5fe9y++AS0AAAAAAAAAAAAAAAAAAAAAAAAAAAAAAAAAAAAAAAAAAAAAAAAAAAAAAAAAAAAAAAAAAAAAAAAAAAAAAAAAAAAAAAAAAAAAAAAAAAAAAAAAAAAAAAAAGF2t/NdPusfVJsl+a6vdZ+qDa3810+6x9UmyX5rq91n6oBmgAAAAAAAAAAAAAAAAAAAAAAAAAAAAAAAAAAAAAAAAAAAAAAAAAAAAAAAAAAAAAAAAAAAAAAAAAAAAAAAAAAAAAAAAAAAAAAAAAAAAAAAAAAAAAAAAARLbD8vs+5ffKTZf+QYb3Kn6oRnbD8vs+5ffKTZf+QYb3Kn6oBXAAAAAAAAAAAAAAAAAAAAAAAAAAAAAAAAAAAAAAAAAAAAAAAAAAAAAAAAAAAAAAAAAAAAAAAAAAAAAAAAAAAAAAAAAAAAAAAAAAAAAAAAAAAAAAAAABCtnPz5a/vfVKaoVs5+fLX976pTUAAAAAAAAAAAAAAAAAAAAAAAAAAAAAAAAAAAAAAAAAAAAAAAAAAAAAAAAAAAAAAAAAAAAAAAAAAAAAAAAAAAAAAAAHBvQw+n7lP6X9jcd5ODehh9P3Kf0v7G47yAAAAAAAAAAAAAAAAAAAAAAAAAAAAAAAAAAAAAAAAAAAAAAAAAAAAAAAAAABG+Ev0uNqvenF/Y1OVegn9MfOvemr7a06q4S/S42q96cX9jU5V6Cf0x8696avtrQOzgAAAAAAAAAAAAAAAAAAAAAAADSO5AiXTuJ9EPFdMXeK6Y3d3enTTe5tAS0AAAAAAAAAAAAAAAAAAAAAAAAAAAAAAAAAAAAAAAAAAAAAAAAAAAAAAAAAAAAAAAAAAAAAAAAAAAAAAAAAAAAAAAAAAAAAAAAAAAAAAAAAAAAAAAAAAiIjmhRx1U0YLEVUzMVRbqmJjtToj+y2LxF/G3ab965cpi3rEVVTPLrAJMAAAAAAAAAAAAAAAAAAAAAAAAAAAAAAAAAAAAAAAAAAAAAAAAAAAAAAAAAAAAAAAAAAAAAAAAAAAAAAAAAAAAAAAAAAAAAAAAAAAAAAAAAAAAAAAAABPLzkcnMxO0967Yy6muzcqt1cZEa0zpOmkmzF67fy6qu9cquVcZMa1TrOmkAywAAAAAAAAAAAAAAAAAAAAAAAAAAAAAAAAAAAAAAAAAAAAAAAAAAAAAAAAAAAAAAAAAAAAAAAAAAAAAAAAAAAAAAAAAAAAAAAAAAAAAAAAAAAAAAAAAExE88CM7U4vEWMbapsXrlumbesxTVMcuspBgaprwWHqqmZqm3TMzPbnQFYAAAAAAAAAAAAAAAAAAAAAAAAAAAAAAAAAAAAAAAAAAAAAAAAAAAAAAAAAAAAAAAAAAAAAAAAAAAAAAAAAAAAAAAAAAAAAAAAAAAAAAAAAAAAAAAAADSO5AiWQ43E3c4t27uIu10TvdjVVMxzSloAAAAAAAAAAAAAAAAAAAAAAAAAAAAAAAAAAAAAAAAAAAAAAAAAAAAAAAAAAAAAAAAAAAAAAAAAAAAAAAAAAAAAAAAODehh9P3Kf0v7G47ycG9DD6fuU/pf2Nx3kAAAAAAAAAAAAAAAAAAAAAAAAAAAAAAAAAAAAAAAAAAAAAAAAAAAAAAAAAACN8JfpcbVe9OL+xqcq9BP6Y+de9NX21p1Vwl+lxtV704v7Gpyr0E/pj51701fbWgdnAAAAAAAAAAAAAAAAAAAAAAAAIV/xP8ApP8AqTVFupuL6vcfxM8Tx+/vaxza84JSAAAAAAAAAAAAAAAAAAAAAAAAAAAAAAAAAAAAAAAAAAAAAAAAAAAAAAAAAAAAAAAAAAAAAAAAAAAAAAAAAAAAAAAAAAAAAAAAAAAAAAAAAAAAAAAAAChmH5BifcqvqlGdj/y+97l98JPjaKrmDv0URrVVbqiI7s6MFs1l+KwmMuV4i1NFM29ImZjn1gEjAAAAAAAAAAAAAAAAAAAAAAAAAAAAAAFDG4uzgsPVexNcUW6e3Pb8EINne2l3WqnCzGHt9qZjern7obHH4uTkT9kImdNgDTF7aTF3a9ZvYqufDcmFzgdrMZYqjTFX6dO1XO/T+1vz0fLEbiUd0NvCL5DtZZxk0WsbuWrlXJTcpnsKvIlDm5cN8Nu28aWAGIAAAAAAAAAAAAAAAAAAAAAAAAAAAAAAAAAAAAAAAAAAAAAAAAAAAAAAAAAAAAAAAAAAAAAAAAAAAAYXa3810+6x9UmyX5rq91n6oVto8NexWApt4eia64uROkT2tJNnMNewuAqt4iiaK5uTOkz2tIBlAAAAAAAAAAAAAAAAAAAAAAAAAAAAAAAAAAAAAAAAAAAAAAAAAAAAAAAAAAAAAAAAAAAAAAAAAAAAAAAAAAAAAAAAAAAAAAAAAAAAAAAAAAAAAAAAAARLbD8vs+5ffKTZf+QYb3Kn6oYPaXL8Vi8Zbrw9qa6Yt6TMTHPrLO4Kiq3g7FFcaVU26YmO5OgKwAAAAAAAAAAAAAAAAAAAAAAAAAAAAAAAAAAAAAAAAAAAAAAAAAAAAAAAAAAAAAAAAAAAAAAAAAAAAAAAAAAAAAAAAAAAAAAAAAAAAAAAAAAAAAAAAAIVs5+fLX976pTVFsky3F4fNbd29Zmm3G9rOsdyUpAAAAAAAAAAAAAAAAAAAAAAAAAAAAAAAAAAAAAAAAAAAAAAAAAAAAAAAAAAAAAAAAAAAAAAAAAAAAAAAAAAAAAAAABwb0MPp+5T+l/Y3HeTg3oYfT9yn9L+xuO8gAAAAAAAAAAAAAAAAAAAAAAAAAAAAAAAAAAAAAAAAAAAAAAAAAAAAAAAAAARvhL9Ljar3pxf2NTlXoJ/THzr3pq+2tOquEv0uNqvenF/Y1OVegn9MfOvemr7a0Ds4AAAAAAAAAAAAAAAAAAAAAAABT6Ys7+5xtvf103d6NdVRCv+J/0n/UCagAAAAAAAAAAAAAAAAAAAAAAAAAAAAAAAAAAAAAAAAAAAAAAAAAAAAAAAAAAAAAAAAAAAAAAAAAAAAAAAAAAAAAAAAAAAAAAAAAAAAAAAAAAAAAAAAATMUxMzMREcszLxbvWrk6W7tFcxy6U1RKnmH5BifcqvqlGdj/y+97l98AloAAAAAAAAAAAAAAAAAAAAAAAAAAABM6RrPMMXtNiJw2R4qumdKpp3I+GdPvWpXvtFY+Rr/bLPqsZipm3P8lTM02afrqYPC4LX+UxOtVc8uk9r23iI4/NZ15abcfV/Fknrq1jBSKUY/b8ppimNKYiI7kPF2zbuxpcoifD21QV3MeUsXXTXl92KqZmqzVPLDZuxGcTjMN0pdr3rlunet1T/AEqP4IFiLcXbNdE9uOT21fYnF1WMyws6zG7diif7NXJ97HzMUcjDMz7gjxLbwDyq4AAAAAAAAAAAAAAAAAAAAAAAAAAAAAAAAAAAAAAAAAAAAAAAAAAAAAAAAAAAAAAAAAAAAAAAAAAADzcuUW6d65XTRHNrVOhbuUXKd63XTXHNrTOrD7W/mun3WPqk2S/NdXus/VAM0AAAAAAAAAAAAAAAAAAAAAAAAAAAAAAAAAAAAAAAAAAAAAAAAAAAAAAAAAAAAAAAAAAAAAAAAAAAAAAAAAAAAAAAAAAAAAAAAAAAAAAAAAAAAAAAAADxcvWrc6XLtFEzy6VVRD3ExVETExMTyxMIlth+X2fcvvlJsv8AyDDe5U/VAK4AAAAAAAAAAAAAAAAAAAAAAAAAAAAAAAAAAAAAAAAAAAAAAAAAAAAAAAAAAAAAAAAAAAAAAAAAAAAAAAAAAAAAAAAAAAAAAAAAAAAAAAAAAAAAAAAAKdGIs11btF23VV3IqiZVE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CFf8T/pP+pNWC6h19Vem+Op3eN4zd3fDroDOgAAAAAAAAAAAAAAAAAAAAAAAAAAAAAAAAAAAAAAAAAAAAAAAAAAAAAAAAAAAAAAAAAAAAAAAAAAAAAAAAAAAAAAAAAAAAAAAAAAAAAAAAAAAAAAAAAoZh+QYn3Kr6pRnY/8AL73uX3wlOJtzew921E6TXRNOvc1hi8lyevLsRXdqvU1xVRu6RGnbgGYAAAAAAAAAAAAAAAAAAAAAAAAAAAAYXbC3NeQYjd/ozTV+2GaUsVYoxOGu2Ln4lymaZ+FkxX7Lxb8SNJYbsM0vUz/S10+tkVtn2CvYDHVTVTpds1btXh7k+0qYe9RftxVRPtx3HrbTF6xePTGqgKJflUxTTMzzRGqlslaqu5hZinnrv0R+1bZjiNY6XtdlXVyTp2vAmHB9lU9MRiK6f5OxE6T3a58kfcjPeMOC1p+UR5lsAB5JkAAAAAAAAAAAAAAAAAAAAAAAAAAAAAAAAAAAAAAAAAAAAAAAAAAAAAAAAAAAAAAAAAAAAAAAAAAAAYXa3810+6x9UmyX5rq91n6oXmc4GrMMJFmmuKJiuKtZjXtT5TJsDVl+EmzVXFczXNWsRp2o8gL4AAAAAAAAAAAAAAAAAAAAAAAAAAAAAAAAAAAAAAAAAAAAAAAAAAAAAAAAAAAAAAAAAAAAAAAAAAAAAAAAAAAAAAAAAAAAAAAAAAAAAAAAAAAAAAAAAES2w/L7PuX3yk2X/kGG9yp+qGOzrJ68xxFF2m9TRFNG7pMa9uWUw1ubOHtWpnWaKIp17ukAqAAAAAAAAAAAAAAAAAAAAAAAAAAAAAAAAAAAAAAAAAAAAAAAAAAAAAAAAAAAAAAAAAAAAAAAAAAAAAAAAAAAAAAAAAAAAAAAAAAAAAAAAAAAAAAAAAAhWzn58tf3vqlNWCyzI68Hj6MRVepqinXsYp054Z0AAAAAAAAAAAAAAAAAAAAAAAAAAAAAAAAAAAAAAAAAAAAAAAAAAAAAAAAAAAAAAAAAAAAAAAAAAAAAAAAAAAAAAAAHBvQw+n7lP6X9jcd5ODehh9P3Kf0v7G47yAAAAAAAAAAAAAAAAAAAAAAAAAAAAAAAAAAAAAAAAAAAAAAAAAAAAAAAAAABG+Ev0uNqvenF/Y1OVegn9MfOvemr7a06q4S/S42q96cX9jU5V6Cf0x8696avtrQOzgAAAAAAAAAAAAAAAAAAAAAAAGP6sYXpzpXWvjd/i/xeTXXRkEK/4n/Sf9QJqAAAAAAAAAAAAAAAAAAAAAAAAAAAAAAAAAAAAAAAAAAAAAAAAAAAAAAAAAAAAAAAAAAAAAAAAAAAAAAAAAAAAAAAAAAAAAAAAAAAAAAAAAAAAAAAAADzduU2rVdyv8WiJqn2oWeAzTDY67VbsTXNVMb0606civmH5BifcqvqlGdj/wAvve5ffAJaAAAAAAAAAAAAAAAAAAAAAAAAAAAAADB7S5FRmtrjLW7RiqY0iZ5qo7ktY5hk+JwGJqimmqxdj+hV2/antw3UpYnD2cTb3MRaou0dyqNXQ4nUL8eO2fMImNtJcfjaOSqzFU93TyPyenr/ACaRapn4P4ts3dmMqrq16XmnwU1zp9athcgyzDVRVRhaKqo7dczV9boT1fFEbivn+fur2tf7NbL3sZXFcRNNr+leqj9lMdts3BYW1gsLRYw9O7bojSPD4ZV4iIjSOSByuVzL8md29LRGgBqJAAAAAAAAAAAAAAAAAAAAAAAAAAAAAAAAAAAAAAAAAAAAAAAAAAAAAAAAAAAAAAAAAAAAAAAAAAAAW+OxlrBWYu35qiiZ3eSNeUwOMtY2zN2xNU0RO7yxpysbtb+a6fdY+qTZL811e6z9UAzQAAAAAAAAAAAAAAAAAAAAAAAAAAAAAAAAAAAAAAAAAAAAAAAAAAAAAAAAAAAAAAAAAAAAAAAAAAAAAAAAAAAAAAAAAAAAAAAAAAAAAAAAAAAAAAAAALHH5phsDdpt35riqqN6NKdeReWrlN21Rco/FriKo9qUU2w/L7PuX3yk2X/kGG9yp+qAVwAAAAAAAAAAAAAAAAAAAAAAAAAAAAAAAAAAAAAAAAAAAAAAAAAAAAAAAAAAAAAAAAAAAAAAAAAAAAAAAAAAAAAAAAAAAAAAAAAAAAAAAAAAAAAAAAAY/CZxhcViYsWpr4yddNadOZkE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CFf8AE/6T/qTVj+o+F6c6a0r43f4z8bk111BkAAAAAAAAAAAAAAAAAAAAAAAAAAAAAAAAAAAAAAAAAAAAAAAAAAAAAAAAAAAAAAAAAAAAAAAAAAAAAAAAAAAAAAAAAAAAAAAAAAAAAAAAAAAAAAAAAAUMw/IMT7lV9Uozsf8Al973L74Su7bpu2q7df4tcTTPtSs8BleGwN2q5YiuKqo3Z1q15AXwAAAAAAAAAAAAAAAAAAAAAAAAAAAAAAAAAAAAAAAAAAAAAAAAAAAAAAAAAAAAAAAAAAAAAAAAAAAAAAAAAAAAAAAAAAAAAAAAAAAAAAAAAAAAAAAAAMLtb+a6fdY+qTZL811e6z9UMljsHaxtmLV+Kpoid7knTlMDg7WCszasRVFEzvcs68oLgAAAAAAAAAAAAAAAAAAAAAAAAAAAAAAAAAAAAAAAAAAAAAAAAAAAAAAAAAAAAAAAAAAAAAAAAAAAAAAAAAAAAAAAAAAAAAAAAAAAAAAAAAAAAAAAAAES2w/L7PuX3yk2X/kGG9yp+qFDH5XhsddpuX4rmqmN2NKtOReWrdNq1Rbo/FoiKY9qAegAAAAAAAAAAAAAAAAAAAAAAAAAAAAAAAAAAAAAAAAAAAAAAAAAAAAAAAAAAAAAAAAAAAAAAAAAAAAAAAAAAAAAAAAAAAAAAAAAAAAAAAAAAAAAAAAAQrZz8+Wv731SmrH4TJ8LhcTF+1FfGRrprVrzsgAAAAAAAAAAAAAAAAAAAAAAAAAAAAAAAAAAAAAAAAAAAAAAAAAAAAAAAAAAAAAAAAAAAAAAAAAAAAAAAAAAAAAAAADg3oYfT9yn9L+xuO8nBvQw+n7lP6X9jcd5AAAAAAAAAAAAAAAAAAAAAAAAAAAAAAAAAAAAAAAAAAAAAAAAAAAAAAAAAAAjfCX6XG1XvTi/sanKvQT+mPnXvTV9tadVcJfpcbVe9OL+xqcq9BP6Y+de9NX21oHZwAAAAAAAAAAAAAAAAAAAAAAADBdXK+qvSnE07vG8Xvb3h01Z1Cv+J/0n/UCagAAAAAAAAAAAAAAAAAAAAAAAAAAAAAAAAAAAAAAAAAAAAAAAAAAAAAAAAAAAAAAAAAAAAAAAAAAAAAAAAAAAAAAAAAAAAAAAAAAAAAAAAAAAAAAAAAp4m5NnD3bsRrNFE1ad3SGLyXOK8xxFdqqzTRFNG9rE69uGRzD8gxPuVX1SjOx/5fe9y++AS0AAAAAAAAAAAAAAAAAAAAAAAAAAAAAAAAAAAAAAAAAAAAAAAAAAAAAAHm5XRaoqruVU0UUxrNVU6RAPQi2Z7Y4bDzVThLfG6f8AuVzu0+Wf2MDc26xO/wAleGpjuRRM/e3cfT8+SNxCNw2OIPl+3FVdURiLNq5T25tTpMfBKWZZmWFzK1v4W5vTH41E8lVPtwxZuLlw/rg3teANdIAAAAAAAAAAAAAAAAAAAAAAAAAAAAAAAAAAAAAAAAAAAAAAAAAAACxznHVZfhIvU0RXM1xTpM6dqfIZNjqswwk3qqIomK5p0ide1HlWe1v5rp91j6pNkvzXV7rP1QDNAAAAAAAAAAAAAAAAAAAAAAAAAAAAAAAAAAAAAAAAAAAAAAAAAAAAAAAAAAAAAAAAAAAAAAAAAAAAAAAAAAAAAAAAAAAAAAAAAAAAAAAAAAAAAAAAAAw+dZxXl2IotU2aa4qo3tZnTtyymGuTew9q7MaTXRFWnc1hFtsPy+z7l98pNl/5BhvcqfqgFcAAAAAAAAAAAAAAAAAAAAAAAAAAAAAAAAAAAAAAAAAAAAAAAAAAAAAAAAAAAAAAAAAAAAAAAAAAAAAAAAAAAAAAAAAAAAAAAAAAAAAAAAAAAAAAAAAGCyzPK8Zj6MPVZppirXsoq15oZ1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AAAhX/E/6T/qTVT6Xs7+/xVvf113t2NdQVAAAAAAAAAAAAAAAAAAAAAAAAAAAAAAAAAAAAAAAAAAAAAAAAAAAAAAAAAAAAAAAAAAAAAAAAAAAAAAAAAAAAAAAAAAAAAAAAAAAAAAAAAAAAAAAAAAUMw/IMT7lV9Uozsf+X3vcvvhLZiKomJiJieSYl4t2bVudbdqiiZ5NaaYgHsAAAAAAAAAAAAAAAAAAAAAAAAAAAAAAAAAAAAAAAAAAAAAAAAAAAAACZiImZnSIaz2y2inE3ardqqelqZ0opj+nPqpTPa7Fzhcku7k6VXZi1E+3z/siWpbcdNZjXVVy0W+aHa6Vxq23mv8ACtp+C3hbuKmLmJrmInmpj/zkXMYHDxGnF6+3MrkdeclpV0sbuXUTy2apoqjm5eRVynM8TgMbRE1zRepnsa+74J7sLlZ5nZiuxvx+PRy6+BMWi/2X8xI29kmY0ZngKL9GkV/i10+pqX7XfB1j6unItVT2N+iYmP8Aqp7fxatiPL8zB9DLNI9LxOwBqpAAAAAAAAAAAAAAAAAAAAAAAAAAAAAAAAAAAAAAAAAAAAAAAAAAYXa3810+6x9UmyX5rq91n6oZi5bouU7tyimuOfSqNS3bot07tuimiOfSmNAegAAAAAAAAAAAAAAAAAAAAAAAAAAAAAAAAAAAAAAAAAAAAAAAAAAAAAAAAAAAAAAAAAAAAAAAAAAAAAAAAAAAAAAAAAAAAAAAAAAAAAAAAAAAAAAAAARLbD8vs+5ffKTZf+QYb3Kn6oVLlm1cnW5aormOTWqmJe4iKYiIiIiOSIgAAAAAAAAAAAAAAAAAAAAAAAAAAAAAAAAAAAAAAAAAAAAAAAAAAAAAAAAAAAAAAAAAAAAAAAAAAAAAAAAAAAAAAAAAAAAAAAAAAAAAAAAAAAAAAAAAAEK2c/Plr+99Upqp0YezRVvUWrdNXdimIlUAAAAAAAAAAAAAAAAAAAAAAAAAAAAAAAAAAAAAAAAAAAAAAAAAAAAAAAAAAAAAAAAAAAAAAAAAAAAAAAAAAAAAAAABwb0MPp+5T+l/Y3HeTg3oYfT9yn9L+xuO8gAAAAAAAAAAAAAAAAAAAAAAAAAAAAAAAAAAAaX6JzhM9BGyXUvKr+7n+a0VUWppnssPZ5qrvgn+jT4dZ/og3QPmtwT+mpsb79YP7eh9KQCZiImZmIiOeZYXbPaPA7I7L5jnua1TThMFam5VEc9c81NEeGqZiI8MuHM22k2/4c9rasuwVV+7auTNdvLrFyaMNh7cT+NXzROmsa1VcszOkc8QDu6jOsrrvcTRmWCqva6bkX6Zq19rVfuK8R0K+2lvAzdt5lkV3ERGvEU3rkTPgiqaNNfb0jwo9sHwlbZcEG1c5RnnTlzAYe5FvGZViq97cp9VamZ7GdJ1iYndnk545Qd6i0yjMcLm+V4TMcvu03sHi7VN+zcp5qqKo1ifiljtt9psDsdsrmOfZpM9K4O3vzTT+NcqmdKaI8M1TEfCDOTMUxM1TERHLMysLec5XcvcTbzLBV3tdNym/TNWvtauEcxz/hA4dNrasvwld+9br1rowFm5NvC4a3E/jVdrk1jsqtZmeSO1CUYnoWNtbWBm7azHI7+IiNeIpvXImfBFU0RGvt6QDtUcGcH3CdthwSbVzk+fzjLuXYe7FrGZXiqt6bUeqtTM9jOk6xpO7V8MS7qyzHYbNMtwuPwF2m9hMVapvWblPNXRVGsT8UguX5VMU0zVVMREcszPaYHbzanA7F7J5jn2aTM4fCW96LdM6VXa5nSmiPDMzEeDncQY3OuEHh12srwOGuXsRRVrcpwVq5NvC4W3rz1drk5OynWqfigHd9rOcru3uJtZlgq72um5Tfpmr4tV+4qxfQsba2cDN6zmOR4jERGvEUXrlMz4IqqoiNfb0YTg54U9ruCjaqcn2inG3sssXYs4zLMVVNVVmPVWpn8WYjliIndqj24mA7wFDL8Zh8xwGGxuCu03sLibdN61cp5q6Ko1iY9uJhXAAAABG+Ev0uNqvenF/Y1OVegn9MfOvemr7a06q4S/S42q96cX9jU5V6Cf0x8696avtrQOzgAAAAAAAAAAAAAAAAAAAAAAAEW6pYvq9xHHTxPH7m7pHNrzJShX/E/6T/qBNQAAAAAAAAAAAAAAAAAAAAAAAAAAAAAAAAAAAAAAAAAAAAAAAAAAAAAAAAAAAAAAAAAAAAAAAAAAAAAAAAAAAAAAAAAAAAAAAAAAAAAAAAAAAAAAAAAUcbXVbwd+uidKqbdUxPcnRgtmswxWLxlyjEXZrpi3rETEc+sM5mH5BifcqvqlGdj/AMvve5ffAJaAAAAAAAAAAAAAAAAAAAAAAAAAAAAAAAAAAAAAAAAAAAAAAAAAAAAACL7fxPU7DT2uN5filrXKeSq/E/jaxr+1t3afBzjcmv0URrco/lKY7sx/DVqCqek8wmqr/ZXO29F0q0WwTSPalvbJhHLHINwFPE6Rh7uvNuz9SosczvaURZo5a6+1HcWpG7RCGW2Aiqc1wenrlU/Buy2ygPB3l0036r9UdjZo3Ynu1Tz/ALNfjT5weq5Ivn8fC9fQA5qQAAAAAAAAAAAAAAAAAAAAAAAAAAAAAAAAAAAAAAAAAAAAAAAAAGL2jxN7C4Cm5h65orm5EaxHa0k2cxN7FYCq5iK5rri5MazHa0hR2t/NdPusfVJsl+a6vdZ+qAZoAAAAAAAAAAAAAAAAAAAAAAAAAAAAAAAAAAAAAAAAAAAAAAAAAAAAAAAAAAAAAAAAAAAAAAAAAAAAAAAAAAAAAAAAAAAAAAAAAAAAAAAAAAAAAAAAAEc2lzDFYTGW6MPdmimbesxERz6yzuCrquYOxXXOtVVumZnuzojG2H5fZ9y++Umy/wDIMN7lT9UArgAAAAAAAAAAAAAAAAAAAAAAAAAAAAAAAAAAAAAAAAAAAAAAAAAAAAAAAAAAAAAAAAAAAAAAAAAAAAAAAAAAAAAAAAAAAAAAAAAAAAAAAAAAAAAAAAAi2SZli8Rmtu1evTVbne1jSO5KUoVs5+fLX976pTUAAAAAAAAAAAAAAAAAAAAAAAAAAAAAAAAAAAAAAAAAAAAAAAAAAAAAAAAAAAAAAAAAAAAAAAAAAAAAAAAAAAAAAAAHBvQw+n7lP6X9jcd5ODehh9P3Kf0v7G47yAAAAAAAAAAAAAAAAAAAAAAAAAAAAAAAAAABidrNoMBsts7j86ze7xWCwdqblc9urtRTHdmZ0iI7sw4o2MyjNeHzhjxGYZxv05dFcX8ZNMzu2MPE6UWaZ7s6bsf3qu1KQ9FDwg4jbTa/D7FbNTXiMFgsRFqumzy9NYuZ3d2O7FMzux4Zq8Do7gU4P8PwdbE4bLYiivMr2l/H36f6d2Y5on1NMdjHtTPbkHFOyVm3h+HzJrNiim3at7TWaKKKY0immMVEREPoo+d2zX/8weVf/wBUWv8A5cPoiDm/o2s6uYXZLIMmt1zTTjsXXfuRH9Km1TEaT4NbkT8EMh0Gez9nAcHeNzqbcdN5ni6qd/Tl4q3G7THypuT8PgQjo4a5nO9lKNexpw+Iqj4aqPI2/wBCxTEcBmzsx/SqxMz4xcgG2HKvRubP2aY2c2itW4pv1TXgb9cR+NGm/b+L+U+N1U5/6NamJ4Lspq7cZzaj6C/5AZXoQ85uZrwQ2sNermqrLMZdwlOvPuzu3I+0mPgRTo3M6uYfZvZzJbdcxTjMTcxNyI7cWqYiInwa3NfgV+gjrmdi9oaO1GYUzHw248iI9G/XM7S7MUa9jThLtUfDXHkBsLoN9n7OXcGmIzji46azXF1zNzTl4u32FNPwVcZPwt9tWdC/TFPAXsxp24xE/wD4TdbTByh0bmz9m3iNnNobNuKb16LmCv1RH427pVb+uv8AZ3GyehKzm5m3A7hLF6ua68txV7BxM8+7yXKY+CLkR7UI/wBGxTE8HOS1duM2pj6G75FPoJa5nYHPaO1GZ6x8NqjyAx3Ru51cs5Js1kluuYoxN+7i7sR/9zpimnX5yr4kl6DvZ+zlvBdVm3Fx01m2KuV1XNOWbduZt00+1ExXP96Ws+jdrmdsNnKNexpwFdUfDcnyN69DRTFPAfsvEc3F3p+O/ckGzXJfRt7P2bOZbO7QWLcU3cTRcweIqiNN7c0qome7OlVce1EOtHOnRtUxOweQ1duMy0+ir8gJV0KOc3M34G8vt3q5ruZdfu4LemeXSJiumPgprpj2obhc9dBPVM8G+c0dqM2rmPhs2vI6FAAAGlc/6JDYvIs+zLKcZhc7qxWAxNzC3Zt4e3NM126ppq0mbkaxrE9pYddLsJ3nn/i1vzgNq8JfpcbVe9OL+xqcq9BP6Y+de9NX21pPtsOiT2KzjZLO8swuFzyMRjcDfw1ubmHtxTFVduqmNZ4zm1lrfoOMdawHCDnFy/Fc01ZXVTG7GvLxtsHbAwvokwXqb/yY8r3Y2gwl69btUU3t6uqKY1pjnmfbBlwYWdo8FEzG7f5P+mPKDNDC+iTBepv/ACY8q5y/OMPjr82rNNyKop3uyiIj6wZEUsXiKMLh671yJmiiNZ052K9EmC9Tf+THlBmhhfRJgvU3/kx5V/l2PtZhbrrsRXEUzpO9GgLsWmY5hZy+iiq/FcxXOkbsarD0SYL1N/5MeUGaGF9EmC9Tf+THlZXC36cTh6L1vWKK41jXnBVGNx+cYbA4jib1N2atInsYiY+tb+iTBepv/JjygzQw1O0eDqqimKb2szp+LHlZkAYe7tDg7V2u3VTe3qZmmdKY7XwvPokwXqb/AMmPKDNDGYHOsNjMTTYtU3Yrq103qYiOSPbZDEXabFi5dr13aKZqnTn0gHsYX0SYL1N/5MeU9EmC9Tf+THlBmkS6SxPoh43pe7xXTG9vbs6ab3PqkGW5lZzDjOIiuOL013o059fI95hjrWAsxdvb00zVu9jGs6/+QC6GF9EmC9Tf+THlPRJgvU3/AJMeUGaFDBYqjGYam/aiqKKtdN6OXknRbZjm2HwF2m3fpuTVVTvRuxE/eDIDC+iTBepv/JjynokwXqb/AMmPKDND8pnepiY5pjVisTn2Ew9+5ZuU3t6idJ0pjT6wZYYX0SYL1N/5MeVVwue4XE4iizbpuxXXOka0xp9YMqPyuqKKKqp5qY1lhvRJgvU3/kx5QZoYX0SYL1N/5MeVd5dmtjMLldFiLkTTGs70RH3gvxQx2Lt4LDzevRVNETEdjGs8rGeiTBepv/JjygzQwvokwXqb/wAmPKyOX4y3jrHG2YqinWaeyjSQXIscyzOxl824vxcnf103Y15ln6JMF6m/8mPKDNDC+iTBepv/ACY8rL2bkXbNFynXdrpiqNe5IPYxeNzvC4TE12LtN2a6NNd2mNOWNe6o+iTBepv/ACY8oM0MRY2gwl69btUU3t6uqKY1pjTWZ07rLgDCztJgonTdv/JjynokwXqb/wAmPKDNDHZfm+Hx9+bVmm5FUU73ZRERp8a8xeIowuHrvXImaKI1nTnBVGF9EmC9Tf8Akx5T0SYL1N/5MeUGaFpl2PtZhbqrsRXEUzuzvRo/MxzCzl9FFV+K5iudI3Y1BeDC+iTBepv/ACY8p6JMF6m/8mPKDNClhb9OJw9F63rFFcaxrzrLH5zhsDiOJvU3Zr0iexiJj6wZIYX0SYL1N/5MeV+0bRYOqqKYpvazOn4seUGZBh7u0ODt3a7dVN7epmaZ0pjtfCDMDC+iTBepv/Jjyq+BzrDYzE02bVN2K6tZjeiIjk+EGTHjEXabFi5dr13aKZqnTn0hiPRJgvU3/kx5QZoYX0SYL1N/5MeVe5bmVnMOM4iK43NNd6NOfXyAvRa5jjbWAsU3b8VzTNW72MazrpPkY/0SYL1N/wCTHlBmhhfRJgvU3/kx5WTwWJoxmGov2oqiirXTejl5J0BXGPzHNsPgLtNu/Fyaqqd6N2Ink+Na+iTBepv/ACY8oM0ML6JMF6m/8mPKzVM60xMc08oAxOJz7CYe/cs103t6id2dKY0+tT9EmC9Tf+THlBmhisJnuFxWIos26bsV1zpGtMafWylyqKKKq55qYmZB+jC+iTBepv8AyY8p6JMF6m/8mPKDNCwy7NLGYV10WIuRNMazvREfer47F28Fh5vXoqmiJiOxjWQXAwvokwXqb/yY8p6JMF6m/wDJjygzQtsBjLeOscdZiqKdZp7KNJUsyzOxl9VuL8XJmvWY3Y15gXwwvokwXqb/AMmPKeiTBepv/JjygzQ82bkXbVFynXdrpiqNe5LG4zO8LhMTXYu03Zro013aY05te6DKDC+iTBepv/JjyvdjaDCXr9u1RTe3q6opjWmNNZn2wZcGF9EmC9Tf+THlBmhhfRJgvU3/AJMeVc5fm+Hx9+bVmm5FUU73ZRERp8fhBkRRxeIowuGrvXIqmijlnd52L9EmC9Tf+THlBmhhfRJgvU3/AJMeVf5dj7WPtVXLEVxTTO7O9GgLsWeZZhZy+miq/FcxXMxG7Gqx9EmC9Tf+THlBmhhfRJgvU3/kx5WWw16nE4e3et6xRXGsa84KgxuPznDYLETZvU3Zr0iexiJj61v6JMF6m/8AJjygzQw1G0WDrrppim9rM6fix5WZAGHu7Q4O3croqpva0zNM6Ux2vhefRJgvU3/kx5QZoYzA51hsbiKbNqm7FdUTMb0REcnwr/EXabFi5dr13aKZqnTn0gFQYX0SYL1N/wCTHlPRJgvU3/kx5QZoWWW5lZzCLk2Irjc013o05/8A6PeY461gLNN2/Fc0zVu9jGs66TP3AuhhfRJgvU3/AJMeU9EmC9Tf+THlBmhRwWJoxmGov2oqiirXTejl5J0WuY5th8Bept36bk1VU70bsRPJ8YMgML6JMF6m/wDJjynokwXqb/yY8oM0ETrETHbYnE59hMPfuWq6b29RO7OlMafWDLDC+iTBepv/ACY8qrhM9wuKxFFm3TdiuudI1pjT6wZUeblcW7dVc81MTM6MP6JMF6m/8mPKDNDC+iTBepv/ACY8q7y7NLGYV102IuRNMazvREfeC/FvjsXbwWHm9eiqaImI7GNZY30SYL1N/wCTHlBlMdTNeCxFNMTNU26oiI7c6I/sthMRYxt2q/ZuW6Zt6RNVMxy6wvPRJgvU3/kx5WRwGMtY6xxtmKop1mOyjSQXIscyzOxl9VuL8XJmuJmN2InmWfokwXqb/wAmPKDNDC+iTBepv/JjysxauRdtUXKdd2umKo18IPQxeMzzC4TE12LtN2a6NNd2mNObXuqPokwXqb/yY8oM0MRYz/CX79u1RTe3q6opjWmNNZ+FlwBhfRJgvU3/AJMeU9EmC9Tf+THlBmhjsvzfD4+/NqzTciqKd7soiI0+PwrvGYijCYau/diqaKOfd5+cFYYX0SYL1N/5MeU9EmC9Tf8Akx5QZoWuXY+1j7VVyxFcU0zuzvRo85lmNnL6aKr8VzFczEbsagvBhfRJgvU3/kx5T0SYL1N/5MeUGaFPDXqcRh7d63rFNcaxrzrHH5zhsFiJs3qbs1xET2MRMfWDJDC+iTBepv8AyY8r9o2iwdddNMU3tZnSOxjygzIMPc2hwdu5XRVTe1pmYnSmPKDMDC+iTBepv/Jjyq+BzrDY3EU2bVN2K5iZ7KIiOT4QZMU8RdpsWLl2vXdopmqdOdifRJgvU3/kx5QZoYX0SYL1N/5MeVfZbmNnMIuTYiuNzTXejTn/APoC8FrmOOtYCzTdvxXNM1bsbsa8un8GP9EmC9Tf+THlBmhhfRJgvU3/AJMeVlMFiaMZhqL9qKoor103o5eSdPuBWGPzHNsPgL1Nu/TcmqqnejdiJ5Pj8C19EmC9Tf8Akx5QZoYX0SYL1N/5MeVmonWInugDE4jPsJh79y1XTe3qKppnSmNPrU/RJgvU3/kx5QZoYrCZ5hcViKLNum7Fdc6RrTGn1sncri3bqrq10piZnQHoYX0SYL1N/wCTHlPRJgvU3/kx5QZoWOXZpYzCuumxFyJojWd6Ij71bH4u3gsPN69FU0RMR2MayC4GF9EmC9Tf+THlPRJgvU3/AJMeUGaFvgMZbx2H46zFUU6zHZRpKjmWZ2Mvqoi/FyZriZjdjUF8ML6JMF6m/wDJjynokwXqb/yY8oM0PNquLtqi5Tru10xVGvhY3GZ5hcJia7F2m7NdHPu0xpza90GUa/2z2bmmq5icNRNWHqneqimOW3Pd9pJvRJgvU3/kx5Xuxn+Ev3rdqim9vV1RTGtMacvwtjj8i3Hv3VRMbaiprxGC7GunjLUc09xVjMrMxy01xPtNp5jsxgMZVNdFNWHuTyzNvmn4PIhVzKsFNczTfqqju1WI1/zO7TqfHvG7+JV7ZR6vH13Z3cNamZ7s9pkMgyPE47Fxuxv3Z5aqp/FojuzLPYLA5TamJxN3FXYj+jRbiiPrS7JMbgLk9K4CzVappp3tJpiI7Xh5+Vhz9VpWs1wwRX8rzLMFay/BW8PZ/Fpjlnt1T25ldKOMxFGEw1d+7FU0Uc+7z8+jF+iTBepv/JjyuDa02ncrs0ML6JMF6m/8mPKyGXY+1j7VVyxFcU01bs70aIF0LPMsxs5fTRN+K5iuZiN2NVj6JMF6m/8AJjygzQwvokwXqb/yY8rLYa9TiMPbvW9YprjWNecFQY3H5zhsFiJs3qbs1xET2MRMfWt/RJgvU3/kx5QZoYajaLB1100xTe1qnSOxjysyAMPc2hwdu5VRVTe1pmYnSmPK8+iTBepv/JjygzQxuBzrDY3ERZs03YrmJnsoiI5PhX2IvU4excu167tETVOnOCoML6JMF6m/8mPKeiTBepv/ACY8oM0LPLcxs5hFybEVxuaa70ac71mOOtYCzTcvxXNNVW7G7GvL/wCQC6GF9EmC9Tf+THlPRJgvU3/kx5QZoUcFiaMXhqL9qKoor103o5eSdFrmObYfAXqbV+m5NVVO9G7ETya+34AZAYX0SYL1N/5MeU9EmC9Tf+THlBmgidY1YnEZ/hLF+5arpvb1FU0zpTGn1gywwvokwXqb/wAmPKrYTPMLisRRZt03YrrnSNaY0+sGUHm5XFu3XXVrpTEzOjD+iTBepv8AyY8oM0ML6JMF6m/8mPKvMuzSxmFddNiLkTRGs70RH3gvhb4/F28Fh5vXoqmiJiOxjWWN9EmC9Tf+THlBmhhfRJgvU3/kx5WSwGMt47D8dZiqKNZjso0kFwLHMs0sZfVRTfi5M1xMxuxE/es/RJgvU3/kx5QZoYX0SYL1N/5MeVmLVcXbVFynXdqiKo18IPQxeMzzC4TE12LtN2a6OfdpjTm9tR9EmC9Tf+THlBmhicPn+Ev37dqim9vV1RTGtMaaz8LLADC+iTBepv8AyY8p6JMF6m/8mPKDNDH5dm+Hx9+bVmm5FUU73ZRERpyeHwrrGYijCYau/diqaKNNd3n59AVhhfRJgvU3/kx5T0SYL1N/5MeUGaFrl2OtY+1VcsRXFNNW7O9GnK85lmNnL6bc34rmK5mI3Y15gWu09m7fy6mizbquVcZE6UxrOmkmzFm7Yy6qi9bqt1cZM6VRpOmkKfokwXqb/wAmPKeiTBepv/JjygzQp4a9TiLFu9RrFNcb0a86xx2c4bBYibN6m7NcRE9jETH1gyQwvokwXqb/AMmPK9W9osHXXTRFN7WqYiOxjygzAMPc2iwdu5VRVTe1pmYnSmPKDMDC+iTBepv/ACY8q4wOc4bG4iLNmm7FcxM9lERH1gyQp4i9Th7Fy7Xru0RNU6c7E+iTBepv/JjygzQwvokwXqb/AMmPKvstzGzmEXJsRXG5prvRpzgvBa5jjrWAs03L8VzTVVuxuxry/wDkMf6JMF6m/wDJjygzQwvokwXqb/yY8rKYPE0YvDUX7UVRRXrpvRy8+gKwx+Y5th8BeptX6bk1TTvRuxExprPh8C19EmC9Tf8Akx5QZoYX0SYL1N/5MeVmo5YAGJxGf4SxfuWq6b29RVNM6UxprHwqfokwXqb/AMmPKDNDF4TPMLisTRZt03Yrr5I3qY0+tkrtcW7dddWulMTVOngB6GF9EmC9Tf8Akx5T0SYL1N/5MeUGaFjl2aWMwrrpsRciaI1neiI+9Wx+Lt4LDzevRVNETEdjGsguBhfRJgvU3/kx5T0SYL1N/wCTHlBmhb4DF28bh4vWYqijWY7KNJUcyzSxl9VFN+LkzXEzG7ET94L4YX0SYL1N/wCTHlPRJgvU3/kx5QZoebVcXLVFdOulURVGvhY3F55hcLia7Nym7NdHJOlMafWDKDC+iTBepv8AyY8qph8/wl+/btUU3t6uqKY1pjTWfhBlgnmYX0SYL1N/5MeUGaGF9EmC9Tf+THlXWXZvh8feqtWKbkVRTvdlERGmsR3fCDICjjMTRhMNXfuxVNFGmu7z8+jF+iTBepv/ACY8oM0ML6JMF6m/8mPKyGXY61j7NVyxFcU01bs70acoLoWeZZjZy+m3N+K5ivWI3Y15lj6JMF6m/wDJjygzQwvokwXqb/yY8rLYa9TiLFu9Rru1xvRrzgqDG47OcNgsRNm9TdmuIiexiJj61v6JMF6m/wDJjygzQw9vaLB13KaKab2tUxEa0x5WYAGHubRYOiuqiab2tMzE9jHlefRJgvU3/kx5QZoY3A5zhsbiIs2absVzEz2UREfWvsTepw9i5er13aI3p05wVBhfRJgvU3/kx5T0SYL1N/5MeUGaFnluY2cwpuTYiuIomInejTnesxx1rAWqbl+K5pqq3Y3Y15QXQwvokwXqb/yY8p6JMF6m/wDJjygzQo4PE0YvDUX7UVRRXrpvc/PotcxzfD4C/Tav03Jqmne7GImNNZ8PgBkBhfRJgvU3/kx5T0SYL1N/5MeUGaBicRn+EsX7lqum9vUVTTOlMaax8IMsML6JMF6m/wDJjyq2DzzC4vE0WLVN2K6+bepjTm9sGUHm7XFu1XXVrpTE1Tp4GH9EmC9Tf+THlBmhhfRJgvU3/kx5V5luaWMwqrpsRciaIiZ3oiPvBfC3x+Mt4HD8deiqaNYjsY1ljfRJgvU3/kx5QZoYX0SYL1N/5MeVksBi7eNw8XrMVRRMzHZRpILgWOY5pYy+uim/FyZrjWN2In71n6JMF6m/8mPKDNDC+iTBepv/ACY8rMWq4uW6K6ddKoiY18IPQxeLzzC4XE12blN2a6J0nSmNPrUfRJgvU3/kx5QZoYnD5/hL9+3aopvb1dUUxrTGnL8LLTyRqAML6JMF6m/8mPKeiTBepv8AyY8oM0Mfl2bYfH3qrVim5FUU7070RHJr7fhXWMxNGEw1d+7FU0Uaa7scvLOgKwwvokwXqb/yY8p6JMF6m/8AJjygzQtcux1rH2arliK4ppq3Z3o05f8AyXnMsxs5fFub8Vzv66bsa8wLwYX0SYL1N/5MeU9EmC9Tf+THlBmhTw96nEWLd2jXdriKo151jjs5w2CxE2b1N2a4iJ7GImPrBkhhfRJgvU3/AJMeV6t7Q4O5cpoppva1TERrTHlBmAYavaLB0V1UzTe1pnSexjygzIwvokwXqb/yY8q4wOc4bG4iLNmm7FcxM9lERH1gyQp4m9Th7Fy9c13aI1nTnYn0SYL1N/5MeUGaGF9EmC9Tf+THlX2W5jZzCmubEVxFExE70ac4LwWuY461gLVNy/Fc01Vbsbsasf6JMF6m/wDJjygzQwvokwXqb/yY8rKYPEUYvDUX7UVRRXrpvc/PoCP7U4TEX8baqsWblymLekzTTM8uspBgaZowWHpqiYqi3TExPanRa5jm+HwF+LV+Lk1TTvdjETGnL4fAtfRJgvU3/kx5QZoYX0SYL1N/5MeVmgBicRn+EsX7lqum9vUVTTOlMaax8Kn6JMF6m/8AJjygzQxeDzzC4vE0WLVN2K6+bepjTm17rJXa4tWq7lWu7TE1Tp4AehhfRJgvU3/kx5T0SYL1N/5MeUGaFjluaWMwqrpsRciaIiZ3oiFbH4y3gcPx16Kpp1iOxjWQXAwvokwXqb/yY8p6JMF6m/8AJjygzQt8Bi7eNw8XrMVRRMzHZRpKjmOaWMvropvxcma41jdiJ+8F8ML6JMF6m/8AJjynokwXqb/yY8oM0PNuuLlumunXSqImNWNxeeYXC4iuzcpuzXROk6Uxp9YMoML6JMF6m/8AJjyqmHz/AAl+/btUU3t6uqKY1pjT6wZYJnSJlhfRJgvU3/kx5QZoYX0SYL1N/wCTHlXWXZth8feqt2KbkVU07070RHJ8fhBkBRxuJowmGrv3YqmijTXdjl5Z0+9i/RJgvU3/AJMeUGaGF9EmC9Tf+THlZDLsdax9mq7YiuKaat2d6NOXT+ILoWeZZjZy+Lc34rnf103Y15v/AKrH0SYL1N/5MeUGaGF9EmC9Tf8Akx5WWw96nEWLd2jXdrpiqNecFQY3HZ1hsFiKrN6m7NcRE9jETHL8K39EmC9Tf+THlBmhh7e0ODuXKaKab2tUxEa0x5WYAGGr2iwdFdVM03taZ0nsY8r89EmC9Tf+THlBmhjcBnOGxuIizZpuxXMTPZRER9a+xN6nD4e5eua7tEazpzgqDC+iTBepv/JjynokwXqb/wAmPKDNCzy3MbOYU11WIriKJiJ3o0esxx9rAWqbl+K5pqq3Y3Y1BdDC+iTBepv/ACY8p6JMF6m/8mPKDNCjg8RRi8NRftRVFFfNvc/PotMwzfD4C/Fq9Tcmqad7sYiY0+PwAyIwvokwXqb/AMmPKeiTBepv/JjygzQMRfz/AAli/ctV03t6iqaZ0pjTWPhBlxhfRJgvU3/kx5VbB55hcXiaLFqm7Fdeum9TGnNr3QZQebtcWrVdyrXdopmqdPAw/okwXqb/AMmPKDNDC+iTBepv/JjyrzLczsZhVXFiLkTRETO9ERzgvhb4/GW8DY469FU06xHYxrLG+iTBepv/ACY8oM0ML6JMF6m/8mPKyWBxdvG4eL1mKoomZjso0kFwLDMc0sZfXRTfi5M1xrG7ET9609EmC9Tf+THlBmhhfRJgvU3/AJMeVmLdcXLdNdOulURMag9DFYvPcLhcRXZuU3ZronSdKY0+tS9EmC9Tf+THlBmhicPn2ExF+3aopvb1cxTGtMafWy0zpEz3ABhfRJgvU3/kx5T0SYL1N/5MeUGaGPy7NsPj71VuxTciqmneneiI5Pj8K6xuJoweGrv3YqminTXdjl5Z0BWGF9EmC9Tf+THlPRJgvU3/AJMeUGaFrl2OtY+zVdsRXFMVbs70acukeV5zLMbOXxbm/Fc7+um7GvN/9QXgwvokwXqb/wAmPKeiTBepv/JjygzQp4e7TfsW7tGu7XTFUa8/KsMdnWGwWIqs3abs1xET2MRMcvwgyYwvokwXqb/yY8r1a2hwdy5RRTTe1qmIjWmO38IMwDDV7RYOiuqmab2sTp+LHlBmRhfRJgvU3/kx5VxgM5w2NxEWbNN2K5iZ7KIiPrBkhTxN6nD4e5euazTRGs6c7E+iTBepv/JjygzQwvokwXqb/wAmPKvstzCzmFNdViK4iiYid6NAXgtcxx9rAWqbl+K5pqndjdjVj/RJgvU3/kx5QZoYX0SYL1N/5MeVlMHiKMVhqL9qKoor5t7nBWGOzDN8PgL8Wr1Nyapp3uxiJjT4/AtvRJgvU3/kx5QZoYX0SYL1N/5MeVmgBiL+f4SzfuWq6b29RVNM6UxprE+28eiTBepv/JjygzQxeDzvC4vE0WLVN2K69dN6mNObXusleuRatV3Ktd2imap08APQwvokwXqb/wAmPKeiTBepv/JjygzQsctzOxmFVyLEXImiImd6NOdWx+Mt4Gxx16Kpp1iOxjWQXAwvokwXqb/yY8p6JMF6m/8AJjygzQt8Di7eNw8XrMVRRMzHZRpKhmOaWMvroovxcmao1jdiJ+8F+ML6JMF6m/8AJjynokwXqb/yY8oMZkOCxNrOLdy7h7tFEb3ZVUzEc0pa8266blFNVPNVETDGYvPcLhcRXZuU3ZronSdKY0+sGVGF9EmC9Tf+THlVMNn2ExF+3Zopvb1c7sa0xp9YMsEzpEzPaYX0SYL1N/5MeUGaGF9EmC9Tf+THlXWXZth8fdqt2KbkVU07070RHJ8YMgKGNxNGDw1d+7FU0U6a7scvLOjGeiTBepv/ACY8oM0ML6JMF6m/8mPKyGXY61j7FV2xFcUxVu9lGk66RP3guhZZlmVnL4t8fFc7+um7GvN/9Vl6JMF6m/8AJjygzQwvokwXqb/yY8rLYe7TfsW7tGu7XTFUa8+kgqDGY7OsNg8TVZu03Zrp0md2ImOX4VD0SYL1N/5MeUGaGHtbQ4O5dooppvb1UxTGtMdv4WYAGGr2iwdNdVM03tYnT8WPK/PRJgvU3/kx5QZoY3AZzhsbiIs2absV6TPZRER9a9xV+nDYeu9c1miiNZ05wVRhfRJgvU3/AJMeU9EmC9Tf+THlBmhZ5dmFnMKK6rEVxFE6TvRo/cxx9rL7VNd+K5pqndjdjUF2ML6JMF6m/wDJjynokwXqb/yY8oM0KWExFGKw1F63ExRXyxvc6zzDN8PgL8Wr1Nyapp3uxiJjT4wZEYX0SYL1N/5MeUjaTBTP4t/5MeUGaBiL+0GEs37lqum9vUVTTOlMaaxOndBlxhfRJgvU3/kx5VbB53hcXiaLFqm7Fdeum9TGnNr3QZQeb1yLVqu5Vru0UzVOnchh/RJgvU3/AJMeUGaGF9EmC9Tf+THlXmW5nYzCbkWIuRuaa70ac4L4W2PxlvA2OOvRVNOsU9jGssd6JMF6m/8AJjygzQwvokwXqb/yY8rJ4HF28bh4vWYqiiZmOyjSQVxYZjmtjL7lFF+LkzVGsbsRP3rT0SYL1N/5MeUGaGF9EmC9Tf8Akx5WZt1RXRTXHNVETAP0YrFZ7hcNiK7Nym7NdE6TpTGn1qXokwXqb/yY8oM0MThs+wmIv27NFN7ernSNaY0+tlqp3aZmeaI1AGF9EmC9Tf8Akx5T0SYL1N/5MeUGaGPy7NsPj7tVuxTciqmneneiI+9c43E0YPDV37sVTRTpruxy8s6ArjC+iTBepv8AyY8p6JMF6m/8mPKDNC2y7G2sfYm7ZiuKYq3eyjSddI8qnmWZWcv4vj4rnf103Y15tPKC9GF9EmC9Tf8Akx5T0SYL1N/5MeUGaHjD3ab9i3do13a6YqjXn0lj8dnWGweJqsXabs106a7tMTHL8IMmML6JMF6m/wDJjyvVraHB3btFumm9vVTFMa0x2/hBmAYaraPB01TTNN7WJ0/FjygzIwvokwXqb/yY8q4wGcYbHYjibNN2KtJnsoiI+sGSFLFX6cNh671zWaKI1nTnYr0SYL1N/wCTHlBmhhfRJgvU3/kx5V/l2YWcworqsRXEUTpO9GgLsWmY4+1l9uiu/FcxVOkbsarD0SYL1N/5MeUGaGF9EmC9Tf8Akx5WVwmIoxWHovW4mKK41jXnBVGOzDN8Pgb8Wr1Nyapp3uxiJj61t6JMF6m/8mPKDNDCxtJgpnTdv/Jjys0AMRf2gwlm9ctV03t6iqaZ0pjnifbePRJgvU3/AJMeUGaGLwWd4XF4mixapuxXXrpvUxpyRr3WRvXIs2a7lWu7RTNU6dyAexhfRJgvU3/kx5T0SYL1N/5MeUHE/Qw+n7lP6X9jcd5ODehgnXh8yme7039jcd5AAAAAAAAAAAAAAAAAAAAAAAAAAAAAAAh/C9is8wPBxneJ2TpxVWeW7dE4aMLZ465NXGUxO7RpOvY69pyl6MOiB722s/Uc+ZdugON9lNq+HW9tTk9rNMPtRGX14yzTiZuZLuURamuIq3quKjSNNdZ1bo6JThMjYPY+cHlt7d2gzSmq1ht2eysUc1d3waa6U+Gde1LcDjThx4L+Efa3hOzrNMLkuJx2Am5FvCXOPtREWaYjSKYmqJiNdZ5ueZntgz/QhcGk3LlW3WdWZmImq1llFcc88sV3vrpj+9Pcl1Y4cwewvDzgcJZwuCq2nw+Gs0RbtWbWc7lFFMRpFNNMXdIiO5Ct6D+iB752s/Xk+eBC9mv/AOYPKv8A+qLX/wAuH0RfMPBYbOrm11jC4SrExtDVjqbVqqi9pd6a4zSJivXkq39Oy15+XV0twK7N8MOA4TcmxO2V/aGvIaOO6ZjF5rx1qdbNyKN6jjJ17OadOTknSQYzo4Y/n/ZWf6tf/wA9LcXQs+kXs57eJ/8Ak3Ws+jiy2uvA7J5pTTPF27mIw1dXhqiiqmP8FaZ9B7m1vHcEdOCpqjjcuxt6zVT24iqYuRPtTvz8Ug3g0B0a3pWZV782vsL7f7mro3c0t29ltnMq3o42/jK8Vu/9NuiadfpQVegiifQbtFPanH0x9HCIdG9H/wC9OzM/1K5/nbI6DXLK8FwU4jF3KZjp/Mbt2ie7RTTRR/mpqQ7o4strmjZPNKKZm3TOIw1yruTO5VTH7K/iBtboYfSM2Y/s4j/5N1tJpToQ82t4/gew+DpqibmW4u/Yrp7cb1XGxPtfyn7JbrBz10bHpbZN77UfY3VHoJYn0B59PanMtPoqFh0b+aW6Mh2ZyqKom7exN3FTT24popimJn2+Mn4pSjoOssrwPBFViblMx0/mF7EUTPbpiKbf126gat6NyP8A99Nnp/8A8fV9pLfHQ1ekhst7ld+3uNPdHDltcX9lM0ppmbc038NXV3JiaKqY+HWr4mx+hJza3mHA1gcLRVE3MuxN/DVx241rm5H7LkA3M516Nr/cHIvfP/8AJVuinL/RwZpbpyvZfKoqibty9exVVPbimmmmmJn296r4pBmugnifwcZ1PanNqo+htOhmk+hAyyvAcD1rEV0zHT+Ov4mnXtxG7b//ACct2AAA0rn/AEN+xee59mWbYzFZ3TisfibmKuxbxFuKYruVTVVpE250jWZ7aw61rYTvzP8Axm35tvkBzfth0NmxWT7JZ3meFxWeTiMFgb+JtxcxFuaZqot1VRrHF82sNb9BxgbWP4Qc4t35rimnK6qo3Z05eNtutOEv0uNqvenF/Y1OVegn9MfOvemr7a0DrT0N4L1V/wCVHke7Gz+Es3rd2iq9vUVRVGtUc8T7TLgDCzs5gpmZ3r/L/wBUeRmgGF9DeC9Vf+VHkXOX5Ph8Dfm7ZquTVNO72UxMfUyICli8PRisPXZuTMUVxpOnOxXobwXqr/yo8jNAML6G8F6q/wDKjyL/AC7AWsvt10WJrmKp1nenVdgLTMcvs5hRRTfmuIonWN2dFh6G8F6q/wDKjyM0AwvobwXqr/yo8jK4WxThsPRZt6zRRGka86qAxuPyfDY7EcdequxVpEdjMRH1Lf0N4L1V/wCVHkZoBhqdnMHTVFUVXtYnX8aPIzIAw93Z7B3btdyqq9vVTNU6VR2/gefQ3gvVX/lR5GaAYzA5LhsHiab9qq7NdOum9VExyx7TIYi1TfsXLVeu7XTNM6c+kvYDC+hvBeqv/KjyHobwXqr/AMqPIzQCyy3LbOX8ZxE1zxmmu9OvNr5USxWHoxO0FVq5MxTVidJ05+dOkK/4n/Sf9QM36G8F6q/8qPIehvBeqv8Ayo8jNAKGCwtGDw1Ni1NU0U66b08vLOq2zHKcPj7tNy/VciqmndjdmI+5kAGF9DeC9Vf+VHkPQ3gvVX/lR5GaAflMbtMRHNEaMVichwmIv3L1yq9vVzrOlUafUywDC+hvBeqv/KjyKuFyLC4bEUXrdV2a6J1jWqNPqZUB+V0xXRVTPNVGksN6G8F6q/8AKjyM0AwvobwXqr/yo8i7y7KrGX3K67E3JmqNJ3pifuX4ChjsJbxuHmzemqKJmJ7GdJ5GM9DeC9Vf+VHkZoBhfQ3gvVX/AJUeRkcvwdvA2OKszVNOs1dlOsrkBY5llljMJtzfm5G5rpuzpzrP0N4L1V/5UeRmgGF9DeC9Vf8AlR5GXs24tWaLdOu7RTFMa9yHsBi8bkmFxeJrv3arsV16a7tUackadxR9DeC9Vf8AlR5GaAYixs/hLN63doqvb1FUVRrVGmsTr3GXAGFnZvBTOu9f+VHkPQ3gvVX/AJUeRmgGOy/KMPgL83bNVyapp3eymJjT4l5i8PRisPXZuTMUVxpOnOqgML6G8F6q/wDKjyHobwXqr/yo8jNALTLsBay+3VRYmuYqnenenV+Zjl9nMKKKb81xFE6xuzovAGF9DeC9Vf8AlR5D0N4L1V/5UeRmgFLC2KcNh6LNvWaKI0jXnWWPybDY7EcdequxXpEdjMRH1MkAwvobwXqr/wAqPI/aNncHTVFUVXtYnX8aPIzIAw93Z7B3Ltdyqq9vVTNU6VR2/gZgBhfQ3gvVX/lR5FfA5LhsHiab1qq7NdOsRvTExy/AyYDxiLVN+xctV67tdM0zpz6SxHobwXqr/wAqPIzQDC+hvBeqv/KjyL3Lcts5fxnETXO/prvTrza+VegLXMcFax9im1fmuKYq3uxnSddJ8rH+hvBeqv8Ayo8jNAML6G8F6q/8qPIyeCw1GDw1Fi1NU0U66b08vLOquAx+Y5Th8fdpuX5uRVTTuxuzEcnxLX0N4L1V/wCVHkZoBhfQ3gvVX/lR5GapjSmIjmjkAGJxOQ4TEX7l6uq9vVzvTpVGn1KfobwXqr/yo8jNAMVhMiwuFxFF63VdmuidY1qjT6mUuUxXRVRPNVExL9AYX0N4L1V/5UeQ9DeC9Vf+VHkZoBYZdldjL6667E3JmqNJ3pifuV8dhLeNw82b01RRMxPYzpK4AYX0N4L1V/5UeQ9DeC9Vf+VHkZoBbYDB28DY4mzNU06zV2U6ypZllljMKrc35uRNGsRuzpzr4BhfQ3gvVX/lR5D0N4L1V/5UeRmgHmzbi1aot067tFMUxr3IY3GZJhcXia792q7Fdemu7VGnNp3GUAYX0N4L1V/5UeR7sbP4Szft3aKr29RVFUa1RprE+0y4AwvobwXqr/yo8jNAML6G8F6q/wDKjyLnL8ow+Avzds1XJqmnd7KYmNPi8DIgKOLw9GKw1dm5NUUV8k7vOxfobwXqr/yo8jNAML6G8F6q/wDKjyL/AC7AWsBaqt2Jrmmqd6d6dV2As8yy+zmFNFN+a4iiZmN2dFj6G8F6q/8AKjyM0AwvobwXqr/yo8jLYazThsPbs29ZoojSNedUAY3H5NhsbiJvXqrsV6RHYzER9S39DeC9Vf8AlR5GaAYajZ3B0V01RVe1idfxo8jMgDD3dnsHcuV11VXtapmqdKo7fwPPobwXqr/yo8jNAMZgclw2CxFN61VdmumJiN6YmOX4F/iLVN+xctV67tdM0zpz6SqAML6G8F6q/wDKjyHobwXqr/yo8jNALLLcts5fFyLE1zv6a70683/1e8xwNrH2abV+a4pire7GdJ10mPvXQDC+hvBeqv8Ayo8h6G8F6q/8qPIzQCjgsNRg8NRYtTVNFOum9PLyzqtcxynD4+9Tcv1XIqpp3Y3ZiOT4mQAYX0N4L1V/5UeQ9DeC9Vf+VHkZoAiNIiI7TE4nIcJiL9y7XVe3q53p0qjT6mWAYX0N4L1V/wCVHkVcJkWFwuIovW6rs10TrGtUafUyoDzcoi5bqonmqiYnRh/Q3gvVX/lR5GaAYX0N4L1V/wCVHkXeXZXYy+uuqxNyZqjSd6Yn7l+At8dhLeNw82b01RRMxPYzpLG+hvBeqv8Ayo8jNAI/jNnsHbwd+umq9rTbqmNao7ntLDYu3FvG3qaddOLnn9uEozD8gxPuVX1SjOx/5fe9y++AZ/MsssZhVbm/NyJoiYjdmI51n6G8F6q/8qPIzQDC+hvBeqv/ACo8jMWrcWrVFunXdopimNfA9AMXjMjwuLxNd+7VdiuvTXdqjTm07ij6G8F6q/8AKjyM0AxFjIMJYv27tFV7eoqiqNao01j4GXAGF9DeC9Vf+VHkPQ3gvVX/AJUeRmgGOy/KMPgL83bNVyapp3eymJjT4vAu8Zh6MXhq7F2aoor593n51YBhfQ3gvVX/AJUeQ9DeC9Vf+VHkZoBa5dgLWAtVW7E1zTVO9O9OrzmWXWcwpopvzXEUTMxuzovAGF9DeC9Vf+VHkPQ3gvVX/lR5GaAU8NZpw+Ht2bes00RpGvOscfk2GxuIm9equxXMRHYzER9TJAML6G8F6q/8qPI/aNncHRXTVFV7WJ1jso8jMgDD3NnsHcuV11VXtapmZ0qjyMwAwvobwXqr/wAqPIr4HJcNgsRTetVXZriJjspiY5fgZMBTxFqm/YuWq9d2umaZ052J9DeC9Vf+VHkZoBhfQ3gvVX/lR5F9luXWcvi5Fia539Nd6deb/wCq8AWuY4G1j7NNq/NcUxVvRuzpy6fxY/0N4L1V/wCVHkZoBhfQ3gvVX/lR5GUwWGoweGosWpqmijXTenl5Z1+9WAY/Mcpw+PvU3L9VyKqad2N2Yjk+LwrX0N4L1V/5UeRmgGF9DeC9Vf8AlR5GaiNIiO4AMTiMhwmIv3LtdV7erqmqdKo0+pT9DeC9Vf8AlR5GaAYrCZHhcLiKL1uq7NdE6xrVGn1Mncoi5bqoq10qiYnR6AYX0N4L1V/5UeQ9DeC9Vf8AlR5GaAWOXZXYy+uuqxNyZrjSd6Yn7lbH4S3jcPNm9NUUTMT2M6SuAGF9DeC9Vf8AlR5D0N4L1V/5UeRmgFvgMHbwOH4mzNU06zPZTrKjmWWWMwqom/NyJoiYjdnRfAML6G8F6q/8qPIehvBeqv8Ayo8jNAPNqiLVqi3Tru0UxTGvgY3GZHhcXia792q7FdfPu1RpzadxlAGF9DeC9Vf+VHke7GQYSxft3aKr29RVFUa1RprHwMuAML6G8F6q/wDKjyM0AwvobwXqr/yo8i6y/KMPgL83bNVyapp3eymJjT4vAyACjjMPRi8NXYuzVFFfPu8/PqxfobwXqr/yo8jNAML6G8F6q/8AKjyMhl2AtYC1VbsTXNNVW9O9Oq6AWeZZdZzCmiL81xFEzMbs6LH0N4L1V/5UeRmgGF9DeC9Vf+VHkZbDWacPh7dm3rNNEaRrzqgDG4/JsNjcRN69VdiuYiOxmIj6lv6G8F6q/wDKjyM0Aw1GzuDorpqiq9rTOsdlHkZkAYe5s9g7lyquqq9rVMzOlUeR59DeC9Vf+VHkZoBjcDkuGwWIi9ZquzXETHZTExy/AvsRZpxFi5ar13a4mmdOdUAYX0N4L1V/5UeQ9DeC9Vf+VHkZoBZ5bl1nL4uRYmud/TXenXmesxwNrH2abd+a4ppq3o3Z05f/ACV0AwvobwXqr/yo8h6G8F6q/wDKjyM0Ao4LDUYTDUWLU1TRRrpvTy8s6rXMcpw+PvU3b9VyKqad2N2Yjk19rwsgAwvobwXqr/yo8h6G8F6q/wDKjyM0ARGkaMTiMgwl+/cu11Xt6uqap0qjT6mWAYX0N4L1V/5UeRWwmR4XC4ii9bquzXROsa1Rp9TKAPNyiLluuirXSqJidGH9DeC9Vf8AlR5GaAYX0N4L1V/5UeReZdldjL666rE3JmuNJ3pifuXwC3x+Et43DzZvTVFEzE9jOksb6G8F6q/8qPIzQDC+hvBeqv8Ayo8jJYDB28Dh+JszVNGsz2U6yuAFjmWV2MwqoqvzciaImI3ZiPuWfobwXqr/AMqPIzQDC+hvBeqv/KjyMxaoi1aot067tMRTGvgegGLxmR4XF4mu/dquxXXz7tUac3tKPobwXqr/AMqPIzQDE4fIMJYv27tFV7eoqiqNao01j4GWAGF9DeC9Vf8AlR5D0N4L1V/5UeRmgGPy7KMPgL83bNVyapp3eymJjTk8HgXWMw9GLw1di7NUUV6a7vPz6qwDC+hvBeqv/KjyHobwXqr/AMqPIzQC1y7A2sBaqt2JrmmqrenenXlecyy6zmFNuL81xFEzMbs6c68ARHaLJMLhcBTct1XZqm5EctUdyfAbO5JhcVgKrlyq7FUXJjkqjuR4GU2t/NdPusfVJsl+a6vdZ+qAZbDWacPYt2aNZpojdjXnWOOybDY3ETevVXYrmIjsZiI+pkgGF9DeC9Vf+VHkerezuDorpriq9rTMTHZR5GYAGHubO4O5cqrqqva1TMzpVHkZgBhfQ3gvVX/lR5Fxgcmw2CxEXrNV2a4iY7KYmPqZIBTxFmnEWLlqvXdriaZ052J9DeC9Vf8AlR5GaAYX0N4L1V/5UeRfZbl1nL4uRYmud/TXenXmXgC1zHA2sfZpt35rimmrejdnTl/8lj/Q3gvVX/lR5GaAYX0N4L1V/wCVHkZTB4ajCYaixamqaKNdN6eXn1VgGPzHKcPj71N2/VciqKd2N2YiNNZ8HhWvobwXqr/yo8jNAML6G8F6q/8AKjyM1HJAAxOIyDCX79y7XVe3q6pqnSqNNZ+BT9DeC9Vf+VHkZoBi8JkeFwuJovW6rs10csb1UafUyV2iLluuirXSqJpnTwvQDC+hvBeqv/KjyHobwXqr/wAqPIzQCxy7K7GX111WJuTNcaTvTE/crY/CW8bh5s3pqiiZiexnSVwAwvobwXqr/wAqPIehvBeqv/KjyM0At8BhLeCw8WbM1TRrM9lOsqOZZXYzCqiq/NyJoiYjdmI+5fAML6G8F6q/8qPIehvBeqv/ACo8jNAPNqiLdqiinXSmIpjXwMbi8jwuKxNd65VdiuvlnSqNPqZQBhfQ3gvVX/lR5FTD5BhLF+3doqvb1FUVRrVGmsfAywBPMwvobwXqr/yo8jNAML6G8F6q/wDKjyLrLsow+AvVXbFVyapp3eymJjTWJ7ngZABRxmGoxeGrsXZqiivTXd5+fVi/Q3gvVX/lR5GaAYX0N4L1V/5UeRkMuwNrAWardia5pqq3p3p15V0As8yy6zmFNuL81xFGsxuzpzrH0N4L1V/5UeRmgGF9DeC9Vf8AlR5GWw1mnD2LdmjXdojdjXnVAGNx2TYbG4ib16q7FcxEdjMRH1Lf0N4L1V/5UeRmgGHt7O4Oi5TXTVe1pmJjWqPIzAAw9zZ3B111VzVe1qmZnso8jz6G8F6q/wDKjyM0AxuBybDYLERes1XZriJjspiY+pfYmzTiLFyzXru1xuzpzqgDC+hvBeqv/KjyHobwXqr/AMqPIzQCzy3LrOX03IsTXMVzEzvTrzPWY4G1j7VNu/NcU01b0bs6cq6AYX0N4L1V/wCVHkPQ3gvVX/lR5GaAUcHhqMJhqLFqapoo103ufn1WuY5Rh8ffpu36rkVRTu9jMRGms+DwsgAwvobwXqr/AMqPIehvBeqv/KjyM0AMTiMgwl+/cu11Xt6uqap0qjTWfgZYBhfQ3gvVX/lR5FbB5HhcJiaL9qq7NdHNvVRpze0ygDzdoi5aroq10qiaZ08LD+hvBeqv/KjyM0AwvobwXqr/AMqPIvMtyuxl9VdVibkzXERO9MT9y+AW+PwdvHYfib01RRrE9jOksb6G8F6q/wDKjyM0AwvobwXqr/yo8jJYDCW8Fh4s2ZqmiJmeynWVwAscxyuxmFdFV+bkTRGkbsxH3LP0N4L1V/5UeRmgGF9DeC9Vf+VHkZi1RFu3RRTrpTERGvgegGLxeR4XFYmu9cquxXXOs6VRp9Sj6G8F6q/8qPIzQDE4fIMJYv27tFV7eoqiqNao05PgZaeWNABhfQ3gvVX/AJUeQ9DeC9Vf+VHkZoBj8uynD4C9VdsVXJqmndnemJ5Nfa8C6xmGoxeGrsXZqiivTXdnl5J1VgGF9DeC9Vf+VHkPQ3gvVX/lR5GaAWuXYG1gLNVuxNc01Vb07068v/kPOZZdZzCLcX5rjc103Z0514AwvobwXqr/AMqPIehvBeqv/KjyM0Ap4ezTh7Fu1Rru0RFMa86xx2TYbG4ib16q7FcxEdjMRH1MkAwvobwXqr/yo8j1b2ewdu5TXTVe1pmJjWqPIzAAw1ezuDrrqqmq9rVOs9lHkZkBhfQ3gvVX/lR5Fxgcmw2CxEXrNV2a4iY7KYmPqZIBTxNmnEWLlm5ru1xpOnOxPobwXqr/AMqPIzQDC+hvBeqv/KjyL7Lcus5fTXFia5iuYmd6deZeALXMcDax9qm3fmuKaat6N2dGP9DeC9Vf+VHkZoBhfQ3gvVX/AJUeRlMHh6MJhqLFqapoo103ufn1VgEN20w9FzMrNVUzrxURye3LJYPZ7B3MHYrqqva1W6ZnSqO57Sy2w/L7PuX3yk2X/kGG9yp+qAYz0N4L1V/5UeRmgBicRkGEv37l2uq9vV1TVOlUaaz8Cn6G8F6q/wDKjyM0AxeDyPC4TE0X7VV2a6ObeqjTm07jJXaIu2q7dWu7VE0zp4XoBhfQ3gvVX/lR5D0N4L1V/wCVHkZoBY5bldjL6q6rE3JmuIid6YlWx+Dt47D8TemqKdYnsZ0lcAML6G8F6q/8qPIehvBeqv8Ayo8jNALfAYS3gsPFmzNU0RMz2U6yo5jldjMK6Kr83ImiNI3ZiPuXwDC+hvBeqv8Ayo8h6G8F6q/8qPIzQDzboi3bpop10piIjVjcXkeFxWIrvXKrsV1zrOlUafUygDC+hvBeqv8Ayo8iph8gwli/bu0VXt6iqKo1qjT6mWAJjWJhhfQ3gvVX/lR5GaAYX0N4L1V/5UeRdZdlOHwF6q5YquTVVTuzvTE8nxeBkAFHG4ajF4auxdmqKK9Nd2eXknX7mL9DeC9Vf+VHkZoBhfQ3gvVX/lR5GQy7A2sBZqtWJrmmqrenenXl0/gugFnmWXWcwi3F+a43NdN2dOf/AOix9DeC9Vf+VHkZoBhfQ3gvVX/lR5GWw9mnD2LdqjXdopimNedUAY3HZLhsbiKr16q7FcxEdjMRHJ8C39DeC9Vf+VHkZoBh7ez2Dt3Ka6ar2tMxMa1R5GYAGGr2dwdddVU1Xtap1nso8j89DeC9Vf8AlR5GaAY3AZNhsFiIvWars1xEx2UxMfUvsTZpxGHuWbmu7XGk6c6oAwvobwXqr/yo8h6G8F6q/wDKjyM0As8ty6zl9NdNia5iuYmd6dXrMcBax9qm3fmuKaat6N2dF0AwvobwXqr/AMqPIehvBeqv/KjyM0Ao4PD0YTDUWLU1TRRzb3Pz6rTMMow+PvxdvVXIqind7GYiNPi8LIgML6G8F6q/8qPIehvBeqv/ACo8jNADEX8gwl+/cu11Xt6uqap0qjTWfgZcBhfQ3gvVX/lR5FbB5HhcJiaL9qq7NdGum9VGnNp3GUAebtEXbVdurXdrpmmdPCw/obwXqr/yo8jNAML6G8F6q/8AKjyLzLcssZfVXNibkzXERO9MTzL4Bb4/B28dY4m9NUU6xPYzpLG+hvBeqv8Ayo8jNAML6G8F6q/8qPIyWBwlvBYeLNmapoiZnsp1lcALDMcrsZhXRVfm5E0RpG7MR9y09DeC9Vf+VHkZoBhfQ3gvVX/lR5GYt0Rbt00U66UxERq9AMVi8iwuKxFd65VdiuudZ0qjT6lL0N4L1V/5UeRmgGJw+Q4TD37d2iq9vUTFUa1Rp9TLTGsTHdAGF9DeC9Vf+VHkPQ3gvVX/AJUeRmgGPy7KcPgL1VyxVcmqqndnemJ5Pi8C6xuGoxmGrsXZqiirTXdnl5J1VgGF9DeC9Vf+VHkPQ3gvVX/lR5GaAWuXYG1gLNVqxNc0zVvTvTry6R5HnMsus5hFuL81xua6bs6c/wD9F4AwvobwXqr/AMqPIehvBeqv/KjyM0Ap4e1TYsW7VGu7RTFMa8/IsMdkuGxuIqvXarsVzER2MxEcnwMmAwvobwXqr/yo8j1a2ewdu5RXTVe1pmJjWqO18DMADDV7O4Ouuqqar2szr+NHkZkBhfQ3gvVX/lR5FxgMmw2CxEXrNV2a4iY7KYmPqZIBTxNmnEYe5ZuaxTXGk6c7E+hvBeqv/KjyM0AwvobwXqr/AMqPIvsty+zl9NdNia5iuYmd6dV4AtcxwFrH2qbd+a4ppnejdnRj/Q3gvVX/AJUeRmgGF9DeC9Vf+VHkZTB4ejC4aixamqaKObe51YBjswyjD4+/F29VciqKd3sZiI0+Lwrb0N4L1V/5UeRmgGF9DeC9Vf8AlR5GaAGIv5BhL1+5drqvb1dU1TpVGmsz7Tx6G8F6q/8AKjyM0AxeDyTC4TE0X7VV2a6NdN6qNObTuMletxdtV26td2umaZ08L0AwvobwXqr/AMqPIehvBeqv/KjyM0Asctyyxl9VybE3JmuIid6deZWx+Dt46xxN6aop1iexnSVwAwvobwXqr/yo8h6G8F6q/wDKjyM0At8DhLeCw8WbM1TREzPZTrKhmOV2MwrorvzciaY0jdmI+5fgML6G8F6q/wDKjyHobwXqr/yo8jNAIVs3GmdWojmjej9kpBi8iwuKxFd65VdiuudZ0qjT6kf2c/Plr+99UpqDC+hvBeqv/KjyKmGyHCYe/bvUVXt6id6Nao0+plgCY1iYntsL6G8F6q/8qPIzQDC+hvBeqv8Ayo8i6y7KcPgLtVyxVcmqqndnemJ5PiZABQxuGoxmGrsXZqiirTXdnl5J1Yz0N4L1V/5UeRmgGF9DeC9Vf+VHkZDLsDawFiq1YmuaZq3uynWddIj7l0Assyy2zmEW+PmuNzXTdnTn/wDosvQ3gvVX/lR5GaAYX0N4L1V/5UeRlsPapsWLdqjXdopimNefSFQBjMdkuGxmJqvXarsV1aRO7MRHJ8Ch6G8F6q/8qPIzQDD2tnsHbu0V01Xt6mYqjWqO18DMADDV7O4Oquqqar2szr+NHkfnobwXqr/yo8jNAMbgMmw2CxEXrNV2a9JjspiY+pe4qxTicPXZuaxRXGk6c6qAwvobwXqr/wAqPIehvBeqv/KjyM0As8uy+zl9FdNia5iudZ3p1fuY4C1mFqmi/NcU0zvRuzouwGF9DeC9Vf8AlR5D0N4L1V/5UeRmgFLCYejC4aizbmZoo5I3udZ5hlGHx9+Lt6q5FUU7vYzERp8TIgML6G8F6q/8qPIRs3gon8a/8qPIzQAxF/Z/CXr9y7XVe3q6pqnSqNNZnXuMuAwvobwXqr/yo8itg8kwuExNF+1VdmujXTeqjTm07jKAPN63F21Xbq13a6ZpnTuSw/obwXqr/wAqPIzQDC+hvBeqv/KjyLzLcssZfNybE3J39Nd6deZfALbH4O3jrHE3pqinWKuxnSWO9DeC9Vf+VHkZoBhfQ3gvVX/lR5GTwOEt4LDxZszVNETM9lOsq4CwzHKrGYXKK783ImmNI3ZiPuWnobwXqr/yo8jNAML6G8F6q/8AKjyMzbpiiimiOamIiH6AxWKyLC4nEV3rlV2K651nSqNPqUvQ3gvVX/lR5GaAYnDZDhMPft3qKr29ROsa1Rp9TLVRvUzE80xoAML6G8F6q/8AKjyHobwXqr/yo8jNAMfl2U4fAXarliq5NVVO7O9MT9y5xuGoxmGrsXZqiirTXdnl5J1VwGF9DeC9Vf8AlR5D0N4L1V/5UeRmgFtl2CtYCxNqzNc0zVvdlOs66R5FPMsts5hxfHzXG5rpuzpz6eRegML6G8F6q/8AKjyHobwXqr/yo8jNAPGHtU2LFu1Rru0UxTGvPpDH47JcNjMTVfu1XYrq013aoiOT4GTAYX0N4L1V/wCVHkerWz2DtXaLlNV7epmKo1qjtfAzAAw1WzmDqqmqar2szr+NHkZkBhfQ3gvVX/lR5FxgMnw2BxHHWars1aTHZTEx9TJAKWKsU4nD12bmsUVxpOnOxXobwXqr/wAqPIzQDC+hvBeqv/KjyL/Lsvs5fRXTYmuYrnWd6dV2AtMxwFrMLdFF+a4imdY3Z0WHobwXqr/yo8jNAML6G8F6q/8AKjyMrhMPRhcPRZtzM0URpGvOqgMdmGUYfHX4u3qrkVRTu9jMRH1Lb0N4L1V/5UeRmgGFjZvBROu9f+VHkZoAYi/s/hL165drqvb1dU1TpVHPM+08ehvBeqv/ACo8jNAMXgskwuExNF+1VdmujXTeqjTljTuMjetxes126td2umaZ07kvYDC+hvBeqv8Ayo8h6G8F6q/8qPIzQDg3oYI04fMpjudN/Y3HeTg3oYfT9yn9L+xuO8gAAAAAAAAAAAAAAAAAAAAAAAAAAAAAAAAAAAAfO7Zr/wDmDyr/APqi1/8ALh9EWu8NwLbAYXaG1nljIN3NLWKjG0X+nMROl6K9+Kt2bm7+Ny6aaeBsQEJ4ZNiaNv8AYDMMkiqijGTpfwlyrmovUctOvcieWmZ7lUuMODDbvPuBjbPG2cbgLs26pixmOXXp3Kp3Z5KontVRrOk8sTEz3dX0FRfbPYDZbbSimNpcmw2NuURu0XpiaLtMdyLlMxVp4NdAanvdFRsZTgJu2sszyvFbvJYmzbpjXw1b/N4dPgc8bRZttNw7cJdnpXCa370RZw+GomZt4SxE8s1Vac0azNVU88zydqHUdHQ3cHNN/fnLsbXTrrxc425u/snX9rY+yeyOQbI4KrC7N5ThcvtVab/FU9lXpzb1U61VfDMg97F7PYXZPZTK8iwPLYwNim1FUxpNc89VU+GqqZn4Uf4ath6eEDg/x+TW5opx1MxiMHXXzU3qddNe5ExNVMz2oq1ToB8/OCvhAzzga2vx2HxuAu1WK6os5hl16eLq1pnkqpntVRrOnamJ9qY6Dv8ARUbGU4CbtjLM8uYrd5LFVq3TGvhq355PDpPtNr7acH2yu2lNPolyXDYy7TG7Tf5bd2mO5FdMxVp4NdEEt9Ddwc0X9+rLsbXTrrxdWNubv7Jif2g5bzrMNp+HfhOtzh8LriL+lqzZo1m1g7ETz1VdyNZmau3M8kcsQ7x2QyHC7L7MZZkmA/JsDYps01TGk1zEctU+GZ1mfDKnspsnkOyWBnCbN5Vhcvs1aTXxNHZVzHNNVU9lVPtzLNggPDhsL+EHg+xuU2dynMbdUYnBVVckRepidIme1FUTVTr2t7XtOO+CbhFzrgd2rx+Gx2Au14W5VFrMMuva266aqeaqnXmqjWfBMT7Ux9AkU204PNlNtYpnaTJcNjL1MbtN/lt3Yjub9MxVp4NdAaqxPRU7GUYCbuGyzPLuK3exsVWrdEa9yat+dI8MRPtOd8yxe0/Dvwn0VWcP/wCov7tu3bo1m1gsPE89U+pjWZme3M8nPEOpLXQ3cHNF/jKsuxtynXXi6sbc3f2TE/tbK2V2VyLZPAzg9nMrwuX2KtJqizRpVXMduqqeWqfDMyCtsrkmF2a2by3JcviYwuBsUWKJnnq3Y0mqfDM6zPhllAAAAABG+Ev0uNqvenF/Y1OVegn9MfOvemr7a06q4S/S42q96cX9jU5V6Cf0x8696avtrQOzgAAAAAAAAAAAAAAAAAAAAAAAEe6iYnqx03v2eL47jNNZ10117iQrPqpg+mel+O/lt7c3d2efucwLwAAAAAAAAAAAAAAAAAAAAAAAAAAAAAAAAAAAAAAAAAAAAAAAAAAAAAAAAAAAAAAAAAAAAAAAAAAAAAAAAAAAAAAAAAAAAAAAAAAAAAAAAAAAAAAAAAFLFW5u4W9bpmIqrommNeblhiMhyi/l+KuXL1dqqmqjdjcmZnnjwM1crpt26q650ppiZme5ELbCZjhcZcmjDXd+qI1mN2Y5PhgF2AAAAAAAAAAAAAAAAAAAAAAAAAAAAAAAAAAAAAAAAAAAAAAAAAAAAAAAAAAAAAAAAAAAAAAAAAAAAAAAAAAAAAAAAAAAAAAAAAAAAAAAAAAAAAAAAADH55grmPwdNqzVRTVFcVa1TOnNPlMjwVzAYOq1eqoqqmuataZnTmjyLrF4qzhLUXMRXuUTOmukzy/AYTFWcXam5h69+iJ010mOX4QVgAAAAAAAAAAAAAAAAAAAAAAAAAAAAAAAAAAAAAAAAAAAAAAAAAAAAAAAAAAAAAAAAAAAAAAAAAAAAAAAAAAAAAAAAAAAAAAAAAAAAAAAAAAAAAAAAAYPPsov5hirdyzXapppo3Z35mJ558DL4W3NrC2bdUxNVFEUzpzckKOLzHC4O5FGJu7lUxrEbszyfBC5t103LdNdE601RExPdiQegAAAAAAAAAAAAAAAAAAAAAAAAAAAAAAAAAAAAAAAAAAAAAAAAAAAAAAAAAAAAAAAAAAAAAAAAAAAAAAAAAAAAAAAAAAAAAAAAAAAAAAAAAAAAAAAAAR7KskxODzGjEXK7M0RryUzOvLE+BIVnh80weJvxZs3t65OukbsxzfAvAAAAAAAAAAAAAAAAAAAAAAAAAAAAAAAAAAAAAAAAAAAAAAAAAAAAAAAAAAAAAAAAAAAAAAAAAAAAAAAAAAAAAAAAAcG9DD6fuU/pf2Nx3k4N6GH0/cp/S/sbjvIAAAAAAAAAAAAAAAAAAAAAAAAAAAAAAAAAAAAAAAAAAAAAAAAAAAAAAAAAAEb4S/S42q96cX9jU5V6Cf0x8696avtrTqrhL9Ljar3pxf2NTlXoJ/THzr3pq+2tA7OAAAAAAAAAAAAAAAAAAAAAAAAQr/if9J/1JqhX/E/6T/qBNQAAAAAAAAAAAAAAAAAAAAAAAAAAAAAAAAAAAAAAAAAAAAAAAAAAAAAAAAAAAAAAAAAAAAAAAAAAAAAAAAAAAAAAAAAAAAAAAAAAAAAAAAAAAAAAAAAUMw/IMT7lV9Uozsf+X3vcvvhJsw/IMT7lV9Uozsf+X3vcvvgEtAAAAAAAAAAAAAAAAAAAAAAAAAAAAAAAAAAAAAAAAAAAAAAAAAAAAAAAAAAAAAAAAAAAAAAAAAAAAAAAAAAAAAAAAAAAAAAAAAAAAAAAAAAAAAAAAABhdrfzXT7rH1SbJfmur3Wfqg2t/NdPusfVJsl+a6vdZ+qAZoAAAAAAAAAAAAAAAAAAAAAAAAAAAAAAAAAAAAAAAAAAAAAAAAAAAAAAAAAAAAAAAAAAAAAAAAAAAAAAAAAAAAAAAAAAAAAAAAAAAAAAAAAAAAAAAAAES2w/L7PuX3yk2X/AJBhvcqfqhGdsPy+z7l98pNl/wCQYb3Kn6oBXAAAAAAAAAAAAAAAAAAAAAAAAAAAAAAAAAAAAAAAAAAAAAAAAAAAAAAAAAAAAAAAAAAAAAAAAAAAAAAAAAAAAAAAAAAAAAAAAAAAAAAAAAAAAAAAAABCtnPz5a/vfVKaoVs5+fLX976pTUAAAAAAAAAAAAAAAAAAAAAAAAAAAAAAAAAAAAAAAAAAAAAAAAAAAAAAAAAAAAAAAAAAAAAAAAAAAAAAAAAAAAAAAAHBvQw+n7lP6X9jcd5ODehh9P3Kf0v7G47yAAAAAAAAAAAAAAAAAAAAAAAAAAAAAAAAAAAAAAAAAAAAAAAAAAAAAAAAAABG+Ev0uNqvenF/Y1OVegn9MfOvemr7a06q4S/S42q96cX9jU5V6Cf0x8696avtrQOzgAAAAAAAAAAAAAAAAAAAAAAAGL6iWOn+m+Mu8ZxnGaaxprrr3GUYbq5T1S6T4ideM4ve3vDprpoDMgAAAAAAAAAAAAAAAAAAAAAAAAAAAAAAAAAAAAAAAAAAAAAAAAAAAAAAAAAAAAAAAAAAAAAAAAAAAAAAAAAAAAAAAAAAAAAAAAAAAAAAAAAAAAAAAAA8XrcXrNy3VMxFdM0zMeGFjlmUWcvvVXLVdyqaqd3SqY7vtL7EXOJsXLumu5TNWnd0hjcpzinMb9dqLM292ne1mrXt/wAQZUAAAAAAAAAAAAAAAAAAAAAAAAAAAAAAAAAAAAAAAAAAAAAAAAAAAAAAAAAAAAAAAAAAAAAAAAAAAAAAAAAAAAAAAAAAAAAAAAAAAAAAAAAAAAAAAAAFrmWCt4/DxZu1VU0xVFWtPP8A+cpluCt4DDzZtVVVUzVNWtXP/wCcjzmuOjL8NF6bc3ImqKdInTu+QyrHRmGGm9FubcRVNOkzr3PKC8AAAAAAAAAAAAAAAAAAAAAAAAAAAAAAAAAAAAAAAAAAAAAAAAAAAAAAAAAAAAAAAAAAAAAAAAAAAAAAAAAAAAAAAAAAAAAAAAAAAAAAAAAAAAAAAAABjszyizmF6m5druUzTTu6UzHd9pfWbcWbNu3TMzFFMUxM+CGNzbOKcuv0Wpszc3qd7WKtO3/BksPc46xbu6ab9MVadzWAewAAAAAAAAAAAAAAAAAAAAAAAAAAAAAAAAAAAAAAAAAAAAAAAAAAAAAAAAAAAAAAAAAAAAAAAAAAAAAAAAAAAAAAAAAAAAAAAAAAAAAAAAAAAAAAAAAYvA5JYweLpxFu5dmuNeSqY05Y9plGGy/PKcZjacPFiaJq17Le15o9pmQAAAAAAAAAAAAAAAAAAAAAAAAAAAAAAAAAAAAAAAAAAAAAAAAAAAAAAAAAAAAAAAAAAAAAAAAAAAAAAAAAAAAAAAAcG9DD6fuU/pf2Nx3k4N6GH0/cp/S/sbjvIAAAAAAAAAAAAAAAAAAAAAAAAAAAAAAAAAAAAAAAAAAAAAAAAAAAAAAAAAAEb4S/S42q96cX9jU5V6Cf0x8696avtrTqrhL9Ljar3pxf2NTlXoJ/THzr3pq+2tA7OAAAAAAAAAAAAAAAAAAAAAAAAQr/AIn/AEn/AFJqhX/E/wCk/wCoE1AAAAAAAAAAAAAAAAAAAAAAAAAAAAAAAAAAAAAAAAAAAAAAAAAAAAAAAAAAAAAAAAAAAAAAAAAAAAAAAAAAAAAAAAAAAAAAAAAAAAAAAAAAAAAAAAABQzD8gxPuVX1SjOx/5fe9y++EmzD8gxPuVX1SjOx/5fe9y++AS0AAAAAAAAAAAAAAAAAAAAAAAAAAAAAAAAAAAAAAAAAAAAAAAAAAAAAAAAAAAAAAAAAAAAAAAAAAAAAAAAAAAAAAAAAAAAAAAAAAAAAAAAAAAAAAAAAGF2t/NdPusfVJsl+a6vdZ+qDa3810+6x9UmyX5rq91n6oBmgAAAAAAAAAAAAAAAAAAAAAAAAAAAAAAAAAAAAAAAAAAAAAAAAAAAAAAAAAAAAAAAAAAAAAAAAAAAAAAAAAAAAAAAAAAAAAAAAAAAAAAAAAAAAAAAAARLbD8vs+5ffKTZf+QYb3Kn6oRnbD8vs+5ffKTZf+QYb3Kn6oBXAAAAAAAAAAAAAAAAAAAAAAAAAAAAAAAAAAAAAAAAAAAAAAAAAAAAAAAAAAAAAAAAAAAAAAAAAAAAAAAAAAAAAAAAAAAAAAAAAAAAAAAAAAAAAAAAABCtnPz5a/vfVKaoVs5+fLX976pTUAAAAAAAAAAAAAAAAAAAAAAAAAAAAAAAAAAAAAAAAAAAAAAAAAAAAAAAAAAAAAAAAAAAAAAAAAAAAAAAAAAAAAAAAHBvQw+n7lP6X9jcd5ODehh9P3Kf0v7G47yAAAAAAAAAAAAAAAAAAAAAAAAAAAAAAAAAAAAAAAAAAAAAAAAAAAAAAAAAABG+Ev0uNqvenF/Y1OVegn9MfOvemr7a06q4S/S42q96cX9jU5V6Cf0x8696avtrQOzgAAAAAAAAAAAAAAAAAAAAAAAFv0jheO47iLfG729vbvLr3VwjXVfF9W+lt+niuP3NN2ObXQElAAAAAAAAAAAAAAAAAAAAAAAAAAAAAAAAAAAAAAAAAAAAAAAAAAAAAAAAAAAAAAAAAAAAAAAAAAAAAAAAAAAAAAAAAAAAAAAAAAAAAAAAAAAAAAAAAB+V0xXRVTVETTVGkxPbhRw+Dw+HrmqxZot1TGkzTGnI9Yyuq1hL9yj8amiqqPbiGF2ezPE47F3LeIqpmmmjejSnTl1gGfAAAAAAAAAAAAAAAAAAAAAAAAAAAAAAAAAAAAAAAAAAAAAAAAAAAAAAAAAAAAAAAAAAAAAAAAAAAAAAAAAAAAAAAAAAAAAAAAAAAAAAAAAAAAAAAAABTv2LWIo3L9um5TrrpVGvKWLFrD0bli3Tbp110pjTlWO0GLu4LA03bExFc1xTyxryaSbP4u7jcDVdvzE1xXNPJGnJpAMkAAAAAAAAAAAAAAAAAAAAAAAAAAAAAAAAAAAAAAAAAAAAAAAAAAAAAAAAAAAAAAAAAAAAAAAAAAAAAAAAAAAAAAAAAAAAAAAAAAAAAAAAAAAAAAAAAChiMHh8RXFV+zRcqiNImqNeRWopiiimmmIimmNIiO1DA7Q5nicDi7dvD1UxTVRvTrTry6yzWDrqu4Szcr/Gqopqn25gFUAAAAAAAAAAAAAAAAAAAAAAAAAAAAAAAAAAAAAAAAAAAAAAAAAAAAAAAAAAAAAAAAAAAAAAAAAAAAAAAAAAAAAAAAAAAAAAAAAAAAAAAAAAAAAAAAAFvZwOFs3IuWrFuiuOaqKeVcI1k+b4vFZnRYvV0zbne1iKYjmiUlAAAAAAAAAAAAAAAAAAAAAAAAAAAAAAAAAAAAAAAAAAAAAAAAAAAAAAAAAAAAAAAAAAAAAAAAAAAAAAAAAAAAAAAABwb0MPp+5T+l/Y3HeTg3oYfT9yn9L+xuO8gAAAAAAAAAAAAAAAAAAAAAAAAAAAAAAAAAAAAAAAAAAAAAAAAAAAAAAAAAARvhL9Ljar3pxf2NTlXoJ/THzr3pq+2tOquEv0uNqvenF/Y1OVegn9MfOvemr7a0Ds4AAAAAAAAAAAAAAAAAAAAAAABCv+J/0n/UmqHcTd9Em/xde70zrruzppvAmIAAAAAAAAAAAAAAAAAAAAAAAAAAAAAAAAAAAAAAAAAAAAAAAAAAAAAAAAAAAAAAAAAAAAAAAAAAAAAAAAAAAAAAAAAAAAAAAAAAAAAAAAAAAAAAAAAKGYfkGJ9yq+qUZ2P/AC+97l98JNj4mcDiYiNZm3VpEe1KObJ2rlvHXZuW66Y4vnqpmO3AJUAAAAAAAAAAAAAAAAAAAAAAAAAAAAAAAAAAAAAAAAAAAAAAAAAAAAAAAAAAAAAAAAAAAAAAAAAAAAAAAAAAAAAAAAAAAAAAAAAAAAAAAAAAAAAAAAADC7W/mun3WPqk2S/NdXus/VD1tVRVcy2mKKaqp4yOSI17UmytFVvLaorpqpnjJ5JjTtQDMAAAAAAAAAAAAAAAAAAAAAAAAAAAAAAAAAAAAAAAAAAAAAAAAAAAAAAAAAAAAAAAAAAAAAAAAAAAAAAAAAAAAAAAAAAAAAAAAAAAAAAAAAAAAAAAAAAiW2H5fZ9y++Umy/8AIMN7lT9UI5tZauXMdam3brqji+emmZ7cpHgImMDhomNJi3TrE+1AK4AAAAAAAAAAAAAAAAAAAAAAAAAAAAAAAAAAAAAAAAAAAAAAAAAAAAAAAAAAAAAAAAAAAAAAAAAAAAAAAAAAAAAAAAAAAAAAAAAAAAAAAAAAAAAAAAAIVs5+fLX976pTVDtn7N2jOrdVduumnsuWaZiOaUxAAAAAAAAAAAAAAAAAAAAAAAAAAAAAAAAAAAAAAAAAAAAAAAAAAAAAAAAAAAAAAAAAAAAAAAAAAAAAAAAAAAAAAAABwb0MPp+5T+l/Y3HeTg3oYfT9yn9L+xuO8gAAAAAAAAAAAAAAAAAAAAAAAAAAAAAAAAAAAAAAAAAAAAAAAAAAAAAAAAAARvhL9Ljar3pxf2NTlXoJ/THzr3pq+2tOquEv0uNqvenF/Y1OVegn9MfOvemr7a0Ds4AAAAAAAAAAAAAAAAAAAAAAAAEO4676JN3jK93pnTTenTTeBMQAAAAAAAAAAAAAAAAAAAAAAAAAAAAAAAAAAAAAAAAAAAAAAAAAAAAAAAAAAAAAAAAAAAAAAAAAAAAAAAAAAAAAAAAAAAAAAAAAAAAAAAAAAAAAAAAABQx8zGBxMxOkxbq5fglHNk7ty5jrsV3K6o4vmmde3AJUAAAAAAAAAAAAAAAAAAAAAAAAAAAAAAAAAAAAAAAAAAAAAAAAAAAAAAAAAAAAAAAAAAAAAAAAAAAAAAAAAAAAAAAAAAAAAAAAAAAAAAAAAAAAAAAAAAMPtVXVRltM0VVUzxkcsTp2pNla6q8tqmuqqqeMnlmde1AMwAAAAAAAAAAAAAAAAAAAAAAAAAAAAAAAAAAAAAAAAAAAAAAAAAAAAAAAAAAAAAAAAAAAAAAAAAAAAAAAAAAAAAAAAAAAAAAAAAAAAAAAAAAAAAAAAAAIrtZduW8daii5XTHF80Tp25SPATM4HDTM6zNunl+CAVwAAAAAAAAAAAAAAAAAAAAAAAAAAAAAAAAAAAAAAAAAAAAAAAAAAAAAAAAAAAAAAAAAAAAAAAAAAAAAAAAAAAAAAAAAAAAAAAAAAAAAAAAAAAAAAAAABDtn712vOrdNVyuqnsuSapntSmIAAAAAAAAAAAAAAAAAAAAAAAAAAAAAAAAAAAAAAAAAAAAAAAAAAAAAAAAAAAAAAAAAAAAAAAAAAAAAAAAAAAAAAAAODehh9P3Kf0v7G47ycG9DD6fuU/pf2Nx3kAAAAAAAAAAAAAAAAAAAAAAAAAAAAAAAAAAAAAAAAAAAAAAAAAAAAAAAAAACN8JfpcbVe9OL+xqcq9BP6Y+de9NX21p1Vwl+lxtV704v7Gpyr0E/pj51701fbWgdnAAAAAAAAAAAAAAAAAAAAAAAAIV/xP8ApP8AqTVGupGL6t9M7tPFcfv673LprqCSgAAAAAAAAAAAAAAAAAAAAAAAAAAAAAAAAAAAAAAAAAAAAAAAAAAAAAAAAAAAAAAAAAAAAAAAAAAAAAAAAAAAAAAAAAAAAAAAAAAAAAAAAAAAAAAAAAoZh+QYn3Kr6pRnY/8AL73uX3wlGLoqu4S9bo/Gqoqpj25hhdnsrxOBxdy5iKaYpqo3Y0q15dYBnwAAAAAAAAAAAAAAAAAAAAAAAAAAAAAAAAAAAAAAAAAAAAAAAAAAAAAAAAAAAAAAAAAAAAAAAAAAAAAAAAAAAAAAAAAAAAAAAAAAAAAAAAAAAAAAAAAYXa3810+6x9UmyX5rq91n6oXG0GEu43A02rERNcVxVyzpyaSbP4S7gsDVavxEVzXNXJOvJpAMkAAAAAAAAAAAAAAAAAAAAAAAAAAAAAAAAAAAAAAAAAAAAAAAAAAAAAAAAAAAAAAAAAAAAAAAAAAAAAAAAAAAAAAAAAAAAAAAAAAAAAAAAAAAAAAAAACJbYfl9n3L75SbL/yDDe5U/VDD7Q5Xicdi7dzD00zTTRuzrVpy6yzWEoqtYSzbr/Gpoppn24gFUAAAAAAAAAAAAAAAAAAAAAAAAAAAAAAAAAAAAAAAAAAAAAAAAAAAAAAAAAAAAAAAAAAAAAAAAAAAAAAAAAAAAAAAAAAAAAAAAAAAAAAAAAAAAAAAAAEK2c/Plr+99UpqjWT5Ri8LmdF+9TTFuN7WYq154lJQAAAAAAAAAAAAAAAAAAAAAAAAAAAAAAAAAAAAAAAAAAAAAAAAAAAAAAAAAAAAAAAAAAAAAAAAAAAAAAAAAAAAAAAAcG9DD6fuU/pf2Nx3k4N6GH0/cp/S/sbjvIAAAAAAAAAAAAAAAAAAAAAAAAAAAAAAAAAAAAAAAAAAAAAAAAAAAAAAAAAAEb4S/S42q96cX9jU5V6Cf0x8696avtrTqrhL9Ljar3pxf2NTlXoJ/THzr3pq+2tA7OAAAAAAAAAAAAAAAAAAAAAAAAW/T2F47iePt8bvbu7ry69xcIV/xP8ApP8AqBNQAAAAAAAAAAAAAAAAAAAAAAAAAAAAAAAAAAAAAAAAAAAAAAAAAAAAAAAAAAAAAAAAAAAAAAAAAAAAAAAAAAAAAAAAAAAAAAAAAAAAAAAAAAAAAAAAAfldUUUVVVTEU0xrMz2oUcPjMPiK5psXqLlURrMUzryGYfkGJ9yq+qUZ2P8Ay+97l98AloAAAAAAAAAAAAAAAAAAAAAAAAAAAAAAAAAAAAAAAAAAAAAAAAAAAAAAAAAAAAAAAAAAAAAAAAAAAAAAAAAAAAAAAAAAAAAAAAAAAAAAAAAAAAAAAAAKd+/aw9G/fuU26ddNap05SxftYijfsXKblOumtM68rE7W/mun3WPqk2S/NdXus/VAM0AAAAAAAAAAAAAAAAAAAAAAAAAAAAAAAAAAAAAAAAAAAAAAAAAAAAAAAAAAAAAAAAAAAAAAAAAAAAAAAAAAAAAAAAAAAAAAAAAAAAAAAAAAAAAAAAAChiMZh8PXFN+9RbqmNYiqdORWoqiuimqmYmmqNYmO3CJ7Yfl9n3L75SbL/wAgw3uVP1QCuAAAAAAAAAAAAAAAAAAAAAAAAAAAAAAAAAAAAAAAAAAAAAAAAAAAAAAAAAAAAAAAAAAAAAAAAAAAAAAAAAAAAAAAAAAAAAAAAAAAAAAAAAAAAAAAAAC3s47C3rsW7V+3XXPNTE8q4QrZz8+Wv731SmoAAAAAAAAAAAAAAAAAAAAAAAAAAAAAAAAAAAAAAAAAAAAAAAAAAAAAAAAAAAAAAAAAAAAAAAAAAAAAAAAAAAAAAAAODehh9P3Kf0v7G47ycG9DD6fuU/pf2Nx3kAAAAAAAAAAAAAAAAAAAAAAAAAAAAAAAAAAAAAAAAAAAAAAAAAAAAAAAAAACN8JfpcbVe9OL+xqcq9BP6Y+de9NX21p1Vwl+lxtV704v7Gpyr0E/pj51701fbWgdnAAAAAAAAAAAAAAAAAAAAAAAAIV/xP8ApP8AqTVh+odPVLpzj6teM4zd3fDroDMAAAAAAAAAAAAAAAAAAAAAAAAAAAAAAAAAAAAAAAAAAAAAAAAAAAAAAAAAAAAAAAAAAAAAAAAAAAAAAAAAAAAAAAAAAAAAAAAAAAAAAAAAAAAAAAAAAoZh+QYn3Kr6pRnY/wDL73uX3wlWIt8dYuWpnTfpmnXuawxuU5PTl1+u7Tem5vU7uk06dv8AgDKgAAAAAAAAAAAAAAAAAAAAAAAAAAAAAAAAAAAAAAAAAAAAAAAAAAAAAAAAAAAAAAAAAAAAAAAAAAAAAAAAAAAAAAAAAAAAAAAAAAAAAAAAAAAAAAAAAwu1v5rp91j6pNkvzXV7rP1Qvs1wMZhhos1XJoiKoq1iNe75TKsDGX4abNNya4mqatZjTueQF4AAAAAAAAAAAAAAAAAAAAAAAAAAAAAAAAAAAAAAAAAAAAAAAAAAAAAAAAAAAAAAAAAAAAAAAAAAAAAAAAAAAAAAAAAAAAAAAAAAAAAAAAAAAAAAAAACJbYfl9n3L75SbL/yDDe5U/VCxzbJ6cxv0Xar0292nd0inXt/xZLD2+JsW7UTruUxTr3dIB7AAAAAAAAAAAAAAAAAAAAAAAAAAAAAAAAAAAAAAAAAAAAAAAAAAAAAAAAAAAAAAAAAAAAAAAAAAAAAAAAAAAAAAAAAAAAAAAAAAAAAAAAAAAAAAAAABCtnPz5a/vfVKasPl+R04PG04iL9Vc069jNOnPDMAAAAAAAAAAAAAAAAAAAAAAAAAAAAAAAAAAAAAAAAAAAAAAAAAAAAAAAAAAAAAAAAAAAAAAAAAAAAAAAAAAAAAAAAA4N6GH0/cp/S/sbjvJwb0MPp+5T+l/Y3HeQAAAAAAAAAAAAAAAAAAAAAAAAAAAAAAAAAAAAAAAAAAAAAAAAAAAAAAAAAAI3wl+lxtV704v7Gpyr0E/pj51701fbWnVXCX6XG1XvTi/sanKvQT+mPnXvTV9taB2cAAAAAAAAAAAAAAAAAAAAAAAAxXVux0/0pxd3jOM4vXSNNddO6yqFf8T/pP+oE1AAAAAAAAAAAAAAAAAAAAAAAAAAAAAAAAAAAAAAAAAAAAAAAAAAAAAAAAAAAAAAAAAAAAAAAAAAAAAAAAAAAAAAAAAAAAAAAAAAAAAAAAAAAAAAAAAB4vXIs2blyqJmKKZqmI8ELDLM3s5heqt2qLlM0072tWnd9td5h+QYn3Kr6pRnY/wDL73uX3wCWgAAAAAAAAAAAAAAAAAAAAAAAAAAAAAAAAAAAAAAAAAAAAAAAAAAAAAAAAAAAAAAAAAAAAAAAAAAAAAAAAAAAAAAAAAAAAAAAAAAAAAAAAAAAAAAAAAtcyx1vAYeL12mqqmaop0p5/wDzkMtx1vH4eb1qmqmmKpp0q5//ADlY/a3810+6x9UmyX5rq91n6oBmgAAAAAAAAAAAAAAAAAAAAAAAAAAAAAAAAAAAAAAAAAAAAAAAAAAAAAAAAAAAAAAAAAAAAAAAAAAAAAAAAAAAAAAAAAAAAAAAAAAAAAAAAAAAAAAAAAY3M83s5fept3aLlU1U72tOnd9tf2bkXrNu5TExFdMVRE+GEV2w/L7PuX3yk2X/AJBhvcqfqgFcAAAAAAAAAAAAAAAAAAAAAAAAAAAAAAAAAAAAAAAAAAAAAAAAAAAAAAAAAAAAAAAAAAAAAAAAAAAAAAAAAAAAAAAAAAAAAAAAAAAAAAAAAAAAAAAAAGKwOd2MZi6cPbt3aa515aojTkj22VQrZz8+Wv731SmoAAAAAAAAAAAAAAAAAAAAAAAAAAAAAAAAAAAAAAAAAAAAAAAAAAAAAAAAAAAAAAAAAAAAAAAAAAAAAAAAAAAAAAAAODehh9P3Kf0v7G47ycG9DD6fuU/pf2Nx3kAAAAAAAAAAAAAAAAAAAAAAAAAAAAAAAAAAAAAAAAAAAAAAAAAAAAAAAAAACN8JfpcbVe9OL+xqcq9BP6Y+de9NX21p1Vwl+lxtV704v7Gpyr0E/pj51701fbWgdnAAAAAAAAAAAAAAAAAAAAAAAAIV/wAT/pP+pNVn1MwfTPTHExx29v729PP3ecF4AAAAAAAAAAAAAAAAAAAAAAAAAAAAAAAAAAAAAAAAAAAAAAAAAAAAAAAAAAAAAAAAAAAAAAAAAAAAAAAAAAAAAAAAAAAAAAAAAAAAAAAAAAAAAAAAAChmH5BifcqvqlGdj/y+97l98JXcopuW6qK41pqiYmO7C3wmXYXB3Jrw1qKKpjSZ3pnk+EF0AAAAAAAAAAAAAAAAAAAAAAAAAAAAAAAAAAAAAAAAAAAAAAAAAAAAAAAAAAAAAAAAAAAAAAAAAAAAAAAAAAAAAAAAAAAAAAAAAAAAAAAAAAAAAAAAADC7W/mun3WPqk2S/NdXus/VDKYvC2cXai3iKN+iJ101mOX4DCYWzhLU28PRuUTOumszy/CCsAAAAAAAAAAAAAAAAAAAAAAAAAAAAAAAAAAAAAAAAAAAAAAAAAAAAAAAAAAAAAAAAAAAAAAAAAAAAAAAAAAAAAAAAAAAAAAAAAAAAAAAAAAAAAAAAACJbYfl9n3L75SbL/yDDe5U/VDxi8uwuMuRXibUV1RGkTvTHJ8C4t0U27dNFEaU0xERHcgHoAAAAAAAAAAAAAAAAAAAAAAAAAAAAAAAAAAAAAAAAAAAAAAAAAAAAAAAAAAAAAAAAAAAAAAAAAAAAAAAAAAAAAAAAAAAAAAAAAAAAAAAAAAAAAAAAAEK2c/Plr+99Upqs8PlmDw9+L1mzFNyNdJ3pnn+FeAAAAAAAAAAAAAAAAAAAAAAAAAAAAAAAAAAAAAAAAAAAAAAAAAAAAAAAAAAAAAAAAAAAAAAAAAAAAAAAAAAAAAAAAA4N6GH0/cp/S/sbjvJwb0MPp+5T+l/Y3HeQAAAAAAAAAAAAAAAAAAAAAAAAAAAAAAAAAAAAAAAAAAAAAAAAAAAAAAAAAAI3wl+lxtV704v7Gpyr0E/pj51701fbWnVXCX6XG1XvTi/sanKvQT+mPnXvTV9taB2cAAAAAAAAAAAAAAAAAAAAAAAAj3VvE9WOlNyzxfHcXrpOumundSFCv8Aif8ASf8AUCagAAAAAAAAAAAAAAAAAAAAAAAAAAAAAAAAAAAAAAAAAAAAAAAAAAAAAAAAAAAAAAAAAAAAAAAAAAAAAAAAAAAAAAAAAAAAAAAAAAAAAAAAAAAAAAAAApYq5NrC3rlOk1UUTVGvNyQxGQ5vfzDFXLd6i1TTTRvRuRMTzx4WVzD8gxPuVX1SjOx/5fe9y++AS0AAAAAAAAAAAAAAAAAAAAAAAAAAAAAAAAAAAAAAAAAAAAAAAAAAAAAAAAAAAAAAAAAAAAAAAAAAAAAAAAAAAAAAAAAAAAAAAAAAAAAAAAAAAAAAAAAGPzzG3MBg6btmmiaprinSqJmOafIZHjbmPwdV29TRFUVzTpTExHNHlWu1v5rp91j6pNkvzXV7rP1QDNAAAAAAAAAAAAAAAAAAAAAAAAAAAAAAAAAAAAAAAAAAAAAAAAAAAAAAAAAAAAAAAAAAAAAAAAAAAAAAAAAAAAAAAAAAAAAAAAAAAAAAAAAAAAAAAAAAwefZvfy/FW7dmi1VTVRvTvxMzzz4WXwtybuFs3KtIqroiqdOblhF9sPy+z7l98pNl/5BhvcqfqgFcAAAAAAAAAAAAAAAAAAAAAAAAAAAAAAAAAAAAAAAAAAAAAAAAAAAAAAAAAAAAAAAAAAAAAAAAAAAAAAAAAAAAAAAAAAAAAAAAAAAAAAAAAAAAAAAAAEeynO8TjMxow92izFE73LTE68kT4UhQrZz8+Wv731SmoAAAAAAAAAAAAAAAAAAAAAAAAAAAAAAAAAAAAAAAAAAAAAAAAAAAAAAAAAAAAAAAAAAAAAAAAAAAAAAAAAAAAAAAAODehh9P3Kf0v7G47ycG9DD6fuU/pf2Nx3kAAAAAAAAAAAAAAAAAAAAAAAAAAAAAAAAAAAAAAAAAAAAAAAAAAAAAAAAAACN8JfpcbVe9OL+xqcq9BP6Y+de9NX21p1Vwl+lxtV704v7Gpyr0E/pj51701fbWgdnAAAAAAAAAAAAAAAAAAAAAAAAIV/xP+k/6k1AAAAAAAAAAAAAAAAAAAAAAAAAAAAAAAAAAAAAAAAAAAAAAAAAAAAAAAAAAAAAAAAAAAAAAAAAAAAAAAAAAAAAAAAAAAAAAAAAAAAAAAAAAAAAAAAAAAUMw/IMT7lV9Uozsf8Al973L74S0AAAAAAAAAAAAAAAAAAAAAAAAAAAAAAAAAAAAAAAAAAAAAAAAAAAAAAAAAAAAAAAAAAAAAAAAAAAAAAAAAAAAAAAAAAAAAAAAAAAAAAAAAAAAAAAAAABhdrfzXT7rH1SbJfmur3WfqhmgAAAAAAAAAAAAAAAAAAAAAAAAAAAAAAAAAAAAAAAAAAAAAAAAAAAAAAAAAAAAAAAAAAAAAAAAAAAAAAAAAAAAAAAAAAAAAAAAAAAAAAAAAAAAAAAAAAES2w/L7PuX3yk2X/kGG9yp+qFcAAAAAAAAAAAAAAAAAAAAAAAAAAAAAAAAAAAAAAAAAAAAAAAAAAAAAAAAAAAAAAAAAAAAAAAAAAAAAAAAAAAAAAAAAAAAAAAAAAAAAAAAAAAAAAAAAABCtnPz5a/vfVKagAAAAAAAAAAAAAAAAAAAAAAAAAAAAAAAAAAAAAAAAAAAAAAAAAAAAAAAAAAAAAAAAAAAAAAAAAAAAAAAAAAAAAAAADg3oYfT9yn9L+xuO8nBvQw+n7lP6X9jcd5AAAAAAAAAAAAAAAAAAAAAAAAAAAAAAAAAAAAAAAAAAAAAAAAAAAAAAAAAAAjfCX6XG1XvTi/sanKvQT+mPnXvTV9tadVcJfpcbVe9OL+xqcq9BP6Y+de9NX21oHZwAAAAAAAAAAAAAAAAAAAAAAACJdOYn0Q8V0xd4rpjd3d6dNN7m0S1Cv+J/0n/UCagAAAAAAAAAAAAAAAAAAAAAAAAAAAAAAAAAAAAAAAAAAAAAAAAAAAAAAAAAAAAAAAAAAAAAAAAAAAAAAAAAAAAAAAAAAAAAAAAAAAAAAAAAAAAAAAAAo46qaMFiKqZmKot1TEx2p0R/ZbF4i/jbtN+9cuUxb1iKqpnl1hn8w/IMT7lV9Uozsf+X3vcvvgEtAAAAAAAAAAAAAAAAAAAAAAAAAAAAAAAAAAAAAAAAAAAAAAAAAAAAAAAAAAAAAAAAAAAAAAAAAAAAAAAAAAAAAAAAAAAAAAAAAAAAAAAAAAAAAAAAABidp712xl1Ndm5Vbq4yI1pnSdNJNmL12/l1Vd65Vcq4yY1qnWdNIU9rfzXT7rH1SbJfmur3WfqgGaAAAAAAAAAAAAAAAAAAAAAAAAAAAAAAAAAAAAAAAAAAAAAAAAAAAAAAAAAAAAAAAAAAAAAAAAAAAAAAAAAAAAAAAAAAAAAAAAAAAAAAAAAAAAAAAAABGdqcXiLGNtU2L1y3TNvWYpqmOXWUgwNU14LD1VTM1TbpmZntzojG2H5fZ9y++Umy/8gw3uVP1QCuAAAAAAAAAAAAAAAAAAAAAAAAAAAAAAAAAAAAAAAAAAAAAAAAAAAAAAAAAAAAAAAAAAAAAAAAAAAAAAAAAAAAAAAAAAAAAAAAAAAAAAAAAAAAAAAAACJZDjMTdzi3bu4i7XRO92NVUzHNKWoVs5+fLX976pTUAAAAAAAAAAAAAAAAAAAAAAAAAAAAAAAAAAAAAAAAAAAAAAAAAAAAAAAAAAAAAAAAAAAAAAAAAAAAAAAAAAAAAAAAHBvQw+n7lP6X9jcd5ODehh9P3Kf0v7G47yAAAAAAAAAAAAAAAAAAAAAAAAAAAAAAAAAAAAAAAAAAAAAAAAAAAAAAAAAABG+Ev0uNqvenF/Y1OVegn9MfOvemr7a06q4S/S42q96cX9jU5V6Cf0x8696avtrQOzgAAAAAAAAAAAAAAAAAAAAAAAEW6mYzq90xxM8Tx+/vaxza86UqfTFnf3OOt7+um7vRrr3AVAAAAAAAAAAAAAAAAAAAAAAAAAAAAAAAAAAAAAAAAAAAAAAAAAAAAAAAAAAAAAAAAAAAAAAAAAAAAAAAAAAAAAAAAAAAAAAAAAAAAAAAAAAAAAAAAAAUcbRVcwd+iiNaqrdURHdnRgtmsvxWExlyvEWpopm3pEzMTy6wkczFMTNUxERyzMqdu/auzMW7tFcxy6U1RIKgAAAAAAAAAAAAAAAAAAAAAAAAAAAAAAAAAAAAAAAAAAAAAAAAAAAAAAAAAAAAAAAAAAAAAAAAAAAAAAAAAAAAAAAAAAAAAAAAAAAAAAAAAAAAAAAAAMXtHhr2LwFNvD0TXXFyJ01iOTSTZzDXsJgKreIomiubkzprE8mkMlcuUW6d65XTRTza1ToW7lFynet101082tM6g9AAAAAAAAAAAAAAAAAAAAAAAAAAAAAAAAAAAAAAAAAAAAAAAAAAAAAAAAAAAAAAAAAAAAAAAAAAAAAAAAAAAAAAAAAAAAAAAAAAAAAAAAAAAAAAAAAAjm0uX4rF4y3Xh7U10xb0mYmI5dZZ3BUVW8HYorjSqm3TEx3J0erl+1amIuXaKJnl0qqiFSJiqImmYmJ5YmAAAAAAAAAAAAAAAAAAAAAAAAAAAAAAAAAAAAAAAAAAAAAAAAAAAAAAAAAAAAAAAAAAAAAAAAAAAAAAAAAAAAAAAAAAAAAAAAAAAAAAAAAAAAAAAAAAARbJMsxmHzW3dvWZptxvazrHclKVOjEWa6t2i9bqq7kVRMqgAAAAAAAAAAAAAAAAAAAAAAAAAAAAAAAAAAAAAAAAAAAAAAAAAAAAAAAAAAAAAAAAAAAAAAAAAAAAAAAAAAAAAAAAODehh9P3Kf0v7G47ycG9DD6fuU/pf2Nx3kAAAAAAAAAAAAAAAAAAAAAAAAAAAAAAAAAAAAAAAAAAAAAAAAAAAAAAAAAACN8JfpcbVe9OL+xqcq9BP6Y+de9NX21p1Vwl+lxtV704v7Gpyr0E/pj51701fbWgdnAAAAAAAAAAAAAAAAAAAAAAAAIV/xP+k/6k1Qr/if9J/1AmoAAAAAAAAAAAAAAAAAAAAAAAAAAAAAAAAAAAAAAAAAAAAAAAAAAAAAAAAAAAAAAAAAAAAAAAAAAAAAAAAAAAAAAAAAAAAAAAAAAAAAAAAAAAAAAAAAKGYfkGJ9yq+qUZ2P/L73uX3wk2YfkGJ9yq+qUZ2P/L73uX3wCWgAAAAAAAAAAAAAAAAAAAAAAAAAAAAAAAAAAAAAAAAAAAAAAAAAAAAAAAAAAAAAAAAAAAAAAAAAAAAAAAAAAAAAAAAAAAAAAAAAAAAAAAAAAAAAAAAAwu1v5rp91j6pNkvzXV7rP1QbW/mun3WPqk2S/NdXus/VAM0AAAAAAAAAAAAAAAAAAAAAAAAAAAAAAAAAAAAAAAAAAAAAAAAAAAAAAAAAAAAAAAAAAAAAAAAAAAAAAAAAAAAAAAAAAAAAAAAAAAAAAAAAAAAAAAAACJbYfl9n3L75SbL/AMgw3uVP1QjO2H5fZ9y++Umy/wDIMN7lT9UArgAAAAAAAAAAAAAAAAAAAAAAAAAAAAAAAAAAAAAAAAAAAAAAAAAAAAAAAAAAAAAAAAAAAAAAAAAAAAAAAAAAAAAAAAAAAAAAAAAAAAAAAAAAAAAAAAAhWzn58tf3vqlNU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DB9Q6+qvTfH06cbxm7u+HXRnGO6sYXpzpXWvjd/i/wAXk110BkQAAAAAAAAAAAAAAAAAAAAAAAAAAAAAAAAAAAAAAAAAAAAAAAAAAAAAAAAAAAAAAAAAAAAAAAAAAAAAAAAAAAAAAAAAAAAAAAAAAAAAAAAAAAAAAAAAU8Tb47D3bUTpNdE069zWGLyXJ68uxFd2q9TXFVG7pFOnbhlrtym1aruV/i0UzVOnchZ4DNMNjrtVuxNe9TTvTrTpyAvgAAAAAAAAAAAAAAAAAAAAAAAAAAAAAAAAAAAAAAAAAAAAAAAAAAAAAAAAAAAAAAAAAAAAAAAAAAAAAAAAAAAAAAAAAAAAAAAAAAAAAAAAAAAAAAAAAWOcYGcwwkWaa4omK4q1mNe1PlMnwM5fhJs1VxXM1zVrEadqPIrY7GWsDZi7f3tyat3kjXlMDjLWOszdsb25FW7yxpyguAAAAAAAAAAAAAAAAAAAAAAAAAAAAAAAAAAAAAAAAAAAAAAAAAAAAAAAAAAAAAAAAAAAAAAAAAAAAAAAAAAAAAAAAAAAAAAAAAAAAAAAAAAAAAAAAAAYfOsnrzHEUXab1NEU0buk069uWUw1vicPatTOs0URTr3dIWuPzTDYG7TbvzXvVU70aU68i8tXKbtqi5R+LXTFUa9yQegAAAAAAAAAAAAAAAAAAAAAAAAAAAAAAAAAAAAAAAAAAAAAAAAAAAAAAAAAAAAAAAAAAAAAAAAAAAAAAAAAAAAAAAAAAAAAAAAAAAAAAAAAAAAAAAAAYPLMjrwePpxFV+mqKdexinTnhnGOwmcYXFYmmxamvjJ101p0jkZEAAAAAAAAAAAAAAAAAAAAAAAAAAAAAAAAAAAAAAAAAAAAAAAAAAAAAAAAAAAAAAAAAAAAAAAAAAAAAAAAAAAAAAAAHBvQw+n7lP6X9jcd5ODehh9P3Kf0v7G47yAAAAAAAAAAAAAAAAAAAAAAAAAAAAAAAAAAAAAAAAAAAAAAAAAAAAAAAAAABG+Ev0uNqvenF/Y1OVegn9MfOvemr7a06q4S/S42q96cX9jU5V6Cf0x8696avtrQOzgAAAAAAAAAAAAAAAAAAAAAAAEK/wCJ/wBJ/wBSaoV/xP8ApP8AqBNQAAAAAAAAAAAAAAAAAAAAAAAAAAAAAAAAAAAAAAAAAAAAAAAAAAAAAAAAAAAAAAAAAAAAAAAAAAAAAAAAAAAAAAAAAAAAAAAAAAAAAAAAAAAAAAAAAUMw/IMT7lV9Uozsf+X3vcvvhJsw/IMT7lV9Uozsf+X3vcvvgEtAAAAAAAAAAAAAAAAAAAAAAAAAAAAAAAAAAAAAAAAAAAAAAAAAAAAAAAAAAAAAAAAAAAAAAAAAAAAAAAAAAAAAAAAAAAAAAAAAAAAAAAAAAAAAAAAABhdrfzXT7rH1SbJfmur3Wfqg2t/NdPusfVJsl+a6vdZ+qAZoAAAAAAAAAAAAAAAAAAAAAAAAAAAAAAAAAAAAAAAAAAAAAAAAAAAAAAAAAAAAAAAAAAAAAAAAAAAAAAAAAAAAAAAAAAAAAAAAAAAAAAAAAAAAAAAAAES2w/L7PuX3yk2X/kGG9yp+qEZ2w/L7PuX3yk2X/kGG9yp+qAVwAAAAAAAAAAAAAAAAAAAAAAAAAAAAAAAAAAAAAAAAAAAAAAAAAAAAAAAAAAAAAAAAAAAAAAAAAAAAAAAAAAAAAAAAAAAAAAAAAAAAAAAAAAAAAAAAAQrZz8+Wv731SmqFbOfny1/e+qU1AAAAAAAAAAAAAAAAAAAAAAAAAAAAAAAAAAAAAAAAAAAAAAAAAAAAAAAAAAAAAAAAAAAAAAAAAAAAAAAAAAAAAAAABwb0MPp+5T+l/Y3HeTg3oYfT9yn9L+xuO8gAAAAAAAAAAAAAAAAAAAAAAAAAAAAAAAAAAAAAAAAAAAAAAAAAAAAAAAAAARvhL9Ljar3pxf2NTlXoJ/THzr3pq+2tOquEv0uNqvenF/Y1OVegn9MfOvemr7a0Ds4AAAAAAAAAAAAAAAAAAAAAAABj+pGF6c6a0r43f3/xuTXXVkGC6uXOqvSnE07vG8Xva8vPpqDOgAAAAAAAAAAAAAAAAAAAAAAAAAAAAAAAAAAAAAAAAAAAAAAAAAAAAAAAAAAAAAAAAAAAAAAAAAAAAAAAAAAAAAAAAAAAAAAAAAAAAAAAAAAAAAAAAA83aKbtqu3X+LXE0z7UrPAZXhsDdquYeKoqqjdnWrXkXWJuTZw127EazRRNWnd0hislzivMcTXartU0RTRvaxOvbgGZAAAAAAAAAAAAAAAAAAAAAAAAAAAAAAAAAAAAAAAAAAAAAAAAAAAAAAAAAAAAAAAAAAAAAAAAAAAAAAAAAAAAAAAAAAAAAAAAAAAAAAAAAAAAAAAAABb47B2sbZi1fiZoid7knTlMDg7WCszasRMUTO9yzryqOc46rL8JF6miK5muKdJnTtT5DJsdVmGEm9VRFExXNOkTr2o8oL4AAAAAAAAAAAAAAAAAAAAAAAAAAAAAAAAAAAAAAAAAAAAAAAAAAAAAAAAAAAAAAAAAAAAAAAAAAAAAAAAAAAAAAAAAAAAAAAAAAAAAAAAAAAAAAAAAFjj8rw2Ou03MRFU1UxuxpVpyLy1RTatUW6PxaIimPahiM6zivLsTRaotU1xVRvazOnbllcNcm9hrV2Y0muiKtO5rAKgAAAAAAAAAAAAAAAAAAAAAAAAAAAAAAAAAAAAAAAAAAAAAAAAAAAAAAAAAAAAAAAAAAAAAAAAAAAAAAAAAAAAAAAAAAAAAAAAAAAAAAAAAAAAAAAAAMfhMowuFxMX7UVxcjXTWrXnZBgsszy5jMfRh6rNNMTryxPchnQAAAAAAAAAAAAAAAAAAAAAAAAAAAAAAAAAAAAAAAAAAAAAAAAAAAAAAAAAAAAAAAAAAAAAAAAAAAAAAAAAAAAAAAAcG9DD6fuU/pf2Nx3k4N6GH0/cp/S/sbjvIAAAAAAAAAAAAAAAAAAAAAAAAAAAAAAAAAAAKpimmaqpiIiNZme01jtVw68H+zl+vD4jO6cbiaJ0qtYC3N/Se5vR2Gvg3gbOGseDThq2b4RNor+TZFhc1tYmzhqsVNzFWbdFE001U0zETTXM661x2u62cADW3CJw07HbCYqvBZljLuLzOj8bB4GiLlyj+1MzFNM+CZ18ANkjnCjosNnJvaV7PZvFnX8aK7c1ae1r97anB1wr7J8IEzZyLHzTj6ad6rBYqni70R3YjWYqju7szp2wTsAAa04ROGzY3YXF14HMcZdxuZ0fj4PA0RcronuVTMxTTPgmdfA15b6LDZub2lzZ7N6bOv41NVuatPa1j6wdHCDcHXCpspwgRVbyDHzGOpp3q8FiaeLvUx3dOaqPDTM6JyADWPCHw37GbDYy5gcfjL2OzO3yV4TAURcrtz3KpmYppnwa6+AGzhzja6LDZub2l3Z7N6bOv41NVuqr4t6PrbX4O+FLZThApqo2fzD/1lFO9Xg8RTxd6mO7u81UeGmZiATcAAAAAEb4S/S42q96cX9jU5V6Cf0x8696avtrTqrhL9Ljar3pxf2NTlXoJ/THzr3pq+2tA7OAAAAAAAAAAAAAAAAAAAAAAAAQr/if9J/1JqhX/ABP+k/6gTUAAAAAAAAAAAAAAAAAAAAAAAAAAAAAAAAAAAAAAAAAAAAAAAAAAAAAAAAAAAAAAAAAAAAAAAAAAAAAAAAAAAAAAAAAAAAAAAAAAAAAAAAAAAAAAAAAFDMPyDE+5VfVKM7H/AJfe9y++EmzD8gxPuVX1SjOx/wCX3vcvvgEtAAAAAAAAAAAAAAAAAAAAAAAAAAAAAAAAAAAAAAAAAAAAAAAAAAAAAAAAAAAAAAAAAAAAAAAAAAAAAAAAAAAAAAAAAAAAAAAAAAAAAAAAAAAAAAAAABhdrfzXT7rH1SbJfmur3Wfqg2t/NdPusfVJsl+a6vdZ+qAZoAAAAAAAAAAAAAAAAAAAAAAAAAAAAAAAAAAAAAAAAAAAAAAAAAAAAAAAAAAAAAAAAAAAAAAAAAAAAAAAAAAAAAAAAAAAAAAAAAAAAAAAAAAAAAAAAAES2w/L7PuX3yk2X/kGG9yp+qEZ2w/L7PuX3yk2X/kGG9yp+qAVwAAAAAAAAAAAAAAAAAAAAAAAAAAAAAAAAAAAAAAAAAAAAAAAAAAAAAAAAAAAAAAAAAAAAAAAAAAAAAAAAAAAAAAAAAAAAAAAAAAAAAAAAAAAAAAAAAQrZz8+Wv731SmqFbOfny1/e+qU1AAAAAAAAAAAAAAAAAAAAAAAAAAAAAAAAAAAAAAAAAAAAAAAAAAAAAAAAAAAAAAAAAAAAAAAAAAAAAAAAAAAAAAAABwb0MPp+5T+l/Y3HeTg3oYfT9yn9L+xuO8gAAAAAAAAAAAAAAAAAAAAAAAAAAAAAAAAAa06Izae5stwSZ1icNcm3i8XTGBsVROkxVc5KpjwxRvzHhgHOnD9wvZptztFc2V2Qu3+odN3paKcNrv5jc107XLNGvJTT2+ee1ES3g76Fm3cwVrF7d5lft364irpDA1UxxfgruTE6z3Ypj4ZYPoPdmsBOYZ1tnnddizhcppixh72Irim3buVRM11zM8kTFOka/8AXLfWO4deDbBYibN7anDVVxOmtmxeu0/KoomP2gvtgeCXZLYPNbmZbOYK/ZxtyxOHru3MRXc1omqmqY0mdOemO0nrAbKbZbObW2a7mzmc4LMNyNa6LVzs6I7tVE9lHwwz4Nc8P+29zYPg2x2Y4KuKMzxNUYPBzP8ARuVxPZf3aYqqjwxDlbofuCmrhQzvH5jnuJxFGTYSuJxFymr+UxN6rl3IqnX26p5+WO7rGyOjjx9cW9ksvpq7CqcTiK47sxxdNP11fG2D0I+At4PgYwN+imIqxuKxF+ue7MV8X9VuAZHEdD9wa3cDOGp2e4qdNIvUYu9xkT3dZrnWfbiYcn8LWw+ZcDvCBhZyvHX+JnTF5bjY7G5Gk8tNWnJvUzyT2piYnTl0fQVzh0bmAoubF7PZjNMcZYzCrDxPci5bqqn7KAbl4Ldq6Nttgsnz+mmmi7irP8tRTzUXaZmmuI8G9E6eDRHuiF24u7B8G+MxuAr3M0xdcYPB1duiuqJma/7tMVTHh0QnoLMdXf4NMzwlc69LZnXueCmq3bnT44qn4UT6OLH1ze2Sy+mqYoinEYiqO7P8nTT8WlXxggHQ9cEv4Tc1x2Z59iMRRkuDriL1VFX8pib1XZbkVTrpyctU8/LGnPrHS+J6H7g2v4GcNTs/NmdNIvW8Xe4yme7rNcxM+3Ews+hNwFvB8CmVXqKYirG38Rfr8Mxdqt/VbhuEHz44U9jM04G+ETDdS8de3KdMZluNjkr3YnTSrTk3omNJjmmJjk0nR3DwabU29tNhcnz+3TTRVjLETdop5qLtMzTXTHgiqmrTwNIdG9gKLmy2zWYzTHGWMbcw8T4K6N6fs4ZnoMMdXieC3HYaudelczuUUR3Kardur65qBLOiL25vbCcG+JxOX3OLzXHVxg8JXHPbqqiZqrj+zTE6eGaXM3Q78EVPCXmGOzXP79+jJMHcii5xdWlzE3p7Kad6eaIiYmqefso059Ym/Rw4+qrMNlMvidKKLWIxFUd2apopj/LPxtrdCrgLeC4EsluUUxFeLuYi/c07c8bVRH+GikFbF9D7wbYjAzhqNn5sTppTetYu9xlM93WapiZ9uJhybwmbI5twM8JGHjLcdd/k5pxmXY2OSqqjWY0q7WsTExMc0x2tJ0fQhzL0cGAoryDZfMd2OMtYm9h9fBXRFX/5MG+ODraa1tjsRk+f2aYo6dsRXXRTzUXI7GumPaqiqPgSJonoNcdXiuCbEWK51jCZnetUR3KZot1/XXU3sAAAACN8JfpcbVe9OL+xqcq9BP6Y+de9NX21p1Vwl+lxtV704v7Gpyr0E/pj51701fbWgdnAAAAAAAAAAAAAAAAAAAAAAAAKfEWd/f4q3v66727Guqoi3VLF9X+I46rieP3N3SObXmBKQAAAAAAAAAAAAAAAAAAAAAAAAAAAAAAAAAAAAAAAAAAAAAAAAAAAAAAAAAAAAAAAAAAAAAAAAAAAAAAAAAAAAAAAAAAAAAAAAAAAAAAAAAAAAAAAAAJiKomJiJieSYl4t2bVudbduiiebWmmIeMbXVbwd+uidKqbdUxPcnRgtmsfisXjLlGIvTXTFvWImI59YBIwAAAAAAAAAAAAAAAAAAAAAAAAAAAAAAAAAAAAAAAAAAAAAAAAAAAAAAAAAAAAAAAAAAAAAAAAAAAAAAAAAAAAAAAAAAAAAAAAAAAAAAAAAAAAAAAAAeblui5Tpcopqjn0qjUt26LdOluimmOfSmNGN2jxN7C4Cm5h65orm5Eax3NJNnMTexWAquYiua64uTGs9zSAZQAAAAAAAAAAAAAAAAAAAAAAAAAAAAAAAAAAAAAAAAAAAAAAAAAAAAAAAAAAAAAAAAAAAAAAAAAAAAAAAAAAAAAAAAAAAAAAAAAAAAAAAAAAAAAAAAAHi5ZtXJ1uW6K55taqYl7iIpiIiIiI5IiEc2lx+KwmMt0Ye9NFM29ZiIjn1lncFXVcwdiuudaqrdMzPdnQFYAAAAAAAAAAAAAAAAAAAAAAAAAAAAAAAAAAAAAAAAAAAAAAAAAAAAAAAAAAAAAAAAAAAAAAAAAAAAAAAAAAAAAAAAAAAAAAAAAAAAAAAAAAAAAAAAAFOixZoq3qLVumruxTESqItkmZYvEZtbtXr1VVud7WJiO5KUgAAAAAAAAAAAAAAAAAAAAAAAAAAAAAAAAAAAAAAAAAAAAAAAAAAAAAAAAAAAAAAAAAAAAAAAAAAAAAAAAAAAAAAAA4N6GH0/cp/S/sbjvJwb0MPp+5T+l/Y3HeQAAAAAAAAAAAAAAAAAAAAAAAAAAAAAALTNsywWT5fex+a4qzg8FZiJuX71cUUURMxEazPNyzCL/hT2D9mGReO2/KvuEjZb0a7EZrs9050l09RTR0xxXGbmldNWu7rGv4unPHO5660b/9Nv8A8U//AJ4G/MLwl7EYvE2cPhtq8lu371cW7dujGUTVXVM6RERryzMtOdG7jKqNkNnMFE9hex1d6Y8NFuYj7SVts90K/UfP8szP0Y8d0lirWJ4vqXu7+5XFW7rx06a6aa6S8dHFRVOS7J1xHY04jEUzPhmmjT6pBojgy2U2r4Rpp2WyK9VRlFi9OMxNVyqabFmqqIp369PxqpiiIpjlnknTSN6W/wDD9CbksYCKcRtLmNeN0/2luxRTb1/sTrOn95nOgzs4ejgqxd61bpi/czO7F2uI5atKLekTPgif2t8g+em32xu03Attpg7tnHV0V6zewGZYbWmLsRPLEx2pjWIqpnWNJ7cS7T4GdurXCFsHg853aLeNpmcPjLVPNRep0108ExMVR4KtEJ6L/K7GN4IbuMuUxx2X4yzdt1duN6eLmPanf/ZCC9A5jbk0bXYGqqZtUzhr9EdqKp4yKp+HSn4gY7o4fz/sr/21/wDz0txdCz6Reznt4n/5N1qDo4rdUZzsndmOxqw+IpifDFVHlhtzoVrlNfAbkFNM8tuvE0z7fTFyfvgG2mgOjW9KzKvfm19hfb/c/dGtXEcGGU0a9lOcW6ojwRYveWAY/oIv9z9o/wDv6Ps4RHo3v96dmf8Asrn+dMugktVRsNn96Y7GvMYoifDFqmf9UIh0cFuqNpNl7sx2NWEvUxPhiuPLAN1dDD6RmzH9nEf/ACbraTVfQu3KbnAZs1uzy09M0z4J6YutqA566Nj0tsm99qPsbqh0En+4mf8Avl/+SoVejZriODrJKNeyqzWmqI8EWbnlg6Ca1VTweZ3emOxrzSqmPgtW/KCBdG5/vps9731faVN8dDX6SGy3uV37a40V0btuqNrtm7sx2NWBrpifDFz+MN5dDLcpu8B2zE0zrpRfpn24v3IBs9zr0bX+4ORe+f8A+SrdFOc+jbriNhcgo17KrMt6I8EWq/LAK3QT+l1nXvrV9jadDOfegptVU8GWbXZjSK83uRHh0s2vK6CAABxZt/w3cJOU7d7SZdl2Z7mBweZYnD2KekLVW7bou1U0xrNGs8kRyywH4fuFT/m3/wCLrP7jvIBwHm3Djwl5nleMwGPzPfweKs12L1PSFmnWiqmaao1ijWOSZ5WZ6EnF38Ht5m1eGq3a5y2qJ7GJ5ONtuv8AhL9Ljar3pxf2NTlXoJ/THzr3pq+2tA6Z6uZl679HHkV8FnGYXcZYt3LmtFVymmrsI5pn2kuAELqzvMoqmIu8mvrceRNAEK6uZl679HHkZPZ/MsZi8dNvE171G5M6bkRy6wkQC0za9cw+XX7tmdLlMaxOmvbRXq5mXrv0ceRNQEK6uZl679HHkZ/Z3GYjGYe7Viqt6qmvSOxiOTRlgGI2jxmIwdmzVhat2aqpiexiWB6uZl679HHkTUBCurmZeu/Rx5Eryu7cv5fYu3p1uVU6zOmi6ARzPszxmEx/F4evSjdidNyJ5WN6uZl679HHkTUBDbWdZlVcoibnJMxE/wAnHkTIAQ/FZzmNvFXqKLnY01zEdhHNr7Sl1czL136OPImoCM5JmmNxOY27WIr1tzE6xuRHa9pn8fcrtYHEXLc6V026qqZ015dFcBCurmZeu/Rx5Dq5mXrv0ceRNQGF2bx2JxnTHTVW9ubu72MRz6+RGc1vXLGc3LlmdK4xEzE6a9tsBEuksT6IeN4i7xXTG9vbs6ab3OC36uZl679HHkOrmZeu/Rx5E1AWOS37uJy21dvzrcq11nTTtyx20WY4vB4q3Rhq92maNZ7GJ5dZZ8BCurmZeu/Rx5Dq5mXrv0ceRNQH5bmZt0zPPMQimZZvj7OPv27VzSimuYiNyJ5PiSwBCurmZeu/Rx5F3lWbY+/mFi1eua26qtJjciPuSoB4v1TTZuVU/jRTMx8SG9XMy9d+jjyJqAhXVzMvXfo48jL7OZhisZfvU4qveppp1jsYjts8AsM8xF3C5dXdw86XImIidNe2jPVzMvXfo48iagIV1czL136OPIkeQYm9i8BNzE1b1e/Ma6acnIyQDCbSY7FYOuxGFq3Yqire7GJ7jC9XMy9d+jjyJqAhXVzMvXfo48iYYOuq5hLFdc611UUzPtzCqAi+c5rjsNmV61Yr0t06aRuRPaie4surmZeu/Rx5E1ARHA5xmF3G4e3cua0VXKaauwjmmfaS4AQuc7zKJn+V+jjyPzq5mXrv0ceRNQEd2fzLGYvHVW8TXvURRM6bsRy6wy+bXrmHy69dszpcpiNJ017cLsBCurmZeu/Rx5Dq5mXrv0ceRNQGJ2dxeIxmGu14mreqpr0jsYjk0fm0eMxGDtWasLVuzVVMT2MSy4CFdXMy9d+jjyHVzMvXfo48iagLbLLtd/AWLl2dblVOszpowmfZnjMLj5t4evS3uxOm5E8qSAIV1czL136OPI92s6zKq7RE3OSZiJ/k48iZACH4rOcxoxN6ii52NNcxHYRza+0mACFdXMy9d+jjyL/JM0xuJzG3axFetuYnWNyI7XtJMAoY+5XawOIuW50rpomaZ015dER6uZl679HHkTUBCurmZeu/Rx5Gb2bx2JxkYjpqre3N3d7GI59WaAYzaHFX8HgqLmGq3a5uRTM6a8mk+RHermZeu/Rx5E1AQrq5mXrv0ceRKMlv3cTltq7fnW5VrrOmnblegI/tFmOLweLt0YavdomjWexieXWWK6uZl679HHkTUBCurmZeu/Rx5E0omZopmeeYfoCJ5lm+Ps4+/btXNKKa5imNyJ5PiW3VzMvXfo48iagIrlWbY+/mFi1eua26qtJjciO17ST36posXKqfxopmY+J7AQrq5mXrv0ceQ6uZl679HHkTUBgdnMwxWMv3qcVXvU00xMdjEdtf55iLuFy+u7h50uRVEROmvbX4CFdXMy9d+jjyHVzMvXfo48iagMdkGJvYvAcZiat6vfmNdNORabR4/FYOuxGFq3Yqid7sYnuM4AhXVzMvXfo48h1czL136OPImoClg66rmEsV18tdVFMz7eiOZxmuOw2ZXrVivS3TppG5E9qPAlACFdXMy9d+jjyK+BzjMLuNw9u5c1oruU01RuRzTPtJcAIXOd5lrP8AK/Rx5E0AQrq5mXrv0ceRk9n8yxmLx1VvE171EUTOm7EcusJEAtM3vXMPl167ZnS5TEaTpr24RXq5mXrv0ceRNQEK6uZl679HHkSDZ3F4jGYa7Xiat6qmvSOxiOTRlQGH2jxuIwdqxOFq3ZqmYnsYlgurmZeu/Rx5E1AQrq5mXrv0ceRLMsu138BYuXZ1uVU6zOmnKuQEbz7M8bhcwm3h69Le7E6bkSx3VzMvXfo48iagIbZzrMartFNVzkmqIn+TjyJkAIfic5zGjE3aKLnY01zEfycc2vtKXVzMvXfo48iagIzkeaY3FZjbtYivW3MTrG5Edr2mfzC5XawN+5bnSumiZpnTXl0VwEK6uZl679HHkOrmZeu/Rx5E1AYbZvG4nGRiOmqt7c3d3sYjn1VdocVfweCouYardrm5FM8mvJpPkZQBCurmZeu/Rx5Dq5mXrv0ceRNQFlkt+7icts3b863KtdZ007cwxm0WY4vB4u3Rhq92iaNZ7GJ5dZSABCurmZeu/Rx5Dq5mXrv0ceRNQH5ROtFMzzzCKZjm+Ps4+/btXNKKa5imNyJ5PiSwBCurmZeu/Rx5F3lObY+/mNi1eua26p0mNyI7XtJUA8YiqaLFyqn8aKZmPiQ3q5mXrv0ceRNQEK6uZl679HHkZjZzMMVjL16nFV71NNMTHYxHbZ0Bj89xF7C5fVdw86XIqiNdNUa6uZl679HHkTUBBsRnWY14e7TVc7GaZif5OObT2lfYauqvF3pr5+Ln64SzHUzXgsRTTEzVNuqIiO3OiP7L4TEYfG3ar9m5bpm3pE1U6cusAuto8fisHcsRhat2KonXsYnuMN1czL136OPImoCFdXMy9d+jjyJhhK6rmFs11zrVVRTM+3oqgIvnGa47D5letWK9LdOmkbkT2o8Cy6uZl679HHkTUBEcDnGYXcbh7dy5rRXcppqjciOSZ9pLgBC5zzMvXfo48j86uZl679HHkTUBHtn8yxmLx1VvE171EW5q03Yjl1hlc3vXMPl167ZnS5TEaTpr24XgCFdXMy9d+jjyHVzMvXfo48iagMVs7i7+Mwt2vE1b1UV6R2MRyaQ8bR43EYO3YnC1bs1TMT2MSzACFdXMy9d+jjyHVzMvXfo48iagLbLbtd7AWLl2da6qYmZ005WEz3M8bhcwqtYevS3FMTpuRKSAIV1czL136OPI92c6zGq9RTVc5JqiJ/k48iZACH4nOcxoxF2mm52NNcxH8nHNr7SYAIV1czL136OPIyGR5pjcVmNFrEV625iZmNyI7XtJKAt8wuV2cDfuWp0rpomaZ015dES6uZl679HHkTUBCurmZeu/Rx5Gc2bxuJxlOInFVb00zTu9jEc+rMgMXtDi7+Dwdu5hqt2ubkUzyRPJpKPdXMy9d+jjyJqAhXVzMvXfo48iUZNfu4nLbN2/Otyre1nTT+lML0BH9osxxeDxlujDV7tE24qmN2J5dZYrq5mXrv0ceRNQEK6uZl679HHkTSmdaYme4/QETzHN8ws46/btXNKKa5imNyJ5PiW3VzMvXfo48iagItlObY7EZjYtXrmtuqdJjciO17SS4iqaMPdqp/GppmY9vRUAQrq5mXrv0ceQ6uZl679HHkTUBgtnMfisZevU4qveimmJjsYjtr3PcRewuX1XcPOlyKojXTVkAEK6uZl679HHkOrmZeu/Rx5E1AY7IcTexeA4zEVb1zemNdNORabR4/FYO5YjC1bsVRMz2MT3GcAQrq5mXrv0ceQ6uZl679HHkTUBSwtdVzC2a6+WqqiJn29EczjNcdh8yvWrFzS3TMaRuRPajwJQAhXVzMvXfo48i4wGcZhdxuHt3LmtFVymmqNyI5Jn2ktAEK6uZl679HHkTUBCurmZeu/Rx5GU2ezLGYvG128TXvURbmqI3Yjl1hIQFnnF65h8tvXbE6XKYjSdNe3CLdXMy9d+jjyJqAhXVzMvXfo48iQbO4u/jMLcrxNW9VFekdjEcmkMqAw+0eNxODt2JwtW7NUzE9jE9xgurmZeu/Rx5E1AQrq5mXrv0ceRLMtu13sBYuXZ1rqpiZnTTlXICN57meNwuYVWsPXpbimJ03IljurmZeu/Rx5E1AQ6xnWY1XrdNVzkmqIn+Tju+0mIAh2IzrMaMRdppudjTVMR/Jxza+0p9XMy9d+jjyJqAjWR5pjcVmNFrEV625iZmNyI7XtM7mNyuzgb9y1OldNEzTOmvKuAEK6uZl679HHkOrmZeu/Rx5E1AYbZvG4nGU4icVVvTTNO72MR3VXaLF38Hg7deGq3a5uRTPJE8mksoAhXVzMvXfo48h1czL136OPImoCyya/dxOW2bt+dblWus6aduYYzaLMcXg8Zbt4avdom3FU9jE8uspAAhXVzMvXfo48h1czL136OPImoBTy0x7SJZhm+YWcdft2rmlFNcxTG5E8mvtJaAhXVzMvXfo48i8ynNsdiMxs2r1zW3VM6xuRHa9pKQFPE1TRh7tVP41NEzHt6Id1czL136OPImoCFdXMy9d+jjyMxs5j8VjL16nFV70U0xMdjEM6Ax+e4m9hcvqu4edLkVRGumqNdXMy9d+jjyJqAhXVzMvXfo48iSZDib2KwEXMROtzemNdNGRAYPaPH4rB3LEYWrdiqJmexiWG6uZl679HHkTUBCurmZeu/Rx5ExwtdVeGs118tVVETPt6KgCLZvmuOw+Y3rVi5pbpmNI3IntR4Fn1czL136OPImoCJYDOMwu47D27lzWiq5TTVG5EcmvtJbIAhXVzMvXfo48h1czL136OPImoCPbPZjjMXja7eJr3qItzVEbsRy6wyucXrmHy29dsTpcp00nTXtwvAEK6uZl679HHkOrmZeu/Rx5E1AYrZ3F38ZhLleJq3qor0jsYjk0h42jxuJwdFicLVuzVM69jE9xmAGvc3zXHYjCxRer1p3on8SI5eXwGUZrjsPhZos16U70z+JE8vJ4Es2ms3b+XU0WbdVyrjInSmNZ00k2Zs3bGXVUXrdVurjJnSqNJ00gF9lt2u9gLFy7OtdVETVOmnKwWe5njcLmFVrD16W4pidNyJSUBCurmZeu/Rx5FSxnWY1X7dNVzsZqiJ/k47vtJiAIdiM6zGi/cppudjFUxH8nHNr7SYgIV1czL136OPIyGR5njcVmFFrEV625iZmNyI7XtJKAt8xuV2cDfuWp0rpomaZ015US6uZl679HHkTUBCurmZeu/Rx5Gc2cxuJxlF+cVVvTTMbvYxHdZkBi9osXfweEt14ardrmvdnkieTSUe6uZl679HHkTUBCurmZeu/Rx5Epya/cxOW2bt+dblWus6aduV4Aj20OY4vB42i3hq92ibcVTG7E8ussX1czL136OPImoCFdXMy9d+jjyJrHNAAiWYZxmFnHX7du5pRTXMUxuRPJr7S36uZl679HHkTUBFsozbHYjMbNq9c1t1TOsbkR2p8CS4mqqjDXa6PxqaJmPb0VAEK6uZl679HHkOrmZeu/Rx5E1AYLZzH4rGXb0YqreimmJjsYhe59ib2Fy+buHnS5vRGumrIAIV1czL136OPIdXMy9d+jjyJqAx+Q4m9isBFzETvXN6Y100WW0ePxWDu2Ywte7FVMzPYxLOgIV1czL136OPIdXMy9d+jjyJqAp4WqqvDWq6/wAaqiJn29EazfNsdh8xvWrNzS3TMaRuRPajwJSAhXVzMvXfo48i4y/OMwu46xbuXNaKq4iqNyI5NfaS0AnmlCurmZeu/Rx5E1AQrq5mXrv0ceRlNnsxxeMxtdvE171EW5qiN2I5dY8qQgLPOL9zDZbeu2J0uU6aTpr24Rbq5mXrv0ceRNQEK6uZl679HHkSHZ3F38ZhLleJq3q4r0jsYjk0hlAGG2jxuJwdFicLVuzVM73YxPcYPq5mXrv0ceRNQEK6uZl679HHkS3Lrtd7AWLl2da6qImqdNOVcAI1nmZ43C5hXaw9eluKYmI3IntMf1czL136OPImoCHYfOsxrv26arnYzVET/Jx3faTEAQ6/nWY0X7lNNzsYqmI/k47vtKfVzMvXfo48iagI1kWZ43FZhTaxFetuaZnTciGdzK7XZwF+5anSumiZpnTXlXACFdXMy9d+jjyHVzMvXfo48iagMPs5jcTjKL84qremmY07GI7r3tFi7+DwluvDVbtc16T2MTyaSyoCFdXMy9d+jjyHVzMvXfo48iagLPJ79zEZbZu351uVa6zpp25YraHMcZg8bRbw1e7RNuKpjdieXWfIkICFdXMy9d+jjyHVzMvXfo48iagEcyJY/OMwtY7EW7dzSimuYpjcieTX2ktAQrq5mXrv0ceReZRmuOxGY2bV65rbqmdY3IjtT4EpAU8VVVRhrtdHJVTRMx7eiHdXMy9d+jjyJqAhXVzMvXfo48jMbOY/FYy7fjFV70UxEx2MQzoDHZ9ib2FwE3MPOlzeiNdNUb6uZl679HHkTUBCurmZeu/Rx5ElyLE3sVl8XcROtzemNdNGQAYLaPH4rB3bNOFr3YqpmZ7GJYfq5mXrv0ceRNQEK6uZl679HHkTHDVVV4a1VX+NVREz7eioAi2b5tjsPmN61ZuaW6ZjSNyJ7UeBZ9XMy9d+jjyJqAiWX5xmF7HWLdy5rRVXEVRuRHJr7SWzyRIAhXVzMvXfo48h1czL136OPImoCP7PZji8ZjK7eJr3qItzVHYxHLrDJ5zfuYbLb12xOlynTSdNe3EL0BCurmZeu/Rx5Dq5mXrv0ceRNQGL2dxd/GYO5Xiat6uLk0xyRHJpCltJjcTg6LE4Wrdmqat7sYnuMyAhXVzMvXfo48h1czL136OPImoC3y65XewNi5dnWuqiJqnTTlYLPM0xuFzGu1h69LcRExG5E9r2klAQrq5mXrv0ceRUw+dZjXiLVNVzsZqiJ/k45tfaTEAQ6/nWY03rlNNzsYqmI/k47vtJiAhXVzMvXfo48jI5FmeNxWYU2sRXrbmmZ03IhJAFtmV2uzgL9y1OldNEzE6a8qJ9XMy9d+jjyJqAhXVzMvXfo48jO7OY3E4y3fnFVb00zGnYxHdZgBitosXfweFt14ardqmvSexieTSUf6uZl679HHkTUBCurmZeu/Rx5Epye9cxGW2bt+dblUTrOmnbleAIPtzeuUZrZponk4mJ5v8AqqfmHzrMaMPappudjFMRH8nHNp7TJ7UYTEYjG2qrFm5cpi3pM0068uspBgaZowWHpqiYqi3TExPanQEQ6uZl679HHkTUARLH5xmFrHYi3buaUU3KqaY3Ink19pb9XMy9d+jjyJqAi+T5rjsRmNm1fua26pnWNyI7U+BI8VXVbwt6uj8amiZj29FUBCurmZeu/Rx5Dq5mXrv0ceRNQGD2cx+Kxly/GKq3opiJjsYhd59ib2FwE3MPVpc3ojXTXkZEBCurmZeu/Rx5Dq5mXrv0ceRNQGPyLE3sVl9N3ETrcmqY100WW0ePxWDvWacLXuxVTMz2MSzoCFdXMy9d+jjyHVzMvXfo48iagKeGqmvD2qqvxqqYmfb0RrNs2x2HzG/as3NLdM6RG5E9r2kpAQrq5mXrv0ceRcZfm+YXsdYt3bmtFVcRVG5EcnxJaA/Kp0pmY7iF9XMy9d+jjyJqAhXVzMvXfo48jK7O5ji8ZjLlGJr3qItzVHYxHLrCQALLOb93DZbeu2J0uU6aTpr24hF+rmZeu/Rx5E1AQrq5mXrv0ceRIdncXfxmDuV4mreri5NMckRyaQygDDbSY3E4OnDzhat3emre7GJ7jB9XMy9d+jjyJqAhXVzMvXfo48iW5dcrvYGxcuzrXVRE1TppyrgBGs8zTG4XMa7WHr0txETEbkT2vaY/q5mXrv0ceRNQEOw2c5jXiLVNVzsaqoif5OObX2kxAENvZ1mNN65TTc5IqmI/k47vtPHVzMvXfo48iagI3kWZ43FZhTaxFetuaZnTciGbzK7XZwF+5anS5TTMxOmvKuQEK6uZl679HHkOrmZeu/Rx5E1AYfZzG4jGW784qremmYiOxiHvaLF38HhbdeGq3apr0nsYnk0llQEK6uZl679HHkOrmZeu/Rx5E1AWeUXrmIy6zdvTrcqidZ007csVtDmWMwmNpt4avdom3FUxuxPLrKQgIV1czL136OPIdXMy9d+jjyJqAIjj84zC1jcRbt3NKKLlVNMbkTyRPtJcAhXVzMvXfo48i9yfNcdiMys2r9zW3VM6xuRHanwJQApYuuq3hb1dHJVTRVMe3oh/VzMvXfo48iagIV1czL136OPIzOzmPxWMuX4xVW9FMRMdjEd1nAGOz7E3sJgOMw9W7XvxGumvIjfVzMvXfo48iagIV1czL136OPIkuRYi9isvpu4idbk1TGumjIAMFtHj8Vg71mnC17sVUzM9jE9th+rmZeu/Rx5E1AQrq5mXrv0ceRMcPVNeHtVVfjVUxM+3oqAIrm2bY/D5jftWbmlumdIjcie17S06uZl679HHkTUBE8uzfH3sdYt3bmtFVcRVG5EcnxJXXOlMzHPo/QEK6uZl679HHkOrmZeu/Rx5E1AR/Z3McXjMXcoxNe9RFvejsYjl1hk86v3cNlt67YnS5TppOmvbiF6AhXVzMvXfo48h1czL136OPImoDF7PYq/jMHXcxNW9XFyaY5Ijk0hS2kxuJwdOH6Vq3d+at7sYnm0ZkBCurmZeu/Rx5Dq5mXrv0ceRNQFvl9yu9gbFy5OtdVETVOmnLowOeZpjcLmNdrD16W4iNI3Inte0kwCFdXMy9d+jjyKuGznMa8TaprudjVXET/Jxza+0mAAht7OsxpvV003OSKpiP5OPImQCFdXMy9d+jjyMjkWZ43FZhFrEV6292Z03IhJAFtmd2uzgL9y1OlymmZidNeVE+rmZeu/Rx5E1AQrq5mXrv0ceRndnMbiMZavziqt6aZiI7GIZgBitosXiMHhrVeGq3aqq9J7GJ5NEf6uZl679HHkTUBCurmZeu/Rx5Eqyi9cxGXWbt6dblUTrOmnbldgI7tBmWMwmOpt4avdomiKtN2J5dZYzq5mXrv0ceRNQELjO8y1j+V+jjyJoAIjjs4zC1jcRbt3NKKLlVNPYRzRPtKHVzMvXfo48iagIvk+a47EZlZtX7mturXWNyI7U+BI8XXVbwl6uidKqaKpj29FUBCurmZeu/Rx5Dq5mXrv0ceRNQGD2cx+Kxld+MVVvRTEadjEd1d5/ib2EwHGYardr34jXTXkZEBCurmZeu/Rx5Dq5mXrv0ceRNQGPyLEXsVl9N3ETrcmqYmdNFjtHmGKwd+zTha92mqmZnsYnts8AhXVzMvXfo48h1czL136OPImoCE7MzM5zZmeeYq/yyvM1zbH2Mwv2rNzS3TOkRuRPa9p4yLBYmzm9u5dsXaKI3uyqpmI5pS0EK6uZl679HHkXOXZvj72PsW7tzWiquIqjciOT4ksAflczFFUxzxCF9XMy9d+jjyJqAhXVzMvXfo48jK7O5ji8Zi7lGJr3qIo1jsYjl1hIAFlnV+7hstu3bE6XKdNJ017cIv1czL136OPImoCFdXMy9d+jjyJDs9ir+MwVdzE1b1cXJpidNOTSPKygDC7SY7E4OMP0rVu7+9vdjE82jCdXMy9d+jjyJqAhXVzMvXfo48iXZfcru4GxcuTrXVRE1Tppy6K4CM53mmNwuY3LWHr0txEaRuRPa9pYdXMy9d+jjyJqAh+FznMa8TaorudjVXET2Ec2vtJgAIbdzrMabtcU3OSKpiP5OPI8dXMy9d+jjyJqAjeQ5njcVmEW8RXrb3ZnTciGbzO7XYwF+5anS5TTrE6arkBCurmZeu/Rx5Dq5mXrv0ceRNQGH2cxmIxlq9OKq3ppqiI7GIetosXiMHhrVeGq3aqq9J7GJ5NGWAQrq5mXrv0ceQ6uZl679HHkTUBaZReuYjLrN29OtyqJ1nTTtyxG0GZYzCY6m3hq92iaInTdieXWUiAQrq5mXrv0ceR+xneZax/K/Rx5E0AERx2cZhaxuIt27mlFFyqmmNyOaJ9pLgEK6uZl679HHkXuTZrjsTmVm1fr1t1a6xuRHanwJQApYyuq3hL9dE6V00VTHtxCH9XMy9d+jjyJqAhXVzMvXfo48jM7OY/FYyu/GKq3opiN3sYjus4Axuf4m9hMBxmGq3a9+I1015OVHOrmZeu/Rx5E1AQrq5mXrv0ceRJsjxF3FZfRdxE63JmYmdNO2vwGB2jzDFYO/Zpwte7TVTMz2MT22I6uZl679HHkTUBCurmZeu/Rx5EysVTVYt1VfjTTEz8T2Aiua5tj7GYX7Vm5pbpq0iNyJ+5adXMy9d+jjyJqAieW5vj72PsW7tzWiquImNyI5PiSu5MxRVMc8Q/QEK6uZl679HHkOrmZeu/Rx5E1AR/Z3McXjMXcoxNe9TFGsdjEcusMlnV+7hstu3bE6XKdNJ017cL4BCurmZeu/Rx5Dq5mXrv0ceRNQGM2exV/F4Ku5iat6uLk0xyacmkKG0mOxODjD9K1bu/vb3YxPNozQCFdXMy9d+jjyHVzMvXfo48iagKGAuV3cDh7lyda6qKaqp005dGAzvNMbhsxuWsPXpbiI0jcie17STAIV1czL136OPIq4XOcxuYmzRXc7GquInsI5tfaTAAQ27nWZU3a4i5yRMxH8nHkTIBCurmZeu/Rx5GRyHM8ZisfFvEV6292Z03IjlSQBbZndrsZffu2p0uU06xOmqJ9XMy9d+jjyJqAhXVzMvXfo48jPbOYzEYyzeqxVW9NNURHYxDLgMTtFjMRg8NaqwtW7VVXpPYxPJowHVzMvXfo48iagIV1czL136OPIlWU3rmIy6zdvTrcqidZ007a7AR3aDMsZhMdFvDV7tG5E6bsTy6yxnVzMvXfo48iagIXTneZTVH8p2/W48iaACI43OMwtY3EW7dzSim5VTT2Ec0T7Sh1czL136OPImoCL5NmuOxOZWbV+vW3VrrG5EdqZ7iR4yuq3hL9dE6V026qo9uIVQEK6uZl679HHkOrmZeu/Rx5E1AcGdC/OvD3lEzz6Yv7G47zcG9DD6fuU/pf2Nx3kAAAAAAAAAAAAAAAAAAAAAAAAAAAAAAAAA030V2y93aPgoxGIwlubmJym9Tjoppjlm3ETTc+Kmqav7rcj8uUU3KKqLlNNVFUTFVNUaxMT2pByP0GO22FwGOzPZLML1NqcdXGLwU1TpFd2Kd2uj25pimY/sz4HXLj3hi6HjOMozi7nfB3arxWAqr46MFar3b+Fq11/k/VUxPNp2Uc2k6ao5Z4TuG3L8NGWVTnXG0xuRN/KYrvR/eqt6zPhnWQba6MzazC4PY7BbMWrtNWYY+/TiLtuJ5aLNGsxM9zWvd0/s1dxQ6CfIb2D2Wz/PL1E00ZhiLdizMx+NTairWqPBvXJj26Zaw2L4EduuETaGc02yjHZdhL1cV4nGZjr0zdj1NFFXZa6ckTVEUxHd00do7PZNgdnskwWU5TYpw+AwluLVq3HaiO3M9uZnWZntzMyDRHRpZBcx+wuU51ZomvqXi5ou6R+LbuxETV8qiiPhWPQW7WYa/s5meyuIvU043C35xmHoqnSa7VcRFWnd3ao1n+3DobPsowWfZNjcqzSzF/A4y1VZu257dMx2u5Pbie1LinbbgR264PdoeqWyNGOzHB2a5uYXG5drOItR3K6Key1055iJifBroDuVyP0au1WGxeZ5JszhLtNy7gorxeLimddyquIi3TPcnd3p07lUInVwp8NuIw/U+mrOJuzG5rbyimL0/DFvXXwxyspwV8AG0u1Of0Zxt/axOBy2bnHX6MVXM4rFzrrMTEzvUxPbmrSe5HbgN69CzkFzIeB3LKsRRNF7MrlzH1UzHar0iifhooon4UN6NbILmN2NyXPLNE1RluKqs3ZiPxaL0R2U+Deopj+86KsWrdizbs2KKbdq3TFFFFMaRTERpERHahY7RZNgdocjxuUZtZi/gcZam1dontxPbie1Mc8T2piJBoDoMNrMNitlcw2Xv3qacdgr9WKs25nlrs16a6R292uJ1/tw6QcMbZcCu3vB3tD1S2Tox2YYWzXNeFx2WxM36I7ldFPZROnPpE0z+x7r4UuG3F4fqfRVnE3ZjcmbWUUxen4Yt6xPhjlBJ+jU2qw2OzvJdmsHdpuV5fTXicXFM67tdekUUz3JimJn2q4bn6GHZ+5kHA7lEYiiaL+PmvH10zHarnsJ+GiKJ+Fojgn6H7aLaXPrec8IFrEYLLeM467axNczicZVrrMVRrrTEzzzVpPcjl1jsu1botWqLdqimi3REU000xpFMRzREA5v6NjILmL2WyHPbNE1Rl+Irw96YjmpuxGkz4IqtxHt1K/QZbWYbG7G43Zi9epjH5ffqv2rczy1WK9JmYjt6V72v9qnut8bTZHgNpcgx2TZvZ47A4y1Nq7RzTpPNMT2pidJie1MQ4q2u4GNv+DjaLqlsrbx2Pw1muasNj8siZvUx3K7dPZROnPyTTPd7QO6HHvRpbVYbMdo8m2dwd2m5Vlluu9it2dYpuXN3dpnwxTTr/AH4R25wo8NuOw85fRVnE3Ko3JmzlEU3p+Gm3rE+GNJZrgj6H3aDaDPrWc8INm9g8ti5x9zD4mvXE4yrXXSqNdaYmeeauyntRy6wG+ehp2fubPcDuSW8RRNGIxkVY65TMeuTrR/g3G0X5RRTbopoopimimNIpiNIiO5D9AAAABG+Ev0uNqvenF/Y1OVegn9MfOvemr7a06q4S/S42q96cX9jU5V6Cf0x8696avtrQOzgAAAAAAAAAAAAAAAAAAAAAAADWNeeBCv8Aif8ASf8AUCagAAAAAAAAAAAAAAAAAAAAAAAAAAAAAAAAAAAAAAAAAAAAAAAAAAAAAAAAAAAAAAAAAAAAAAAAAAAAAAAAAAAAAAAAAAAAAAAAAAAAAAAAAAAAAAAAAETE80woZh+QYn3Kr6pRnY/8vve5ffAJaAAAAAAAAAAAAAAAAAAAAAAAAAAAAAAAAAAAAAAAAAAAAAAAAAAAAAAAAAAAAAAAAAAAAAAAAAAAAAAAAAAAAAAAAAAAAAAAAAAAAAAAAAAAAAAAAABM6c5E68zC7W/mun3WPqk2S/NdXus/VAM0AAAAAAAAAAAAAAAAAAAAAAAAAAAAAAAAAAAAAAAAAAAAAAAAAAAAAAAAAAAAAAAAAAAAAAAAAAAAAAAAAAAAAAAAAAAAAAAAAAAAAAAAAAAAAAAAABMxHPMCJbYfl9n3L75SbL/yDDe5U/VAK4AAAAAAAAAAAAAAAAAAAAAAAAAAAAAAAAAAAAAAAAAAAAAAAAAAAAAAAAAAAAAAAAAAAAAAAAAAAAAAAAAAAAAAAAAAAAAAAAAAAAAAAAAAAAAAAAAGsT24E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CFf8T/pP+pNUf6iYjqx03v2uL47jNNZ10117gJAAAAAAAAAAAAAAAAAAAAAAAAAAAAAAAAAAAAAAAAAAAAAAAAAAAAAAAAAAAAAAAAAAAAAAAAAAAAAAAAAAAAAAAAAAAAAAAAAAAAAAAAAAAAAAAAAAChmH5BifcqvqlGdj/wAvve5ffCUYq3N3C3rdMxFVdE0xr4YYjIsov5firly9Xaqpqo3Y3Jnux4AZwAAAAAAAAAAAAAAAAAAAAAAAAAAAAAAAAAAAAAAAAAAAAAAAAAAAAAAAAAAAAAAAAAAAAAAAAAAAAAAAAAAAAAAAAAAAAAAAAAAAAAAAAAAAAAAAAAGF2t/NdPusfVJsl+a6vdZ+qF1nmCuY/B02rNVFNUVxVrVM6c0+UyPBXMBg6rV6qiqqa5q1pmdOaPIDIAAAAAAAAAAAAAAAAAAAAAAAAAAAAAAAAAAAAAAAAAAAAAAAAAAAAAAAAAAAAAAAAAAAAAAAAAAAAAAAAAAAAAAAAAAAAAAAAAAAAAAAAAAAAAAAAAAiW2H5fZ9y++Umy/8AIMN7lT9UMVnuUX8wxVu5ZrtU000bs78z3Z8DL4W3NrC2bdUxNVFEUzp4IBVAAAAAAAAAAAAAAAAAAAAAAAAAAAAAAAAAAAAAAAAAAAAAAAAAAAAAAAAAAAAAAAAAAAAAAAAAAAAAAAAAAAAAAAAAAAAAAAAAAAAAAAAAAAAAAAAABCtnPz5a/vfVKao/lWSYjB5jRiLldqaI15KZnXlifAkAAAAAAAAAAAAAAAAAAAAAAAAAAAAAAAAAAAAAAAAAAAAAAAAAAAAAAAAAAAAAAAAAAAAAAAAAAAAAAAAAAAAAAAAAODehh9P3Kf0v7G47ycG9DD6fuU/pf2Nx3kAAAAAAAAAAAAAAAAAAAAAAAAAAAAAAAAAAAAAAAAAAAAAAAAAAAAAAAAAACN8JfpcbVe9OL+xqcq9BP6Y+de9NX21p1Vwl+lxtV704v7Gpyr0E/pj51701fbWgdnAAAAAAAAAAAAAAAAAAAAAAAALLqpg+mul+O/lt7c3d2efucy9Qr/if9J/1AmoAAAAAAAAAAAAAAAAAAAAAAAAAAAAAAAAAAAAAAAAAAAAAAAAAAAAAAAAAAAAAAAAAAAAAAAAAAAAAAAAAAAAAAAAAAAAAAAAAAAAAAAAAAAAAAAAAPNyum3bqrrnSmmJmZ7kQtsHmOFxlyaMNd36ojWY3Zjk+GFTMPyDE+5VfVKM7H/l973L74BLQAAAAAAAAAAAAAAAAAAAAAAAAAAAAAAAAAAAAAAAAAAAAAAAAAAAAAAAAAAAAAAAAAAAAAAAAAAAAAAAAAAAAAAAAAAAAAAAAAAAAAAAAAAAAAAAAAUcXirOEtRcxFe5RM6a6TPL8BhMVZxdqbmHr36InTXSY5fhYva3810+6x9UmyX5rq91n6oBmgAAAAAAAAAAAAAAAAAAAAAAAAAAAAAAAAAAAAAAAAAAAAAAAAAAAAAAAAAAAAAAAAAAAAAAAAAAAAAAAAAAAAAAAAAAAAAAAAAAAAAAAAAAAAAAAAAWmMzHC4O5FGJu7lUxrEbszyfBC5t103LdNdE601RExPdiUU2w/L7PuX3yk2X/kGG9yp+qAVwAAAAAAAAAAAAAAAAAAAAAAAAAAAAAAAAAAAAAAAAAAAAAAAAAAAAAAAAAAAAAAAAAAAAAAAAAAAAAAAAAAAAAAAAAAAAAAAAAAAAAAAAAAAAAAAAAWWHzTB4m/Fmze3rk66RuzHN8C9QrZz8+Wv731SmoAAAAAAAAAAAAAAAAAAAAAAAAAAAAAAAAAAAAAAAAAAAAAAAAAAAAAAAAAAAAAAAAAAAAAAAAAAAAAAAAAAAAAAAAODehh9P3Kf0v7G47ycG9DD6fuU/pf2Nx3kAAAAAAAAAAAAAAAAAAAAAAAAAAAAAAAAAAAAAAAAAAAAAAAAAAAAAAAAAACN8JfpcbVe9OL+xqcq9BP6Y+de9NX21p1Vwl+lxtV704v7Gpyr0E/pj51701fbWgdnAAAAAAAAAAAAAAAAAAAAAAAAIV/xP8ApP8AqTVi+omH6f6b4y7xnGcZprGmuuvcBlAAAAAAAAAAAAAAAAAAAAAAAAAAAAAAAAAAAAAAAAAAAAAAAAAAAAAAAAAAAAAAAAAAAAAAAAAAAAAAAAAAAAAAAAAAAAAAAAAAAAAAAAAAAAAAAAAAUMw/IMT7lV9Uozsf+X3vcvvhKr1uL1m5bqmYprpmmdPCsctyixl96q5ZruVVVU7s70x5AZEAAAAAAAAAAAAAAAAAAAAAAAAAAAAAAAAAAAAAAAAAAAAAAAAAAAAAAAAAAAAAAAAAAAAAAAAAAAAAAAAAAAAAAAAAAAAAAAAAAAAAAAAAAAAAAAAAGF2t/NdPusfVJsl+a6vdZ+qGQzLBW8fh4s3aq6aYqirWnn/85TLcFbwGHmzaqrqpmqatauf/AM5AXQAAAAAAAAAAAAAAAAAAAAAAAAAAAAAAAAAAAAAAAAAAAAAAAAAAAAAAAAAAAAAAAAAAAAAAAAAAAAAAAAAAAAAAAAAAAAAAAAAAAAAAAAAAAAAAAAAIlth+X2fcvvlJsv8AyDDe5U/VC1zLKLGYXqbl6u5TVTTuxuzHkX1m3Fmzbt0zM00UxTGvgB7AAAAAAAAAAAAAAAAAAAAAAAAAAAAAAAAAAAAAAAAAAAAAAAAAAAAAAAAAAAAAAAAAAAAAAAAAAAAAAAAAAAAAAAAAAAAAAAAAAAAAAAAAAAAAAAAABCtnPz5a/vfVKasXgskw+DxdOIt3Ls1xryVTGnLHtMoAAAAAAAAAAAAAAAAAAAAAAAAAAAAAAAAAAAAAAAAAAAAAAAAAAAAAAAAAAAAAAAAAAAAAAAAAAAAAAAAAAAAAAAADg3oYfT9yn9L+xuO8nBvQw+n7lP6X9jcd5AAAAAAAAAAAAAAAAAAAAAAAAAAAAAAAAAAAAAAAAAAAAAAAAAAAAAAAAAAAjfCX6XG1XvTi/sanKvQT+mPnXvTV9tadVcJfpcbVe9OL+xqcq9BP6Y+de9NX21oHZwAAAAAAAAAAAAAAAAAAAAAAADDdXKeqfSfETrxnF7294dNdNGZQr/if9J/1AmoAAAAAAAAAAAAAAAAAAAAAAAAAAAAAAAAAAAAAAAAAAAAAAAAAAAAAAAAAAAAAAAAAAAAAAAAAAAAAAAAAAAAAAAAAAAAAAAAAAAAAAAAAAAAAAAAAPGIucTYuXdNdymatO7pDG5RnEZjfrtRZm3u072s1a9v2vCvsw/IMT7lV9Uozsf8Al973L74BLQAAAAAAAAAAAAAAAAAAAAAAAAAAAAAAAAAAAAAAAAAAAAAAAAAAAAAAAAAAAAAAAAAAAAAAAAAAAAAAAAAAAAAAAAAAAAAAAAAAAAAAAAAAAAAAAAAWea46Mvw0Xptzc1qinTXTu+QyrHRmGGm9FubelU06a69zyrHa3810+6x9UmyX5rq91n6oBmgAAAAAAAAAAAAAAAAAAAAAAAAABbY7H4XA0b2KvUW47UTPLPtRzywl7bDA0VaW7V+54dIiPrZceDJk81rs2kgjuH2uy+5Ol2i9a8M0xMfsZzC4qxi7fGYa7Rdo7tM66GTDkx/rjQrAMQAAAAAAAAAAAAAAAAAAAAAAAAAAAAAAAAAAAAAAAAAAAAAAAAAAAAAAAAAAAAAAAAAAAAAAAAAAAAAAAAAAxWb5xGXX6LU2Zub1O9rFWnb9rwMlh7nHWLd3TTfpirTuawiu2H5fZ9y++Umy/wDIMN7lT9UArgAAAAAAAAAAAAAAAAAAAAAAAAAAAAAAAAAAAAAAAAAAAAAAAAAAAAAAAAAAAAAAAAAAAAAAAAAAAAAAAAAAAAAAAAAAAAAAAAAAAAAAAAAAAAAAAAAw2X55TjMbTh4sTRNWvZb2vNHtMyhWzn58tf3vqlNQAAAAAAAAAAAAAAAAAAAAAAAAAAAAAAAAAAAAAAAAAAAAAAAAAAAAAAAAAAAAAAAAAAAAAAAAAAAAAAAAAAAAAAAAcG9DD6fuU/pf2Nx3k4N6GH0/cp/S/sbjvIAAAAAAAAAAAAAAAAAAAAAAAAAAAAAAAAAAAAAAAAAAAAAAAAAAAAAAAAAAEb4S/S42q96cX9jU5V6Cf0x8696avtrTqrhL9Ljar3pxf2NTlXoJ/THzr3pq+2tA7OAAAAAAAAAAAAAAAAAAAAAAAAQr/if9J/1Jqt+ksLx3G8Rb43Xe3t3l17oLgAAAAAAAAAAAAAAAAAAAAAAAAAAAAAAAAAAAAAAAAAAAAAAAAAAAAAAAAAAAAAAAAAAAAAAAAAAAAAAAAAAAAAAAAAAAAAAAAAAAAAAAAAAAAAAAAAFDMPyDE+5VfVKM7H/l973L74SyumK6ZpqiJpmNJie3CjYwmHw9U1WLNu3VMaTNMacgK4AAAAAAAAAAAAAAAAAAAAAAAAAAAAAAAAAAAAAAAAAAAAAAAAAAAAAAAAAAAAAAAAAAAAAAAAAAAAAAAAAAAAAAAAAAAAAAAAAAAAAAAAAAAAAAAAAMLtb+a6fdY+qTZL811e6z9UMtfsWsRRuX7dNynXXSqNeUsWLWHo3LFum3TrrpTGnKCoAAAAAAAAAAAAAAAAAAAAAAAAwm02d05VYii1pOJrjWmJ5qY7ss1cri3RVXVOlNMTMz4Gmtpswu4/HVzrO/fq107lPNEN/p/FjkZPu9QiZ0oY3M8Tj8VVNuqq5cn8a5Vy//AEhSjAXbnLevzr3OdeYazTYtRRTz9ue7Kq9H3xXxSNQox04K/a5bF+Z8E8i7ynOcTgMXHZzZvRya9qrwTCst8bh4v2p0js45aZ+47oyR25I3A2vkOa281wnGREU3qOS5R3J7vtMk1PsRmlWGx9ma6p3ZmLVzw0zzT8H3NsPNc7jf0+Xtj1K8TsAaSQAAAAAAAAAAAAAAAAAAAAAAAAAAAAAAAAAAAAAAAAAAAAAAAAAAAAAAAAAAAAAAAAAAAAAAAAAAAAAAAES2w/L7PuX3yk2X/kGG9yp+qC/hMPiKoqv2bdyqI0iao15FaimKKYppiIpiNIiO1AP0AAAAAAAAAAAAAAAAAAAAAAAAAAAAAAAAAAAAAAAAAAAAAAAAAAAAAAAAAAAAAAAAAAAAAAAAAAAAAAAAAAAAAAAAAAAAAAAAAAAAAAAAAAAAAAAAAEK2c/Plr+99Upqt7WCwtm5Fy1Yt0VxzVRTpK4AAAAAAAAAAAAAAAAAAAAAAAAAAAAAAAAAAAAAAAAAAAAAAAAAAAAAAAAAAAAAAAAAAAAAAAAAAAAAAAAAAAAAAAABwb0MPp+5T+l/Y3HeTg3oYfT9yn9L+xuO8gAAAAAAAAAAAAAAAAAAAAAAAAAAAAAAAAAAAAAAAAAAAAAAAAAAAAAAAAAARvhL9Ljar3pxf2NTlXoJ/THzr3pq+2tOquEv0uNqvenF/Y1OVegn9MfOvemr7a0Ds4AAAAAAAAAAAAAAAAAAAAAAABGuq+L6udLb9PFcfuabsc2uiSoV/xP8ApP8AqBNQAAAAAAAAAAAAAAAAAAAAAAAAAAAAAAAAAAAAAAAAAAAAAAAAAAAAAAAAAAAAAAAAAAAAAAAAAAAAAAAAAAAAAAAAAAAAAAAAAAAAAAAAAAAAAAAAAUsZXVawl+5RyVU0VVR7cQwmzuZ4nG4u5bxFVM000b0aUxHLrDM5h+QYn3Kr6pRnY/8AL73uX3wCWgAAAAAAAAAAAAAAAAAAAAAAAAAAAAAAAAAAAAAAAAAAAAAAAAAAAAAAAAAAAAAAAAAAAAAAAAAAAAAAAAAAAAAAAAAAAAAAAAAAAAAAAAAAAAAAAAAxu0GLvYLA03cPMRXNcU8sa8mkmz+LvY3A1XcRMTXFc08kacmkLfa3810+6x9UmyX5rq91n6oBmgAAAAAAAAAAAAAAAAAAAAAAAWGfVTRkuNmnn4qqP2NOVdlnFMT2o5PibsxtmMTg79if/coqo+OGlcyoqwuYW7ldMxNM7tUdyY53d6PMTF6/Ktl+PyJiYiYnWJ5n66KAHm7XFu3VXVPJEagsMB2GPxFNPJGsz+1u+zVNVm3VPPNMTLTOzWErxuOpp01m9cin4NeWf/O43TEaRpHM5fWbR3Vr8/8AhNQBxVgAAAAAAAAAAAAAAAAAAAAAAAAAAAAAAAAAAAAAAAAAAAAAAAAAAAAAAAAAAAAAAAAAAAAAAAAAAAAAAAEf2izPE4LF27eHqpimqjenWmJ5dZZvB11XcJYuV8tVVFNU+3MIvth+X2fcvvlJsv8AyDDe5U/VAK4AAAAAAAAAAAAAAAAAAAAAAAAAAAAAAAAAAAAAAAAAAAAAAAAAAAAAAAAAAAAAAAAAAAAAAAAAAAAAAAAAAAAAAAAAAAAAAAAAAAAAAAAAAAAAAAAAI1k+b4vFZpRYvV0zbne1iKYjmiUlQrZz8+Wv731SmoAAAAAAAAAAAAAAAAAAAAAAAAAAAAAAAAAAAAAAAAAAAAAAAAAAAAAAAAAAAAAAAAAAAAAAAAAAAAAAAAAAAAAAAAODehh9P3Kf0v7G47ycG9DD6fuU/pf2Nx3kAAAAAAAAAAAAAAAAAAAAAAAAAAAAAAAAAAAAAAAAAAAAAAAAAAAAAAAAAACN8JfpcbVe9OL+xqcq9BP6Y+de9NX21p1Vwl+lxtV704v7Gpyr0E/pj51701fbWgdnAAAAAAAAAAAAAAAAAAAAAAAAIdxF30Sb/FV7nTOu9uzppvJiAAAAAAAAAAAAAAAAAAAAAAAAAAAAAAAAAAAAAAAAAAAAAAAAAAAAAAAAAAAAAAAAAAAAAAAAAAAAAAAAAAAAAAAAAAAAAAAAAAAAAAAAAAAAAAAAAAAoY+JnA4mIiZmbdWkR7Uo7snZuW8ddm5brpji+eqmY7cJSAAAAAAAAAAAAAAAAAAAAAAAAAAAAAAAAAAAAAAAAAAAAAAAAAAAAAAAAAAAAAAAAAAAAAAAAAAAAAAAAAAAAAAAAAAAAAAAAAAAAAAAAAAAAAAAAAAAw+1VFdzLaYt01VTxkclMa9qTZWiu3ltUXKaqZ4yeSqNO1DMAAAAAAAAAAAAAAAAAAAAAAAAACCbdZFvVV4yzRM2rnLc0j8Sr1Xw/+c6dvyqmKqZpqiJpmNJie2z8fPbBeL1RMbaMtXrmCq4q/TM2+1VC9oxNmuNablPwzonuc7IWMTNVeCqptTPLNquNaJ9ruIridi8bRVyYWqY7tu5Ew9Fj5vHzRuZ1Kuphi7mLsW45blM+CnlWVVV3MK4ppiaLETyykmE2KxtdUb2GiiO7drjT4o8iXZLsrhsDVTcxMxfu081OmlFPwdtGXn4MMbrO5NTK22IyTpS1GMv0btU06WqZ54ju/ClgPOZs1s15vZePAAxAAAAAAAAAAAAAAAAAAAAAAAAAAAAAAAAAAAAAAAAAAAAAAAAAAAAAAAAAAAAAAAAAAAAAAAAAAAAAAAACLbWWblzHWpt266o4vnppme3KRYCJjA4aJiYmLdOsT7UK4AAAAAAAAAAAAAAAAAAAAAAAAAAAAAAAAAAAAAAAAAAAAAAAAAAAAAAAAAAAAAAAAAAAAAAAAAAAAAAAAAAAAAAAAAAAAAAAAAAAAAAAAAAAAAAAAAACHbP2LtGc26q7VdNPZcs0zEc0piAAAAAAAAAAAAAAAAAAAAAAAAAAAAAAAAAAAAAAAAAAAAAAAAAAAAAAAAAAAAAAAAAAAAAAAAAAAAAAAAAAAAAAAAAODehh9P3Kf0v7G47ycG9DD6fuU/pf2Nx3kAAAAAAAAAAAAAAAAAAAAAAAAAAAAAAAAAAAAAAAAAAAAAAAAAAAAAAAAAACN8JfpcbVe9OL+xqcq9BP6Y+de9NX21p1Vwl+lxtV704v7Gpyr0E/pj51701fbWgdnAAAAAAAAAAAAAAAAAAAAAAAAIdxtz0S7vGV7vTOmm9On4yYoV/xP+k/6gTUAAAAAAAAAAAAAAAAAAAAAAAAAAAAAAAAAAAAAAAAAAAAAAAAAAAAAAAAAAAAAAAAAAAAAAAAAAAAAAAAAAAAAAAAAAAAAAAAAAAAAAAAAAAAAAAAAFDHzMYHEzE6TFurl+CUc2Su3K8ddiuuqqOL5pnXtwkeYfkGJ9yq+qUZ2P/L73uX3wCWgAAAAAAAAAAAAAAAAAAAAAAAAAAAAAAAAAAAAAAAAAAAAAAAAAAAAAAAAAAAAAAAAAAAAAAAAAAAAAAAAAAAAAAAAAAAAAAAAAAAAAAAAAAAAAAAAAw21VdVGW0zRVNM8ZHLE6dqTZWuqvLaprqmqeMnlmde1D82t/NdPusfVJsl+a6vdZ+qAZoAAAAAAAAAAAAAAAAAAAAAAAAAAAAAAAAAAAAAAAAAAAAAAAAAAAAAAAAAAAAAAAAAAAAAAAAAAAAAAAAAAAAAAAAAAAAAAAAAAAAAAAAAAAAAAAAAEV2tu3KMdaiiuqmOL5onTtykeAmZwOGmZ1mbdPL8EIzth+X2fcvvlJsv/ACDDe5U/VAK4AAAAAAAAAAAAAAAAAAAAAAAAAAAAAAAAAAAAAAAAAAAAAAAAAAAAAAAAAAAAAAAAAAAAAAAAAAAAAAAAAAAAAAAAAAAAAAAAAAAAAAAAAAAAAAAAAIds/duVZ1bpquVzHZck1T3JTFCtnPz5a/vfVKagAAAAAAAAAAAAAAAAAAAAAAAAAAAAAAAAAAAAAAAAAAAAAAAAAAAAAAAAAAAAAAAAAAAAAAAAAAAAAAAAAAAAAAAA4N6GH0/cp/S/sbjvJwb0MPp+5T+l/Y3HeQAAAAAAAAAAAAAAAAAAAAAAAAAAAAAAAAAAAAAAAAAAAAAAAAAAAAAAAAAAI3wl+lxtV704v7Gpyr0E/pj51701fbWnVXCX6XG1XvTi/sanKvQT+mPnXvTV9taB2cAAAAAAAAAAAAAAAAAAAAAAAAjfUjF9W+md2jiuP39d7l011SRbdPYXj+J4+3xu9u7uvLr3AXIAAAAAAAAAAAAAAAAAAAAAAAAAAAAAAAAAAAAAAAAAAAAAAAAAAAAAAAAAAAAAAAAAAAAAAAAAAAAAAAAAAAAAAAAAAAAAAAAAAAAAAAAAAAAAAAAAKWLoqu4S9bo/Groqpj25hhdnsrxOBxdy5iKaYpqo3Y0q15dYZ6uqKKKqqpiKaY1mZ7UKOHxmHxNc02L1FyqI1mKZ7QK4AAAAAAAAAAAAAAAAAAAAAAAAAAAAAAAAAAAAAAAAAAAAAAAAAAAAAAAAAAAAAAAAAAAAAAAAAAAAAAAAAAAAAAAAAAAAAAAAAAAAAAAAAAAAAAAAAMbn+Du43A02rERNcVxVyzpyaSZBg7uCwNVq/ERXNc1ck68mkL7EX7WHo379yminXTWqe2Ye/axFG/YuU1066a0z2wVAAAAAAAAAAAAAAAAAAAAAAAAAAAAAAAAAAAAAAAAAAAAAAAAAAAAAAAAAAAAAAAAAAAAAAAAAAAAAAAAAAAAAAAAAAAAAAAAAAAAAAAAAAAAAAAAAAYDaHK8TjsXbuYemmaaaN2datOXWWawlFVrCWbdf41FFNM+3EPOIxmHw1cU371FuqY1iKp7StRVFdFNVMxNNUaxMduAfoAAAAAAAAAAAAAAAAAAAAAAAAAAAAAAAAAAAAAAAAAAAAAAAAAAAAAAAAAAAAAAAAAAAAAAAAAAAAAAAAAAAAAAAAAAAAAAAAAAAAAAAAAAAAAAAAAI3k+UYvC5nRfvU0Rbje10q154lJFtZx2FvXYt2r9uuueamJ5VyAAAAAAAAAAAAAAAAAAAAAAAAAAAAAAAAAAAAAAAAAAAAAAAAAAAAAAAAAAAAAAAAAAAAAAAAAAAAAAAAAAAAAAAADg3oYfT9yn9L+xuO8nBvQw+n7lP6X9jcd5AAAAAAAAAAAAAAAAAAAAAAAAAAAAAAAAAAAAAAAAAAAAAAAAAAAAAAAAAAAjfCX6XG1XvTi/sanKvQT+mPnXvTV9tadVcJfpcbVe9OL+xqcq9BP6Y+de9NX21oHZwAAAAAAAAAAAAAAAAAAAAAAACFf8T/AKT/AKk1Qr/if9J/1AmoAAAAAAAAAAAAAAAAAAAAAAAAAAAAAAAAAAAAAAAAAAAAAAAAAAAAAAAAAAAAAAAAAAAAAAAAAAAAAAAAAAAAAAAAAAAAAAAAAAAAAAAAAAAAAAAAAKGYfkGJ9yq+qUZ2P/L73uX3wk2YfkGJ9yq+qUZ2P/L73uX3wCWgAAAAAAAAAAAAAAAAAAAAAAAAAAAAAAAAAAAAAAAAAAAAAAAAAAAAAAAAAAAAAAAAAAAAAAAAAAAAAAAAAAAAAAAAAAAAAAAAAAAAAAAAAAAAAAAAAwu1v5rp91j6pNkvzXV7rP1QbW/mun3WPqk2S/NdXus/VAM0AAAAAAAAAAAAAAAAAAAAAAAAAAAAAAAAAAAAAAAAAAAAAAAAAAAAAAAAAAAAAAAAAAAAAAAAAAAAAAAAAAAAAAAAAAAAAAAAAAAAAAAAAAAAAAAAACJbYfl9n3L75SbL/wAgw3uVP1QjO2H5fZ9y++Umy/8AIMN7lT9UArgAAAAAAAAAAAAAAAAAAAAAAAAAAAAAAAAAAAAAAAAAAAAAAAAAAAAAAAAAAAAAAAAAAAAAAAAAAAAAAAAAAAAAAAAAAAAAAAAAAAAAAAAAAAAAAAAAhWzn58tf3vqlNUK2c/Plr+99UpqAAAAAAAAAAAAAAAAAAAAAAAAAAAAAAAAAAAAAAAAAAAAAAAAAAAAAAAAAAAAAAAAAAAAAAAAAAAAAAAAAAAAAAAADg3oYfT9yn9L+xuO8nBvQw+n7lP6X9jcd5AAAAAAAAAAAAAAAAAAAAAAAAAAAAAAAAAAAAAAAAAAAAAAAAAAAAAAAAAAAjfCX6XG1XvTi/sanKvQT+mPnXvTV9tadVcJfpcbVe9OL+xqcq9BP6Y+de9NX21oHZwAAAAAAAAAAAAAAAAAAAAAAADD9Q6OqXTnH1a8Zxm7u+HXRmGK6t2OqHSnF3N/jOL15NNddO6DKgAAAAAAAAAAAAAAAAAAAAAAAAAAAAAAAAAAAAAAAAAAAAAAAAAAAAAAAAAAAAAAAAAAAAAAAAAAAAAAAAAAAAAAAAAAAAAAAAAAAAAAAAAAAAAAAAA8Yi3x1i5amdN+made5rDG5Tk9OXX67tN6bm9Tu6TTp2/4MlfuRZs3LlUTMUUzVMR4IWGWZvZzC9VbtW7lM0072tWndBkgAAAAAAAAAAAAAAAAAAAAAAAAAAAAAAAAAAAAAAAAAAAAAAAAAAAAAAAAAAAAAAAAAAAAAAAAAAAAAAAAAAAAAAAAAAAAAAAAAAAAAAAAAAAAAAAAAWea4GMww0Waq5oiKoq1iNe75TKsDGX4abNNc1xNU1azGnc8j1mWOowGHi9dpqqpmqKdKef8A85DLcdRj8PN61TVTTFU06Vc//nKC6AAAAAAAAAAAAAAAAAAAAAAAAAAAAAAAAAAAAAAAAAAAAAAAAAAAAAAAAAAAAAAAAAAAAAAAAAAAAAAAAAAAAAAAAAAAAAAAAAAAAAAAAAAAAAAAAABis2yenMb9F2q9Nvdp3dIp17f8WSw9vibFu1E67lMU693SFhmeb2cvvU27tu5VNVO9rTp3V/YuRes27lMTEV0xVET4YB7AAAAAAAAAAAAAAAAAAAAAAAAAAAAAAAAAAAAAAAAAAAAAAAAAAAAAAAAAAAAAAAAAAAAAAAAAAAAAAAAAAAAAAAAAAAAAAAAAAAAAAAAAAAAAAAAABh8vyOjB42nERfqrmnXsZp054ZhisDndjGYunD27dymqdeWrTTkj22VAAAAAAAAAAAAAAAAAAAAAAAAAAAAAAAAAAAAAAAAAAAAAAAAAAAAAAAAAAAAAAAAAAAAAAAAAAAAAAAAAAAAAAAABwb0MPp+5T+l/Y3HeTg3oYfT9yn9L+xuO8gAAAAAAAAAAAAAAAAAAAAAAAAAAAAAAAAAAAAAAAAAAAAAAAAAAAAAAAAAARvhL9Ljar3pxf2NTlXoJ/THzr3pq+2tOquEv0uNqvenF/Y1OVegn9MfOvemr7a0Ds4AAAAAAAAAAAAAAAAAAAAAAABCv+J/0n/UmqFf8T/pP+oE1AAAAAAAAAAAAAAAAAAAAAAAAAAAAAAAAAAAAAAAAAAAAAAAAAAAAAAAAAAAAAAAAAAAAAAAAAAAAAAAAAAAAAAAAAAAAAAAAAAAAAAAAAAAAAAAAABQzD8gxPuVX1SjOx/5fe9y++EmzD8gxPuVX1SjOx/5fe9y++AS0AAAAAAAAAAAAAAAAAAAAAAAAAAAAAAAAAAAAAAAAAAAAAAAAAAAAAAAAAAAAAAAAAAAAAAAAAAAAAAAAAAAAAAAAAAAAAAAAAAAAAAAAAAAAAAAAAGF2t/NdPusfVJsl+a6vdZ+qDa3810+6x9UmyX5rq91n6oBmgAAAAAAAAAAAAAAAAAAAAAAAAAAAAAAAAAAAAAAAAAAAAAAAAAAAAAAAAAAAAAAAAAAAAAAAAAAAAAAAAAAAAAAAAAAAAAAAAAAAAAAAAAAAAAAAAARLbD8vs+5ffKTZf+QYb3Kn6oRnbD8vs+5ffKTZf+QYb3Kn6oBXAAAAAAAAAAAAAAAAAAAAAAAAAAAAAAAAAAAAAAAAAAAAAAAAAAAAAAAAAAAAAAAAAAAAAAAAAAAAAAAAAAAAAAAAAAAAAAAAAAAAAAAAAAAAAAAAABCtnPz5a/vfVKaoVs5+fLX976pTUAAAAAAAAAAAAAAAAAAAAAAAAAAAAAAAAAAAAAAAAAAAAAAAAAAAAAAAAAAAAAAAAAAAAAAAAAAAAAAAAAAAAAAAAHBvQw+n7lP6X9jcd5ODehh9P3Kf0v7G47yAAAAAAAAAAAAAAAAAAAAAAAAAAAAAAAAAAAAAAAAAAAAAAAAAAAAAAAAAABG+Ev0uNqvenF/Y1OVegn9MfOvemr7a06q4S/S42q96cX9jU5V6Cf0x8696avtrQOzgAAAAAAAAAAAAAAAAAAAAAAAFn1MwfTPTHExx29v729PP3edeI91axPVnpTctcXx3F66Trprp3QSEAAAAAAAAAAAAAAAAAAAAAAAAAAAAAAAAAAAAAAAAAAAAAAAAAAAAAAAAAAAAAAAAAAAAAAAAAAAAAAAAAAAAAAAAAAAAAAAAAAAAAAAAAAAAAAAAAH5copuW6qK41pqiYmO7C2wmX4XCXJrw9qKKpjSZ1meT4VXFXJtYW9cp03qKJqjXwQxGQ5tiMwxVy3eptRTTRvRuRMduPCDOAAAAAAAAAAAAAAAAAAAAAAAAAAAAAAAAAAAAAAAAAAAAAAAAAAAAAAAAAAAAAAAAAAAAAAAAAAAAAAAAAAAAAAAAAAAAAAAAAAAAAAAAAAAAAAAAAAo4rDWcXbi3iKN+iJ101mOUwuGs4S3NvD0blEzrprM8q1z3G3MBg6btmKJqmuKeyjWOafIZFjbmPwdV29FEVRXNPYxpHNHlBkAAAAAAAAAAAAAAAAAAAAAAAAAAAAAAAAAAAAAAAAAAAAAAAAAAAAAAAAAAAAAAAAAAAAAAAAAAAAAAAAAAAAAAAAAAAAAAAAAAAAAAAAAAAAAAAAAAWuLy/C4u5FeItRXVEaROsxyfAubdFNu3TRRGlNMRER3IYTPs2xGX4q3bs02ppqo3p34me3PhZfC3Ju4Wzcq03q6IqnTwwCqAAAAAAAAAAAAAAAAAAAAAAAAAAAAAAAAAAAAAAAAAAAAAAAAAAAAAAAAAAAAAAAAAAAAAAAAAAAAAAAAAAAAAAAAAAAAAAAAAAAAAAAAAAAAAAAAACzw+WYPD3ou2bMU3I10nenyrxHspzrE4vMaMPdotRRO9y0xOvJE+FIQAAAAAAAAAAAAAAAAAAAAAAAAAAAAAAAAAAAAAAAAAAAAAAAAAAAAAAAAAAAAAAAAAAAAAAAAAAAAAAAAAAAAAAAAcG9DD6fuU/pf2Nx3k4N6GH0/cp/S/sbjvIAAAAAAAAAAAAAAAAAAAAAAAAAAAAAAAAAAAAAAAAAAAAAAAAAAAAAAAAAAEb4S/S42q96cX9jU5V6Cf0x8696avtrTqjhPri3wa7W11a6U5Ri5nT3GtxR0OnCDlHBztbmOZ59axlzD4jAzhqIwtumurem5RVyxNUcmlMg79Ghuul2E7zz/xa35w66XYTvPP/FrfnAb5Ghuul2E7zz/xa35w66XYTvPP/FrfnAb5Ghuul2E7zz/xa35w66XYTvPP/FrfnAb5Ghuul2E7zz/xa35w66XYTvPP/FrfnAb5Ghuul2E7zz/xa35w66XYTvPP/FrfnAb5Ghuul2E7zz/xa35w66XYTvPP/FrfnAb5Ghuul2E7zz/xa35w66XYTvPP/FrfnAb5Ghuul2E7zz/xa35w66XYTvPP/FrfnAb5Ghuul2E7zz/xa35w66XYTvPP/FrfnAb5Ghuul2E7zz/xa35w66XYTvPP/FrfnAb5Ghuul2E7zz/xa35w66XYTvPP/FrfnAb5Ghuul2E7zz/xa35w66XYTvPP/FrfnAb5Qr/if9J/1Nd9dLsJ3nn/AItb84jvXF7G9Wemulc64rjuM06Xt66a6+uA6b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yzD8gxPuVX1SjOx/wCX3vcvvhq7F9FDsLdwt63ThM+3q6JpjXDW+eY90YfIOiP2MwGKuXL+FzuaaqN2N3D255dY/wDugOlh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+RobrpdhO88/8AFrfnDrpdhO88/wDFrfnAb5Ghuul2E7zz/wAWt+cOul2E7zz/AMWt+cBvkaG66XYTvPP/ABa35w66XYTvPP8Axa35wG39rfzXT7rH1SbJfmur3Wfqho/PeiY2Jx+CptWcJnkVRXFXZYa3EaaT/wDdDIuiY2JwGCqtXsJnk1TXNXY4a3MaaR/90B0U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3yNDddLsJ3nn/i1vzh10uwneef+LW/OA2Zth+X2fcvvlJsv/IMN7lT9UOcM/6I/YzH4q3csYXO4ppo3Z3sPbjl1n/7ozGE6KHYW1hbNurCZ9vUURTOmGt88R7oDfw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fI0N10uwneef+LW/OHXS7Cd55/4tb84DYmzn58tf3vqlNXMmU9EXsbhMyov3cLnU0Rvfi4e3ryxP/3RIu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+RobrpdhO88/8Wt+cOul2E7zz/xa35wGhuhh9P3Kf0v7G47ycE9C/epq4eskqjXS701u/MXJ+53sAAAAAAAAAAAAAAAAAAAAAAAAAAAAAAAAAAAAAAAAAAAAAAAAAAAAAAAAAACw2gyqxnuQ5llOMquUYbH4a7hbtVqYiuKLlM0zNMzExrpM6cktJW+hX2GpnWrMNoq/BVibP3Wm/AGhuta2E78z/wAZt+bOta2E78z/AMZt+bb5AaG61rYTvzP/ABm35s61rYTvzP8Axm35tvkBobrWthO/M/8AGbfmzrWthO/M/wDGbfm2+QGhuta2E78z/wAZt+bOta2E78z/AMZt+bb5AaG61rYTvzP/ABm35s61rYTvzP8Axm35tvkBobrWthO/M/8AGbfmzrWthO/M/wDGbfm2+QGhuta2E78z/wAZt+bOta2E78z/AMZt+bb5AaG61rYTvzP/ABm35s61rYTvzP8Axm35tvkBobrWthO/M/8AGbfmzrWthO/M/wDGbfm2+QGhuta2E78z/wAZt+bOta2E78z/AMZt+bb5AaG61rYTvzP/ABm35s61rYTvzP8Axm35tvkBobrWthO/M/8AGbfmzrWthO/M/wDGbfm2+QGhuta2E78z/wAZt+bcx+hDLvw5eg/fxPUrq51O39+ON4rjtzXXTTe07enwPoq4N/8A7sf/APa//wBpBvn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obrWthO/M/8Zt+bOta2E78z/wAZt+bb5AaG61rYTvzP/GbfmzrWthO/M/8AGbfm2+QGhuta2E78z/xm35s61rYTvzP/ABm35tvkBzfth0NmxWT7JZ3meFxWeTiMFgb+JtxcxFuaZqot1VRrHF82sNJdDpwfZRwjbW5jlmfXcZbw+HwM4micLcpoq3ouUU8szTPJpVLtnhL9Ljar3pxf2NTlXoJ/THzr3pq+2tA2r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0N1rWwnfmf+M2/NnWtbCd+Z/4zb823yA446IXgV2Z4PdhsPnGRYjNLmKuY63hpjFXqK6N2qiuZ5Iojl1pjtnQ9cCuzPCFsNiM4z3EZpbxVvHXMNEYW9RRRu00UTHJNE8utU9ts7ozvSmwfvtZ+zunQY+lNjPfa99naA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aG61rYTvzP8Axm35s61rYTvzP/Gbfm2+QGhuta2E78z/AMZt+bOta2E78z/xm35tvkBobrWthO/M/wDGbfmzrWthO/M/8Zt+bb5AcBdEXwfZRwc7W5dlmQ3cZcw+IwMYmucVcprq3puV08kxTHJpTDdux/Q2bFZxslkmZ4rFZ5GIxuBsYm5FvEW4piqu3TVOkcXzaygPRsemPkvvTT9tddVcGnpcbK+9OE+xpBqr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obrWthO/M/8Zt+bOta2E78z/xm35tvkB86uBrZDLts+FHA7O5tXiaMBf4/eqsVxTc7C3XVGkzExz0x2nTnWtbCd+Z/4zb820N0MPp+5T+l/Y3HeQ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0N1rWwnfmf+M2/NnWtbCd+Z/wCM2/Nt8gNDda1sJ35n/jNvzZ1rWwnfmf8AjNvzbfIDQ3WtbCd+Z/4zb82da1sJ35n/AIzb823yA1DsFwAbK7EbWYLaHKcdnV3G4TjOLoxN61VbnfoqonWKbcTzVT2+dt4AAAAAAAAAAAAAAAAAAAAAAAAAAAAAAAAAAAAAAAAAAAAAAAAAAAAAAAAAAAAAAAAAAAAAAAAAAAAAAAAAAAAAHBv/APdj/wD7X/8AtLvJgfQbsv1W6qehvJeqfG8f050ja47jNdd/f3d7e15ddddQZ4AAAAAAAAAAAAAAAAAAAAAAAAAAAAAAAAAAAAAAAAAAAAAAAAAAAAAAAAAAAAAAAAAAAAAAAAAAAAAAAAAAAAAAAAAAAAAAAAAAAAAAAAAAAAAAAAAEb4S/S42q96cX9jU5V6Cf0x8696avtrTsrE4ezisNdw+KtW72HvUTbuWrlMVU10zGk0zE8kxMcmjFZJsps7kOJrxGR5DlOW4iuji67uDwduzVVTrE7szTETMaxE6eAGZAAAAAAAAAAAAAAAAAAAAAAAAAAAAAAAAAAAAAAAAAAAAAAAAAAAAAAAAAAAAAAAAAAAAAAAAAAAAAAAAAAAAAAAAAAAAAAAAAAAAAAAAAAAAAAAAABobozvSmwfvtZ+zunQY+lNjPfa99nabqzrJsrz3CRhc7y3BZjhaa4uRZxdim9RFURMRVu1RMa6TPL4ZMlybK8iwk4XJMtwWXYWqubk2cJYps0TVMRE1btMRGukRy+CAX4AAAAAAAAAAAAAAAAAAAAAAAAAAAAAAAAAAAAAAAAAAAAAAAAAAAAAAAAAAAAAAAAAAAAAAAAAAAAAAAAAAAAAAAAAAAAAAAAAAAAAAAAAAAAAAAAAOMejY9MfJfemn7a66q4NPS42V96cJ9jSu872U2dz7E0YjPMhynMsRRRxdF3GYO3eqpp1md2JqiZiNZmdPCyuGw9nC4a1h8Lat2cPZoi3btW6YppopiNIpiI5IiI5NAVAAAAAAAAAAAAAAAAAAAAAAAAAAAAAAAAAAAAAAAAAAAAAAAAAAAAAAAAAAAAAAAAAAAAAAAAAAAAAAAAAAAAAAAAAAAAAAAAAAAAAAAAAAAAAAAAAAcG9DD6fuU/pf2Nx3kwOV7G7L5TmFGOyrZvJcFjqNd3EYbA2rdynWNJ0qppieWJmPhZ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G4a9s52E4Oc0zmxNPT2kWMJFUaxN6vkpnTt6RrVp290Frwi8MOyGwN+cLnGOrv5lEb04LB0cbdpjtb3LFNPtVTEtZ9dhs5x2noezfitfxt+3vfFr97S3AVwaYjhY2rx+LzvF4mMsw1UXsdiIq1u37lczMURVOvLOlUzPLpEeGHUdXQ/cGtWB6W9Duk6acdGLvcZr3dd/n/Z4AZTg64X9kNvr0YbJsdXZzHSauksZRxV2Yjn3eWaav7szo2C4B4beDrF8Em2WCu5TjMROAvz0xl2L13btuqiY1pmY07KmZpnWOeJjwuyOBrbGduuDrKs6u7sYyuibOLppjSIvUTu1Tp2onkqiO5VAJsAAAAAAAAAAAAAAAAAAAAAAAAAAAAAAAAAAAAAAAAAAAAAAAAAAAAAAAAAAAAAAAAAAAAAAAAAAAAAAAAAAAAAAAAAAAAAAAAAAAAAACMcJm1drYnYbN8/vURcqwlrW1bmeS5dqmKaKZ8E1TGvg1BR2+4RdmNg8PRc2kzO3YvXI3rWGoibl65HdiiOXTwzpHhagxXRX7M0X5pwuQ5xdta/j1zbomfg3p+tobg62Tzvhs4RsVXmePuzva4rMMdXG9NFGukU0xzazyRTHNER3I0dXZX0PnBvgcHTYuZFVjK4jSq/icVdmurwzu1REfBEAstjeiL2F2jxdvCYi/ismxNyYpp6oW4pt1T3OMpmYj26tG46aoqpiqmYmmY1iY7bjjoi+AvA7HZNO02yM3qcrt100YvB3a5r4jenSmuiqeWadZiJidZ1mOXuTXoN9usZm2VZjspmd6q9OW0U38FXXOtUWZndqo17lM7un9rTmiAdJoZwh8Jmy+wFmidoswijE3Kd61hLNPGXq47sUxzR4atI8LMbb7Q2NlNkc2z3FRvWsDh6r25rpv1RHY0/DVMR8LhPg/wBms44a+E+/1TxtzevzVi8wxemvF24mI0pjmjnpppjmiPBAN83uiw2bi/MWdn84rs6/jV1W6atPa3p+tPOD7h12L21xtrAYXF38uzK7O7bw2Poi3Nye5TVEzTM9yNdZ7inguh94NsNgacNXkE4irTSq9exd7jKp7usVRET7URDm7oi+B63wcYnB5tkF29cyLF3OKim7VrXhrukzFO924mImYnn7Gde1Mh3ONS9DPt3iNt+Dq31TuzdzbLLnSmIuVTrVdpiImi5PhmOSZ7c0zPbTzb3aOzsjsbm+fYmmKqMDh6rlNEzpv181FPw1TTHwgxHCHwnbLbAW6I2hzDdxdynet4OxTxl6uO7uxzR4apiPC1Nd6LDZuL+lnZ/OKrOv41VVumrT2t6fraH4N9lc34aeEzETmuOu/wArNWMzHGaazRRrEbtMTyRM6xTTHNEdrSNHWGE6H3g2w+BjDV7PzfnTSb13F3uMqnu6xVERPtREArcHvDlsXtvjbWAweLvZfmV2dLeFx9EW6rk9ymqJmmZ8Gus9xtBwr0RHBDTwbY7B5pkV6/cyLGXJt0cZVrXhr0RvRRNXbiYiZiefsZ15tZ6V6Gzbq/tzwcWbmZXZu5tl1ycHia6p7K5pETRcnwzTMRM9uYmQbVQjhE4UdleD+imnaDMNMZXTvUYPD08Zeqju7v8ARjw1TESyvCJtNa2O2JzjP79MVxgrE10UTzV3J7GimfbqmmPhcO8GGyGa8NHCRiqs2x17cq1xmY43nqinXSKadeSJmZiIjmiInk0jQG9rvRYbNxe0tbPZvVZ1/Gqqt01ae1vT9bYHB5w37GbcYy3gcDjL2BzO5yW8Jj6It1XJ7lNUTNNU+DXXwKGG6H7g2s4GMNVs9N6dNJvXMXe4yqe7rFcRE+1EQ5n6IbgkjgzzPBZlkd+/cyPGVzTaquVfymGuxy7k1RzxMctM8/JOvNrId2jV/Q57c3tuuDfDYnMbnGZrgbk4PF1zz3JpiJprnwzTMaz3YqbQAAAAAAAAAAAAAAAAAAAAAAAAAAAAAAAAAAAAAAAAAAAAAAAAAAAAAAAAAAAAAAAAAAAAAAAAAAAAAAAAAAAAAAAAAAAAAAAAAJmKYmapiIjlmZHP3RY8Jvoc2f8AQrk9/dzfNLc9M10Ty2MPPJMeCa+WPa3u7ALzNOig2GwGZYrCUYTPMXTYuVW4xGHsWptXNJ03qJm7EzTPamYhu/BYijF4OxibcVRRet03KYq54iY1jX43y6x+CxOX4iLGNs12b027d3crjSd2uiK6J+GmqmfhfTvZ78wZZ/2tr/JAMg15wi8MOyGwN+cLnGOrv5lEb04LB0cbdpjtb3LFNPtVTErrhr2znYTg5zTObE09PaRYwkVRrE3q+SmdO3pGtWnb3XIHAVwaYjhY2rx+LzvF4mMsw1UXsdiIq1u37lczMURVOvLOlUzPLpEeGAbp67DZzjtPQ9m/Fa/jb9ve+LX72zuDrhf2Q2+vRhsmx1dnMdJq6SxlHFXZiOfd5Zpq/uzOjF1dD9wa1YHpb0O6Tppx0Yu9xmvd13+f9ngcrcNvB1i+CTbLBXcpxmInAX56Yy7F67t23VRMa0zMadlTM0zrHPEx4Qd/CE8DW2M7dcHWVZ1d3YxldE2cXTTGkReondqnTtRPJVEdyqFDhy20q2D4OMyzbDTTGYV6YbB70axx1fJE+HdiKqtP+kFvwi8Mmx+wWIqwmbY25icyiNZwWCoi5dp/tcsU0+1MxLWsdFhs5x2k7PZvFnX8aK7e98Wv3tM8A3Bhe4Vtpsfjc8xeJpyrC1Rdxl+KtbuIu1zMxRFU68s6TMzy/t1dQXOh+4Na8D0tGz25OmkXqcXe4yJ7uu/z/s8AMtwc8LmyO39zpfJMdXazHSaukcXRxd6YjnmI1mKv7szp20/fP7hn4PsdwRbb4O5lONxE4O9PTOW4zXdu0TRMa0zMf0qZmOWOeJifBHZ/BBtfG3PB7lGeVxTTirtubeJpp5IpvUTu18naiZjWI7kwCZNccIvDPsdsHiasHmmNuYrMqY1qwWCoi5co/tTMxTT7UzE+BV4eNtq9g+DfMM0wlUU5jemMJg5nl0u169l/dpiqr+65P4AuC25wp7QY/H55isRTlGEqivFXaatbuIu1zM7kVTr4Zqnlnlju6wG46eiw2c47SrZ7N4s6/jRXbmr4tfvbS4OuFrZLb+ubGR4+q3mEU704LFU8Xe07cxGsxV4d2Z07bD3uh+4NbmBnDRs9xc6aReoxd7jInu6zXz+3Gngco8MOweYcD+3mEqyrHX5w1emKy3GxO7cpmmeWmZjk3qZ05uSYmJ7ekB9AxEeCfa2nbjg/yfPpimm/iLW7iKKeam9TM01xEdqNYmY8EwlwAAAAAAAAAAAAAAAAAAAAAAAAAAAAAAAAAAAAAAAAAAAAAAAAAAAAAAAAAAAAAAAAAAAAAAAAAAAAAAAAAAAAAAAAAAAAAAALDPs3wWQ5Ljc1zS9FjA4O1Veu3J7VMR2u7PaiO3ILjH43C5dg7uLzDE2cLhbUb1y9eriiiiO7NU8kNTZ/0RfB5lF6q1azHE5lcpnSekcPNVOvgqq3aZ+CZczbX7V7XcO23VrLMstXZwtVyek8upr0tWKI/wDcuTzTOnLNU93SO1Ddux3QsbP4PC27m1eZ4zMcZMa128LVFmzTPcjkmqr29Y9oG1uC3hJyfhJy7HY3IsPj7FrCXos1xjLdFEzMxrrG7VVye3omyL7A7B5BsFgcThNmcJcw1nE3Iu3YrvV3JqqiNNdapnTkSgFLFYizhMNdxGLvW7GHtUzXcu3KoppopjlmZmeSIjutI7UdE3sRlGKrw+W28xziuidJu4a3FFrXwVVzEz7cRMeFr/oytvcTOZYTYvL71VGFot04rH7s6cZVPLbtz4IiN7TtzVT3GU4Deh5yTF7L4LPduLF3GYnHW4v2cDFyq1btW6o1pmrdmKpqmNJ010jXTQGaynoqtksTiKbeY5Tm+CoqnTjYpou00+GdKon4olu/ZfaTKNqsot5ns/j7GOwVfJFy1P4s+pqieWmfBMRLU23HQ37GZxlF+nZ3CVZLmkUzNm7bvV126qu1FdNUzyeGNJ9vmc68Bm1uZcGfCvRluY1V2MHfxXU7M8PVPY01b25Fft0Vcuvc3o7YO+VLGYqxgsLdxOMv2sPhrNM13Lt2qKaaKY55mZ5IhVcj9GTt7ibucYbYvAXqqMJYt04nHxTOnGXKuWiirwU06Vad2qO5ANh7TdE5sTlOKrw+W2sxziqidJu4e3FFqfaqrmJn24jTwrDKOip2SxOIpt5llWb4GiqdONimi7TT4Z0qifiiWI4Eeh3yO/svgs725sXcbjMdbpv28FxtVu3Zt1RrTvbsxVNUxMTPLpGumnIlW3fQ3bHZxk9+NmsLVkua00zNm5RerrtVVdqK6apnknu06THPy8wNubM7Q5TtRlNrM8gx9jHYG5yRdtTzT24mJ5aZ8ExEsq4J4Adr8x4OeFW1lWY1V2cFi8T1OzHDVzyUV725Fc9yaKu33N6O272BRxuLw+Awd7F46/aw+Fs0zXcu3a4poopjnmZnkiGj9peid2JyvFV4fLLGZZvNE6cbYtxbtT7U1zEz8nRrjox9vcTic+sbGYC9VRgsJRRiMdTTOnG3ao3qKau7FNO7Vp3avBCTcC3Q7ZFXsxgs425w93HY/G26b9OD42q3bsUVRrTFW7MVTVpMTOs6RzacmshlMn6KnZHFYim3mWV5vgKKp042KaLtNPhnSrX4olvDZvP8q2mym1meQ46xjsDd/Fu2qtY17cTHPEx24nSYae2/6G7ZDN8nv+hfC1ZNm1NM1Wa6b1ddqurtU101TOkT3adJjn5eZoHod9ssw2A4UrOUZhVcs4DH4nqfjsNXPJbu727TX4Jpr5JnuTUDvIAAAAAAAAAAAAAAAAAAAAAAAAAAAAAAAAAAAAAAAAAAAAAAAAAAAAAAAAAAAAAAAAAAAAAAAAAAAAAAAAAAAAAAAAAAAAAAABZZ1m2X5Hll/Mc3xljB4GxTvXL16uKaaf4+DnleuGeiq23xu0vCNichs3a+pWT1xYt2KZ5Ll/Ts65jtzrM0x3IjwyDdOfdFJsZgcTXZyzBZrmcUzpx1Fum1bq9rene+OmH7kPRR7GY/E0Wczwea5XFU6cdctU3bdPt7kzV8VMqfBl0NuzOW5Hhr+2eGrzXOLtEV3bVV6qizYmY/EpiiY3pjmmZmde1EKfCn0N2zmPyLE4rYnDV5ZnFmibluxF2q5axExGu5MVTM0zPNExMRrzwDfGTZrgM6y2xmGU4uxjMFfp3rd6zXFVNUe3H1dpeOG+hS24xmzvCHhsgvXa5ynOKps12ap5Ld/TsK4jtTMxFM92J5eaHcgMRtVtLk+ymUXMz2hzCzgcFROm/cnlqn1NNMctU+CImWkc16KrZPD4iq3l2UZxjKKZ042qmi1TV4Yiapn44horhl2ozPhV4Wpy7LKqr2EoxXU7LLET2H427Nf96eyme5p3HSGxvQ4bD5PlVm3nmCrzrMZpjjsRevV0Ub3biiimYiI9vWfCC32W6JnYjOMVRhsxozDJq650i7ircVWtfDVRMzHtzER4W7sNfs4rD2sRhbtu9Yu0xXbuW6oqprpnliYmOSYnuuXOHnofMnyzZfGbQ7D2ruFrwNE3sTgarlVyiu1HLVVRNUzVExHLMTMxMROmnbodBpt5iasZjNi8xvVXMPxdWLwG/OvFzE/wApbjwTE70R2tKu6Dq5htrNp8m2SymvM9osws4HB0zpv3J5a59TTTHLVPgiJlmXAXC1tNmnC3wt9I5ZXVew04rqfldnXsIp3t3f8G9PZTPc07UA3vmnRV7KYfEVW8vyfOMZbpnTjKot2oq8MRNUz8cQy2yvRMbEZzi7eGzCnH5NcrnSLmLtxVa18NVEzMe3MRHhXGyHQ47C5PlVq1nOBrznMN2ONxF+9XRTNXb3aKaoiI7mus+Frzh86H7KMo2Yxe0exFu9hukaZu4rAVXKrlFVqPxq6Jq1qiaeeYmZjSJ0005Q6ow961ibFu/h7lF2zcpiui5RVFVNVMxrExMckxL25W6DTbzE3ruO2MzG9Vcs27U4vAb867kRMRctx4OWKojtaVd11SDC7XbVZJshlNWZbR5hZwOEid2Kq5maq6vU00xy1T4IiWksz6KvZSxiKqMvybOMXbidOMqi3airwxG9M/Ho0NwnbR5rwwcLlODy2ubuHuYrpHK7MzO5Rb3tN+e5vab9U9zwRDprZPoctg8oyu1azbAXM5x27HG4nEXrlETV292iiqIiO5zz4QW2ynRLbD53i7eGzDp7Jrtc6RcxlumbOv8AbpmdPbmIjwt2Wbtu/Zt3rFyi5auUxVRXRMTTVE8sTExzw5T6IDgAynJNmcVtJsTbvYejBRxmKwFVyq5TNrt10TVrVE088xMzGmummmk3fQabeYnFRjtjMyvVXKLFqcXgJrnWaKdYi5bjwa1RVEf2gdSAAAAAAAAAAAAAAAAAAAAAAAAAAAAAAAAAAAAAAAAAAAAAAAAAAAAAAAAAAAAAAAAAAAAAAAAAAAAAAAAAAAAAAAAAAAAAAAAAAAAAAAAAAAAAAAAAAAAAAAAAAAAAAAAAAAAAAAAAAAAAAAAAAAAAAAAAAAAAAAAAAAAOaOjfx9dvZvZfL4q7C/i71+Y7s26Ipj7WXS7lbo5/+Cf03/8AZwTPoNsBbw3BPfxNNMcZi8xu11VdvSmmimI/wz8bezTHQjekxgv+7xH+ducGgOjRwFGI4Msuxm7HG4XM6IiruU1264mPjin4mN6CPHV3Nj9osBM60WMdReiO5v24ifs0i6MP0n598LH1VIb0Df5u2v8AdcL9V0HUIAAAAAAAAAAAAAAAAAAAAAAAAAAAAAAAAAAAAAAAAAAAAAAAAAAAAAAAAAAAAAAAAAAAAAAAAAAAAAAAAAAAAAAAAAAAAAAAAAAAAACFcLuwkcIuyM5FVmVWXUVYii/Vdps8brFOvY6b0duYnn7SagNYcCPBLY4LbWb02s1qzK5mFVqZrqw8Wpoije0j8arX8eWzx5u3KLNqu7drpt26KZqqrqnSKYjnmZ7UA1t0SOPw2A4F9pZxdVP8vZpw9umeeququmI09rn+CWh+gjyu/c2x2gzaKZ6Ww+AjC1T2pruXKao/Zan40f6ILhIxPCjtfhNntl6buJyjDX+KwtFuNZxl+ex4zTuculPgmZ7ekdT8CmwVrg82EwmUzNFeYXZ6Yxt2nmrvVRGsRPcpiIpj2te2CHdGBj68HwO3LFNWkY3H2MPV4YjeufXbhC+gewFunLdq8wmmJu13bFiJ7cRTFdU/HvR8UJF0avpWZX782vsL7G9BF/uftH/39H2cA6Raq6KDAUY/gS2gmqmJrw3E4i3PcmLtETPyZqj4W1WuuiI9Jbav/to+0pBonoIMdXRtHtPgNewvYS1fmPDRXNP/AOUbJ6MbH14PgiosUTpGNzGzYqjuxFNdz67cNS9BN6YWee9c/a22yOjY9LbJvfaj7G6DEdA/gLdGR7U5huxxt3E2bGvbiKKaqv8AX+x025z6CT/cXP8A3y//ACVDowGpeiowFGN4Es8rqpia8JXYxFvXtTxtNMz8mqpqPoHsdXRnG1WA17C7YsX9O5NNVVP+tuzokfSS2p9xt/bUNB9BJ/vxtB73R9rSDZ3Rl4+vC8FGGw1FWnTmZ2rVcd2mKLlf100sD0EOAt0bM7TZhFMcbexluxM9vSijej7SV50bX+4GRe+cfZVvfQTel1nXvrV9jaB0O1B0WGAoxnAnm16umJrwd7D4ijwTxtNuZ+K5Lb7V/RNekbtR/Ysf/Itg090DuOrpx21mAmZmiu3h78R3Jia6Z+Pej4nWLj7oIf8Ae3aT/saPtHYIAAAAAAAAAAAAAAAAAAAAAAAAAAAAAAAAAAAAAAAAAAAAAAAAAAAAAAAAAAAAAAAAAAAAAAAAAAAAAAAAAAAAAAAAAAAAAAAAI5whbW4DYfZLH57mlWtrD0fydqJ0qvXJ5KaKfDM/FGs9px7wO7KZjw0cKmNz/afW9ltm9GKx9Ux2Nyf/AG7FPg0jTTtU0+GFfh922xvCtwjYPZjZbexOW4XEdLYSi3PY4m/M6VXZ7W7HLETzRTEz25dZcFuxOC2A2MwWR4HdruURxmJvxGk370/jV/dHciIgHFPRO000cOW0tNERTTE4aIiI0iI6WtO8tnvzBln/AGtr/JDg7ooPT02n9vDf/GtO8dnvzBln/a2v8kA546N/H129m9l8virsL+LvX5juzboimPtZSHoNsBbw3BPfxNNMcZi8xu11VdvSmmimI/wz8aGdHP8A8E/pv/7O2F0I3pMYL/u8R/nBudoDo0cBRiODLLsZuxxuFzOiIq7lNduuJj44p+Jv9pDow/Sfn3wsfVUCO9BHjq7mx+0WAmdaLGOovRHc37cRP2az6OHH128m2Uy+J7C/iMRiKo8NumimPtJU+gb/ADdtf7rhfqurHo5fyrY3+xi/rsgn3Qd4C3heCLpimmN/GY+9dqntzpu0R/k/a3i090JvpKZV/wBxiPtam4Qc9dGtgKL3B1lGO3Y47DZnTbie5TXbr1/bRSodBLjq7uw2fYGqdacPmEXafBv26Y/0Mv0ZPpR2ffOz/kuIx0D35k2r/wC4sf5awUejix9dGA2Sy+mrsLt3E4iuPDTFumn/AD1Jt0IOAt4TgdsX6KYivGY2/ernuzExb+qhrfo4/wA6bI+44n/NbbY6FP0j8j90xP29YNuOdejZwFF3YLIswmmJu4fMuJie3FNy1XM/tt0uimhejP8ASowPvtZ+yvAs+gpx1d7g9znBVzMxh8ymunwRXbo5PjpmfhdDOaegg/3Z2n/7y1/kl0sAAAAAAAAAAAAAAAAAAAAAAAAAAAAAAAAAAAAAAAAAAAAAAAAAAAAAAAAAAAAAAAAAAAAAAAAAAAAAAAAAAAAAAAAAAAAAAA5v6NTae5gdlsn2dw9yaZzK9ViMRETz27Wm7TPgmqqJ/uOkHFHRoYyq9wo4DD69hh8rtxEeGq5cmZ+LT4gbM6GDLMj2F4L6trdosbg8vvZxcqmMRirlNGlmiqaaaKde3MxVVpHPrT3E9/DzwadMcT6KLO/rpr0rf3flbmn7XLnBfwX7VcL1GGv43MKsHs9l1unCWsTfpmqKaaY/Es24mIme3M6xGszrMy2zmfQnZRVl1UZXtJj6MdFPY1YizRVbqnwxTpMR8M6eEHRGRZ3le0GApxuR5hhcwwlU6Rdw12LlOvcnTmnwTysg+eWS5rtTwIcJF2zc3rWJwtymjF4WK54nF2ef4YmJ1pq01jXu6w792dzjCbQZDl+b5dXv4PG2KL9qZ592qNdJ7kxzTHdgHAnDBdq2g4ec/tXKpmbubdJa9yKKotR+yl9CbVuizaotWqYot0UxTTTHNERzQ+eO03/8wea//wBUXf8A5cvogA4B6J/A0Zfw3bQcTG5Tf4nERp6qq1RNU/K1n4XfzhDotvTpzD/tsP8AZwDt3ZnG1Zls3lWOrnWrFYS1fmfDVRE/e4F4Tq52j4fM7s3qpqi/nc4LX/ppuRaj9lMO6+Dn0vdl/evC/ZUuEMw5eiExOvsoq/8AlyD6H0U00UU0UUxTTTGkREaREP0AfPzolcFTlnDhtHGH7CLly1iaZjk7Ku1RVVPypl3tkWMnMMky/Gzz4nD270/3qYn73DHRYenbnHuOG+xpdsbCf7j7O+92H+ypBwdt3Pol4f8ANbOIneoxWfzhOXt0Re4qP8MQ+hsRFMRFMRERyREPnfZ5eiEt6+yiP/lvogA+fHRFYSMo4cdpYwv8nPTFvFUzT2qq7VFyZ+VVL6DuBeip9PLP/wCxhv8A49sHeOV4rp7LMJi4jTj7NF3T+1TE/euWI2P/AN0sk/7Gx9nSy4AAAAAAAAAAAAAAAAAAAAAAAAAAAAAAAAAAAAAAAAAAAAAAAAAAAAAAAAAAAAAAAAAAAAAAAAAAAAAAAAAAAAAAAAAAAAAAD578NmBxGzHDlnl3F2pqirMeqNuJ5rluurjI0nucsx7cS+hDRvRUZTsPi9l7OM2txteAzi1FVOX3cNbi5fuduaNzWN6jWdeWYiJnnjXSQ3Jkea4LPMnweaZXfoxGCxdqLtq5TPJNM/f2pjtS/M+zbBZDk2MzXNL9NjBYS1N27cqnmiPrmeaI7czEPnlwebY7eZDVcwmw2OzXcmd+rDYez0xRrP8AS4uaaoiZ7uj84Qtsdus/uW8JtzmGabtM78YbEWeIp19VxcRTEz4dAZbgMy/E7TcOOR3cJamIox/VC7pzW7dFXGTr4Oan25h3ftnj6sq2Pz3MLc7teEwF+/TPcmi3VV9zVfQu5PsPgtk7uM2OxtWY5ndimnML+Ioi3fonniiaNZ3KeeY0mYnTnnTk2FwselZtl7zYz7CsHGfQp4CjHcNWUV3YiqMLav34ie7FuqmJ+Catfgd7OGeg/wDTit/9hf8A9LuYFLGYa1jMJfw2Ipiuzeoqt10z26ZjSY+KXz54B79zJuHHZumKtKqcdVhavDvxVbn/ADPoW+d3Bx6fORe/1H2wO9NvcfXlWwu0WYW53bmEy7EX6ZjtTTaqmPqcWdCZgLeN4aMuuXKYq6Uw1+/TE93c3I/zuweGH0qNsfenFfZVOTeg49N6v3tv/wCagHcK3zHCWswy/FYPEU71nEWqrNcT26aomJ/ZK4AfPfoeMVcyrhv2a5dKpxNeGrju79FVE/W7l4SMfXlfB7tNj7VW7dw+WYm7RMeqi1VMft0cI8Enp57O++9P+eXbnDX6Ue1/vZf/AMkg5J6EXAW8Zwy4W9cpiZweDv36de1O7FH+uXdbiPoMvTZxXvVe+0tO3AWmcYG3meUY7AX4ibWKsV2K4nmmmqmaZ+twL0NeNry/ht2bmJmIuXbmHrjuxVarp0+OYn4H0FfO7gP9O3Zj3xj7wfREAAAAAAAAAAAAAAAAAAAAAAAAAAAAAAAAAAAAAAAAAAAAAAAAAAAAAAAAAAAAAAAAAAAAAAAAAAAAAAAAAAAAAAAAAAAAAAAAAAAAAAAAAAAAAAAAAAAAAAAAAAAAAAAAAAAAAAAAAAAAAAAAAAAAAAAAAAAAAAAAAAAByx0c1uqbOxdyI7GmrGUzPhmLGn1S6naI6MbILmacGNjMsPRNVeVYym7c0jXS1XE0Vf4po+CJBe9CHcpr4GsNTTPLbxt+mfb3on74bqctdBTtZhqcHnOyeJvU0Ymb3T+FpqnluRNMU3Ijwxu0Tp4ZntS6lBo3oxa4p4IaYmeWvMbFMe3u1z9yKdA7aqjJdrL0x2NeIw9ET4Yprn/VC06NfarDV4fJNlcPdprxFF2cfiqKZ14vsZptxPhmKq507mk9tPehGyC5k3BLbxeIomm7muKuYuNY0ni9Iop+Cdyao/tA3WAAAAAAAAAAAAAAAAAAAAAAAAAAAAAAAAAAAAAAAAAAAAAAAAAAAAAAAAAAAAAAAAAAAAAAAAAAAAAAAAAAAAAAAAAAAAAAAAAAAAAAAA4/6JXhmr2gxN7Y7Y6/VXl0V8VjMVZnWcXXrpxVGnPRrzzH408nN+NnOid4aptdNbGbI4n+VnW1mWNtVfi9qbNEx2+1VPa/F7umU6GjgT6hW8PtZtdhv52riK8Dg7lP5LE81yuPXJ7Uf0fb/FDLdDbwMU7G4S3tHtLZpq2jxFH8jZqjXpKiY5vdJjnntRyd3XfQA0H0aVuqvgpy+qmOS3nFmqfa4m9H3ww/QQ3KZ2V2ltRPZU423VMeCaOT6pbH6JHILm0PA9n1jDUTXicLRTjbcRGs/wAnVFVX+Dfc+dBttZhsm20zLIsdeptUZzao4iap0ib1uZ3afbmmur25iI7cA7Qa46IuuLfAptVNU6ROHpp+GblER9bY7QXRi7VYbLODu3s9RdpnH5tfombUTyxZt1RXNU+DepoiO7y9yQa16CS1VO3Wf3ojsaMtiiZ8M3aJ/wBMtjdGtbqq4McpriOSjN7cT8Nm8xXQTZBcwuzm0GfXqJinHX7eGszMc9NqJmqY8EzXEe3S2J0TOz9zaDgdzqjD0TXiMFuY6imI7Vuda/8ABNYIF0Edymdi9obUT2VOYU1THgm3Tp9Uuj3GvQZ7WYbKdrc02fxt6m1Tm9uivDzXOkTet73YR4aqap+TEOygaz6JWuLfAhtTNU6RNq1T8M37cR9bRPQRWqp2v2jvRHY0YGiiZ8M3In/TLYHRk7VYbL9gsPs5bu0zj80v0XK7UTy02Lc701T3Na4oiO7pPcWPQUbP3MHspnue3qJpjMMTRYszMc9FqJ1mPBvXJj26QXPRs26p4OskuRHY05rTTPtzZueSXjoJblM7AZ7aieypzOapjwTao0+qUz6KDZ+5n/A7m3S9E138vqox9FMR2qJ0rn4KKq5+BpHoMNrMNlm02bbO429Tb6qUUXcLvTpE3be9rRHhmmrX+4DsVq3onq4o4DNp5qnnpw9Me3OItNpOd+jM2qw2B2JwWzdq7TOPzHEU3rluJ5abFvWdZjta17und3au4CF9BBaqnaXae9EdjRhLVEz4Zrmf9MuvHOnQVbP3MDsXnOd3qJp6p4qm1amY/Gt2YmN6PBvV1x/ddFgAAAAAAAAAAAAAAAAAAAAAAAAAAAAAAAAAAAAAAAAAAAAAAAAAAAAAAAAAAAAAAAAAAAAAAAAAAAAAAAAAAAAAAAAAAAAAAND9FXwmTspszGzmU3t3Os2tzxlVM6TYw06xVV4Jq0mmPBFU88Q3w1Rwp8CGR8I+0drOc2zLM8LiLeGpw0UYabcUzTTVVVE9lTM69nIOfehkz7g+2LvYvP8Aa7O6LGeVa2MLY6Uv3eIt/wBKvepomN6rm5J5IifVS6E64Pgw9k3/AOAYrzaGdajsn/zzPflWv3DrUdk/+eZ78q1+4DnLh42gyzanhXz3OchxPTWW4mbPFXuLqo3t2xbpnsaoiY5aZjljtOu9mOHLg6vYTKctt7Q642ui1h6bfSWJ5bkxFOmvF6c/b10cb8MGyuE2J4Rs32ey6/fv4XBzaii5fmN+rftUVzrpERz1T2nTeyvQz7MWKsnzinOM5m/bmzi4omq1uzVGlWn4mumoI/0c1uqbOxdyI7GmrGUzPhmLGn1SnvQh3Ka+BrDU0zy28bfpn296J++Fl0Y2QXM04MbGZYeiaq8qxlN25pGulquJoq/xTR8ESiPQU7WYanB5zsnib1NGJm90/haap5bkTTFNyI8MbtE6eGZ7Ug6laN6MWuKeCGmJnlrzGxTHt7tc/c3k5X6NfarDV4fJNlcPdprxFF2cfiqKZ14vsZptxPhmKq507mk9sF30DtqqMl2svTHY14jD0RPhimuf9ULDo5bdXGbGXNOxmMZTr4f5FsHoRsguZNwS28XiKJpu5rirmLjWNJ4vSKKfgncmqP7TG9GVs/czPg3wea2KJqqyrGRVc0j8W1cjcmflcWDM9CTcpr4Fsvppnlt4nEUz7fGTP3w3I5f6CrazDTlecbKYm9TRiqb3T2GpqnluU1UxTXEf2ZppnT/qnuS6gBojozK4p4JcNEzy15rZpj2+Luz9yP8AQQWqo2b2ovTHY14u1RE+GKJn/VDE9GvtVhr05HsthrtNy/Zrqx2KppnXi5mndtxPhmKq507kx3Wx+hM2fuZJwRYbEYiiaLua4m5jdJjl3J0oo+CYoiqP7QNadHJbqjH7H3NOxqtYqmJ8MTa8sNpdCfcpr4Esnppnlt3sTTPt8dVP3wjnRnbP3Mx4PsuzixRNc5Vi/wCV0j8W1djdmflRbj4WG6CzazDXMjzbZTEXqacZZvzjcNRVPLct1RFNcU/2Zpif74Om2g+jSringqy+mZ5as3tRHzV6W/HJvRrbVYbEYrJNl8LdpuXsLNWMxdNM67lVUbtuJ7k6TXOncmO6CQdBFaqjZDaO9MdjXjqKInwxbif9UOkmnuhS2fuZFwP4G7fomi9md+5j5pmOXdq0pon4aaKZ+FuEAAAAAAAAAAAAAAAAAAAAAAAAAAAAAAAAAAAAAAAAAAAAAAAAAAAAAAAAAAAAAAAAAAAAAAAAAAAAAAAAAAAAAAAAAAAAAABw70Y1FVPC9TNUcleXWKqfa3q4+uJdxOVujZ2Xu1zkW1Ni3NVqimcvxNUR+JyzXbn2pmbkfF3Qb14FbOHscEmyFGEt027c5Xh65imNImuqiKq59uapqmfDKaNF9CVtthc+4PbWz929TGa5Nrbm3M9lXYmqZoriO3Ea7s9zSO7DegOTOjhyuxbzLZXNaKYjEX7V/DXKu3NNE0VU/FNyv420OhMxtzF8C+XW7tU1RhcTfsU6+p35q/1tJdGTtZhc620y3I8Ddpu05Nar4+qmdYi9cmneo9uKaKNe5MzHal0H0N2QXtnuB3IbGKomjE4mirGV0zGkxxlU1U/4N0HHe2P/AKTogM4ru8kU7S3bk69ycTNX1Poi4J6KXIb2Q8MeZ4iKaqLGZU28dYqjt6xFNXL3d+mr44dn8Gm1eF202JyrO8Jdorqv2aYv00zy270REV0T3NKtfg0ntgk7g7otK4q4a8ziJ5aMPh6Z9vi4n73d1+9bw9i5ev3KLdm3TNdddc6U00xGszMzzRD567YYmvhS4csXOWb1dGb5lRhsPVEf+1G7bpr07XYUxVPcB3hsFaqsbC7OWa40qt5bhqJjwxaphwXnn/pOiCx83eSLW09dU69yMVMvofZt0WbNFq1TFNuimKaYjtRHNDgfom8jv7O8M2a36Iqt2sfNGYYeuO3vR2U/BXTWDvoRzg82pwm2exuV55gblFUYmzTN2mmf9ldiOzonuTFWsfFPbZ/E37WFw93EYm5RasWqZruXK6oppopiNZmZnmiIBwb0VtcVcN+dxE8tFrDUz7fEUT97t7Y21VY2QyOzXGlVvA2KJjwxbphwVtBer4VOHTETgIrrtZxmdNm1VpyxYiYoiqe5pbp1nuaPoZRTTRRTTRERTTGkRHagHzvvf+k6IOvjuTidqJ3te1pi+V9EXAPRIZLiNmOGnN71uKrdGMuUZlh7mnPv8szHtXIrj4Hb+we0+D2x2SyzPMvuUVWsXZpqrppnXi7mnZ0T4aatYBn3AfRT1xXw57RRTOu7ThqZ9vpe273xeJs4PC3sTirtFnD2aJuXLlyrdpopiNZmZ7URD575hXVwqcOtycJTXVZzjNYpo5OWMPFWm9PtW6dZ9oHfezFqqxs1lNmuNKreEs0THhiiIZIiIiIiI0iAAAAAAAAAAAAAAAAAAAAAAAAAAAAAAAAAAAAAAAAAAAAAAAAAAAAAAAAAAAAAAAAAAAAAAAAAAAAAAAAAAAAAAAAAAAAAAAB8+NoMxx3DHw127deIqps5jjqcJhe3GHw0VaRpHgp1qnuzM919Bq6YroqpnmmNJfOjYTF/g94ZMtuZzE26cpzKbGKmY/EpiqbddWngiZkH0A2T2aynZPJMPlWQ4O3hMHZpiIimOyrnt1VTz1VT25l42x2VyfbHI7+U5/g7eJwt2mYiZiN+1V2q6Kv6NUd2GYsXreIsW71i5Rds3KYroronWmqmY1iYmOeJfmJv2sLh7t/E3aLVi1TNdy5XVFNNFMRrMzM80RAPn9sjmuP4HuGqux0xVNnA46rA4zTkpv4ea9JmY9rSuO5MQ7e4UrdV7gy2ut0RrVXk+MpiPDNmtwbthifwh8MmPrymmqujOM04rDaRyzRVXFFFUx2uTSZ7j6JY/CW8dgMTg78a2b9qq1XH/TVExP7JBw70IVymjhkw1NU8tzBX6Y9vSJ+6XdL528HmZXODLhowF3N4m31Lx9eExnJzUTvWq6tO3pFU1R7UPofYvW8RYt3rFyi7ZuUxXRXROtNVMxrExMc8TAPb548FlPTXDzkM2uWJzqm5Gnci5NX1Q7m4TtqsNsZsNm+dYq7TbrsWKow9Mzy3L0xMUUx3ZmrT4NZ7Tj3oScguZxwu4bHzRM4fKbFzFXKp5t6qmbdEe3rXr/dkHX3C5bqu8Fe2FFMa1TlGLmI9qzVLkfoPLlNHDBFNU8tzL79Me3rTP3S7azXBW8yyvGYC/wD7HFWa7Ff9mqmaZ/ZL588F+bV8GvDNl97OYmzTl+NuYPG6/wBCmd61XPtRrvfAD6IDzZuUXrVF2zXTctV0xVTXTOsVRPLExPbhFOFfarDbG7AZznGIu027tuxVbw1MzpNy/VExRTHd5eXwREz2gcPcC9PTXDns5Nrlicz4yNO5EzV9UO3OGa3Vd4JtsKaY1mMqxNXwRbmZ+pyZ0Iez9zNeFm1mW5M4fKMNcv1Vacm/XTNumPb7Kqf7su2M7y+3m2S4/Lb86WsZh7mHrn/prpmmfrBxb0G1ymjhcvU1Ty3MsvUx7e/bn7pdvvnjwR51Vwc8MuXXs61w9GDxVzA46Kua3FW9bqmfBTM73919DLddF23Tct1U10VRFVNVM6xMTzTEg9TMREzM6RD548AlE4nht2Y4uNdcbNz4Ipqq+qHbfDDtVhtjuDrOs0xF2m3e6Xrs4WmZ5a79cTFER3eXlnwRM9pyl0Huz9zNOFSc0miel8owty7NenJFy5E26afbmKq5/uyDuAAAAAAAAAAAAAAAAAAAAAAAAAAAAAAAAAAAAAAAAAAAAAAAAAAAAAAAAAAAAAAAAAAAAAAAAAAAAAAAAAAAAAAAAAAAAAAAAAAAAAAAAAAAAAAAAAAAAAAAAAAAAAAAAAAAAAAAAAAAAAAAAAAAAAAAAAAAAAAAAAAAABbZpgMLmuW4rL8ws038HirVVm9ar5q6Ko0mJ+CVyA4g4QuAjbLYfP5zPYujG5ll9q5xuFxGBmemrHciqmnspmPVU6xPg10Uo4VOG2cP1PirN5u6bmvUinjvj4vXXw87uQBxPwccA212220MZtt3RjMvy+5c43E3MbVPTeJ7tMUz2VMzzb1Wmna1dpYHCWMBgsPhMHaos4bD26bVq1RGlNFFMaREeCIiFYAAAAAAAAAAAAAAAAAAAAAAAAAAAAAAAAAAAAAAAAAAAAAAAAAAAAAAAAAAAAAAAAAAAAAAAAAAAAAAAAAAAAAAAAAAAAAAAAAAAAAAAQzhlvZ1Y4MdoK9l6MXXnE2Iow8YO3Nd7WqumKtyIiZ13Zq5Y5Y5+0mYD5xZVsVwhZVmmHzHA7I7R0YzD3Iu2rleT3bm7XHNOlVExMxz8sc7YHow6IHvbaz9Rz5l26A4i9GHRA97bWfqOfMsjs3tZw73dosrt5jhtqIwVeKtU35uZLu08XNcb2s8VyRpryuzAH5VTFVM01RE0zGkxPNMOOOGPoec7yfOr+cbAYevHZXcrm9ThLFWl/CVa66Uxz1UxPNp2Uc2nJrPZADhnC8J3DZlWGjLqqs636I3Kemspiu9Ht1VW96Z9vV+bM8EHCJwnbRxmW1dOPwVi7VE4jH5pE03N3uUW50qnk5o0inww7nAYvZbIcBsxs9gMlyi1xWBwduLdumeWZ7c1TPbmZmZme7MsncopuUVUXKYqoqiYqpqjWJjuS/QHGfC/wBD1n2RZ3ezfYHD3cfldVzjqMNYq0xGEq110pjnqiJ5pp1q7scms4XDcKHDZluGjLqqs5m5RG5TOJymK70e3NVvWZ8M6y7mAcM7K8DnCFwl7R9U9racfgcPdqicRj8ziabs09yi3V2U8nNyRTHd7TtTZrI8Bs3kOByfKLPE4HB2otWqOedI55me3MzrMz25mWSAebtui9art3aKa7dcTTVTVGsVRPPEx3HGXC30Pe0Gz2d3c22CsXsflU3OOtWcPV/6nCTrrpEc9URPNNOs92OTWezwHDWH4UeGzL8PGXTVnM3KY3Im/lMV3o+Gq3rM+GdZfuyPAzt/wk7R9U9r6cfgMLeqirE47MomL1dPcot1dlzc2sRTH7HcgDH7PZNgdnsjwWUZVZixgcHaizaojtRHbme3M88z25mZZAAAAAAAAAAAAAAAAAAAAAAAAAAAAAAAAAAAAAAAAAAAAAAAAAAAAAAAAAAAAAAAAAAAAAAAAAAAAAAAAAAAAAAAAAAAAAAAAAAAAcPdEZsVtVm3DNtFjcq2ZzzG4K7Nji8RhsBduW69MPbidKqaZidJiY9uHaeRUV2sky+3cpqorpw9umqmqNJiYpjWJhfALbNMBhc1y3FZfmFmm/g8Vaqs3rVfNXRVGkxPwS4p4QuAjbLYfP5zPYujG5ll9q5xuFxGBmemrHciqmnspmPVU6xPg10dvgOG44VOG2cP1PirN5u6bmvUinjvj4vXXw8684OOAba7bbaGM227oxmX5fcucbibmNqnpvE92mKZ7KmZ5t6rTTtau2AFHA4SxgMFh8Jg7VFnDYe3TatWqI0poopjSIjwREQpZvluEzjK8Xl2ZWab+CxVqqzetVc1VNUaTC7AcPbfcBe2mwe0HVPY2jG5lgbVzjcLisBM9NWO5FVFPZax3aYmJ8Gujx+FPhtrw/U+Ks3m7puaxlFPHfHxeuvh53cgDing04BNq9stoKc329oxeX5dXc43EVYyqem8VOus06T2VOvbqq08ES7RwmGs4PCWcNhbVFnD2aKbdu3RGlNFMRpERHciIVQFlneV4PO8oxmWZnZpv4LF2qrN63V/SpmNJ9qfD2nFO3XAdtvsBtB1T2Pox2ZYKzc4zC4vL9ZxNnuRVRT2WvhpiYnwa6O4wHDc8KfDbew/U+mrOJuzG5rRlFPHfHFvXXw87I8GHAFtRtdn9Gb7fW8VgMtqucdiOm656axc66zGk9lTr26qtJ7kT2u0wFPDWLWFw9qxh7dFqxaoii3bojSmmmI0iIjtREKgAAAAAAAAAAAAAAAAAAAAAAAAAAAAAAAAAAAAAAAAAAAAAAAAAAAAAAAAAAAAAAAAAAAAAAAAAAAAAAAAAAAAAAAAAAAAAAAMZtNkWX7S5DjcnzixGIwGLtzbu0T+yYntTE6TE9qYhkwHDu2HAvt9wbbRdVdjenswwtqqasPjcuiZv0U+prt08vNz6RNMx8SnieEvhtzjDTllE53v1xuVdK5VFu9P96m3FUT4Y0dzAOQOBnod82zDOLGd8IVicLgLdfHRgLlW9exNWuv8p6mnXnieynm0jndf0xFNMRTEREckRHaAGt+HDgvwnCZs5bw8XaMLnGDmqvBYqqNYiZ56K9OXdq0jm5YmInl5p5QwOTcLnBHmWIjKsFm+Dorns68LY6aw13TmmdIqo107sRMeB3uA4QzraLhl4R8POU4jD55icJd7Guxh8BxFur+3VTTEaf2p0by6HTgQu7D4idodqJtV59XRNFjD26orpwlNUaVTNXNNcxycnJEa8s6t+gDWnDpwWYXhM2etWrd2jC51g5qrweJqjWnl57denLuzpHLHLExE8vLE7LAcEZflXC7wR5hiKcrwWcYO3XV/KVYax01hbvcmdIqo107uk+0r51n/AAy8JOH6lYnDZ5isHcmIrsWMB0vaq/t1RTTEx/anR3gA0N0OvAlc2Eu1Z/tNNq5tBctzbs2bc71OEon8bsuaa55pmOSI1iJnWW+QBrDh34KsNwmZBapsXbeEzzBb1WExFcdjMTz269OXdnSOXnieXuxPK+W5dwu8EmPxFvK8FnOCt11a3OIw/TWFuzza81VGunb53e4Dg7Os74ZOEyzGVYrDZ3isHXMb1izgel7NX9uqKaYmP7U6N+dDrwKV7AzXnu0dVq7tDetzbt2rc71GEonniKu3XPNMxyRGsRrrMt6gAAAAAAAAAAAAAAAAAAAAAAAAAAAAAAAAAAAAAAAAAAAAAAAAAAAAAAAAAAAAAAAAAAAAAAAAAAAAAAAAAAAAAAAAAAAAAAAADQPRA8BHo2xle0Oy1dnD57NMRiMPcndt4vSNIne/o16Rpy8k6Rrpzzv4BwllGa8NHBnZ6mYXC57hsHbmYps3cF01Yp7u5VNNVMR/ZnR+ZvmXDRwnWoy3F4XPMTg7kxFVm3g+lbE8vJv1RTTTMdvspd3ANCdD9wExsPiqNoNprlnE5/uTTYs2uyt4SJjSZ3v6Vcxya80azprzt9gDnroiuAy/tjjatpNkotRnU0RTisJXVFEYrSNIqpqnkiuIiI5dImIjliY5dJ5HtJwycHWH6k4XD55hcJb5KLGJy+b9un+xNVM6R/ZnR3iA4MxeR8LvC9mWHjNsJm2JtUT2FzGWelcLZ156ojSmnXTuRNU+F1lwK8GmD4NNl5wNq5TiczxVUXcbiop0i5VEclNPb3adZ09uZ7ejYIA526IrgKxG12YV7S7IRa6sVUxGLwddUURidI0iumqeSK9IiJidInSOWJ5+iQHB2R7T8MnB5hoynDWM8w2EtdjbsYnL5vUUR/0VVUTpH9mdHnE7P8LnC9mmHnN8JmuIt0z2F3G2elcLZieeYjSmn292Jqnwu8wEB4GeDfBcGuyvU+xcjE5hiKou43FbunG16aREdymnmiPDM9tPgBzl0RPARidqsyu7TbHU2pzW5THTeCqqiiMRMRpFdEzyRXppExOkTprrrz6cyTavhl4P8LTlGHsZ5h8La7G3YxWXTeoojuUVVUTyeCmdHeADgy/s1wt8L2bYerOMJml+imdKL2OtdK4azE88xGkU+3uxMz4XXHA7wdYHg22UpyzC3IxGNvVcbjMVu6TduaaaRHapiOSI9ueeZT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aXaTJtl8unHbQZlhcvwsckV364p3p7lMc9U+CImWN4TNscHsHsZmGfY6njIsUxTZsxOk3rtXJTRHtzzz2oiZ7TgXM8z2q4WtubUXqruZZxjbnF4exTOlFqnn3aY5qKIjWZnwTMzzyDqvOOih2FwV6q3gbGcZjpPJcs4emiifl1U1fsW2X9FRsZfuxRi8szzCxP8ATm1brpj29K9fiiUd2W6E/CRhLde1W0OIqxNUa1WcuoppponuRXXE73t7sMlm/Qn7O3MPVGT7QZth7+nY1Yqm3ep18MU00T+0G6Nitv8AZfbWzNezWcYbGV0xvV2NZou0R3Zt1aVRHh00Sh859vNidqOCXanDdNXa8PeieNwWY4OuYpuadumrkmJjXlpnl5e5MTPXPQ58Ks8Iuz17C5tNFO0OXRTGI3YimL9E8lN2I7U68lURyROnNrEQG3wAAAAAa06InafN9kODDGZts7i+k8wt37NFN3iqLmkVVxExpXExzeBqDobOFfbTbLhH6l7SZ107gOkrt3iulbFvsomnSdaKIntz22xei29JbMP+6w/+eGgeg79N/wD/AFdf+ugHc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aujfxN6jZfZnC0zPS93GXblcdrepoiKf2V1IZ0E2GwtzbrPb92KZxlrL4izE88U1XKd+Y+KmNfD4W9+iM2Ev7ecHV/DZbRxma4C5GMwtEc9yYiYqt/DTM6eGIcP7EbU5vsFtXYzfKaps47C1TRctXaZ3a6eaq3XT3J+OJjXkmAfTEaa4PuiH2M2ns2rWaYmMhzKYiKrONq0tTP8A03fxdP7W7PgbgwuJsYvD0X8JetX7Fca03LVcVU1R4JjkkGsuiV2VubVcFOY2cFgruMzPCXLeJwluzbmu5NUVxTVFMRyzrRVV/wCQ566G/ZfbTZjhbynFY7ZrO8Hl9+i7hsVdvYK5boiiqiZjeqmNIjfpon4Ha4Aj+2m2WQbF5b09tLmVnBWatYt01a1V3ZjtUURrNU+1HJ211tbnuG2Y2ZzPO8drOHwGHrv1UxOk1aRyUx4ZnSI9t8882zPaPhY4QbdV6qrF5tmV6LOHs72luzTM8lFPqaKY1n45nl1kHR2d9Fjkli/VTk2zePxtuJ0ivEYinD6+GIiK3jKOiyye9fppzfZjH4S1PPXhsTRfmPgmKGU2R6F3ZXA4C3O0uLxuaY+Y/lOKucTZpnuUxHZT7czy9yGP4Q+heyW9lGIxOxOJxeFzO1RNVGFxN2Llq9p/RiZjWmZ7UzMx7XODeOxG2mQbb5X0/s1mNrGWaZ0uURrTctT3K6J5Y+qe1qkT5s8G22GZcHu22EzbCzdt8Rc4rF4eeTjbWulduqO73NeaYie0+kWHvW8Rh7V+zVFdq5TFdFUc0xMaxINPdFt6S2Yf91h/88NA9B36b/8A+rr/ANdDf3RbektmH/dYf/PDQPQd+m//APq6/wDXQDuMHNnRYcK2JyK1Tsfs7iarOOxNrjMfiLdWlVq1VzW4ntTVHLM9qNPVAm/CHw/bG7G4u7gab17N8ytzNNdjAxFVNuruV3JmKYnwRrMduGuKei3w839KtjrsWdfxozGJq+Livvay4CuBLGcI8V5pmWIuZds9ar4vjaKYm7iKo56bevJER26p1jXk0nl06Du9DLwfV4LiaLWa27umnTFOL1r9vSYmn9gM1wb8Oex+3OLt4DD4i9lua3OSjCY6Iom5PcoqiZpqnwaxM9xtN89+GrgrzHgvzzDx0xVi8qxUzVg8bTTu1axz0Vx2qo5ObnjljtxHUfQw8I9/brYy7g83vTdzvKZptXrlU9letzE7lye7PJMT4Y17YNyoxt3t3s7sLl9OL2lzG3hYr14qzETXduz/ANNEcs+3zR25hltpM2sZBs9meb4uJnD4DDXMTciOeYopmqYjwzo+dOaZjn/CjwgUXMRcnE5vmuJps2aJq0otxVOlNEepopifi1me2Do7Neizyq1eqjKdlsbirUc1WJxVNiZ+Cmmv61zkXRXZBicRTRnWz+YZfbqnTjLF2nERT4ZjSmdPaiWS2W6F7ZDA5fajaDEY/NMdNMcZVTd4m1E/9NNPLp7cz8DAcJnQwZb1IxGN2DxOKt4+zTNcYHE1xcovRH9GirSJpq7musTzcnODoXZTafJtrMpozLZ3MLGOwdXJv255aZ9TVTPLTPgmIlmHzl4IdvMfwd7a4XMLNy5GCquRazDDcul21r2Wseqp5Zie1MdyZh9GaK6blFNdFUVU1RrExzTAP0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Tha4CtnNv7t3MLUzlGe1Ry4uxRE03Z/+6Ucm97cTE+GeZtsBwFtpwBbebMV3K6MrnN8HTzX8tmbszHht/jx8WnhQXJNoNotkMwrnKcxzHKcVRV/KW7dyq3y9yujmn2ph9N2B2r2O2e2tws2No8nwePp00iq7b/lKP7NcdlT8EwDmLg16KHMcLes4Pb3CUY3DTMUzj8LRFF2jw1UR2NUf2d2fBLq3I83wGe5VhszyfF2sZgMTTv2r1qdaao+6e1MTyxPJLjLohOA2nYPCRn+zd69fyGq5Fu9ZvTvXMLVVPYzvf0qJnk1nliZjn11XnQe7b4nLNtK9lMRdqqy3NaK67NuqeS3fopmrWO5vU01RPdmKQdgZ9k+Az/KcRlmcYajFYDERFN2zXMxFcRMTGunLzxCN7O8F2xezmcWM1yTZ/C4PMLG9xV+ia5mnepmmdNZnniZj4UnznM8JkuU4zM8yvU2MFhLVV69cq5qaaY1n2/acO8JfDZtbwh51OW7PXMZl+VXrnE4bA4KZi9iNZ0jfqp5apn1Mcna5eeQ7YzTabIcormjNc7yvA1xz04nF27Ux8qYYv8ACNsR7Mtm/wBaWP3nK+zHQubWZph6MRnuY4DKJudlNqdb96n+1FOlOv8AelJ6ehGnTsttYifBlWv/AOWBz7wn3cJf4SNqb2XXbN7BXc0xNyzcs1RVRXRN2qYmmY5JjSeTR9DuD+qatg9m6qp1qnLMNMz/APeqXzi2xyX0ObWZxkvTHTPU7F3cLx25ucZuVTTvbus6a6c2svo5wef7gbM+9mG+ypBrrotvSWzD/usP/nhoHoO/Tf8A/wBXX/rob+6Lb0lsw/7rD/54aB6Dv03/AP8AV1/66Adxvmbt7nd7avbrOs3rqm5XjsZXXbjXXSje0op+CmKY+B9Ksx3oy/E7n4/FVae3pL5cYaxcxWJtYexTvXbtcUUU6xGtUzpEazyA+lOxeGyfZfZPKckwmNwUWsDhqLOtN2mN6qI7Krn55q1mfDLNdVcu7/wnz1PlcGdb5wn+xn/8PwvnDrfOE/2M/wD4fhfOA6V6KqjLc24GszuU4nDXcRgr9jEWYpuU1Vb3GU0Tpy+prqaG6D3Na8DwuU4OKp4vMMFes1U9qZp0uRPt9hPxywfW+cJ/sZ//AA/C+cbB4BOB7bvZThYyPOc+yPpTLcPx/HXunLFzd3rFymnsaa5meyqpjkjtg6c4RsmvbQ7A7Q5RhdOmcZgb1m1rOkTXNE7sT4NdHzw2Jzy/sVt1leb3MLVVeyzFRVdw9fY1TpOldE6806ax4JfTFp/hb4B9ntvsTdzPD3Ksozyv8fE2aIqovT3blHJrP/VExPd1BJNi+FzYra6xanLM8wtnFVxGuExdcWL1M9zdq/G/uzMeFPImJjWJ1iXCW0/Q37f5NXXVgcJhc4w9PLFeDvxFWnhor3Z18Eaojgs/4QODXHUWLeLzzIrlPLGGxFNdNurTt8XXG7VHwSDsnH8AfBzj8dicZishrqv4i5VduVRjb9MTVVMzM6RXpHLPNDZuFsW8LhbOHsRNNq1RFuiJmZ0iI0jllzpwKdEZTtFmWFyHbWzYwmYX6ot4fH2extXa55Iprpn8Wqe1MckzPNDp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HfRdYzaLIOEbCYnAZvmeEy7H4Kiq3TYxVy3RxlEzTXERE6a6bkz/AGobL6EPbGraDYjG5XmOPvYrN8vxNVdU4i7NdyqzXETTVrM6zEVb0eDk7qfcMnB1guEnZKvLL9dOHx9mrjsFipjXirmmmk92mY5Jj2p54hw5isHtlwQbZUXK6cTlGbWJni71Ma279Hb0n8Wuie5y+GImAfR4co7NdFjcow1FvabZuLt+I7K/gb+7FX/3uqJ0+Uy2YdFlk9FiZy7ZjML17Tki/iKLdOvtxFX1A2T0S2NwuD4Fdo4xlVMcfbt2bVM89VyblO7EeGNNfglyJ0OOGvYrhq2XpsRMzRfru1THappt1zP7IW3Cdwm7S8KOaYajMIijDW69MLl2EpmaIqnk105Zrrnm1n4IjV0n0L3BFitjcPe2j2ls8TnWMtcVYw1X42GtTMTO93K6tI5O1Eac8zEBl+i6xt/CcDeKtWJmKcVjLFi7p6nWa/rohoboO8Jg8Twu1XMXTRVdw2XXr2G3u1c3qKdY8O5VW6y4W9j6du+D/Nchium3iL1EV4e5VzU3aJiqjXwTMaT4JlwDluM2h4N9t7eIt27uXZ5ll6Yqt3qfBpNNUdumqJmOTnieSe2D6XEzERMzOkQ5jyjosstqwNHVjZrGUY2I0q6Vv01W6p7sb2kxHg5fblr3hM6IPaTbvD1ZHs7gKspwOLniardiqb2JxETybm9ERpE+ppjWebWY5Aax4Ucbh8x4SdqcbgbtN7C38zxNy1do5Yrpm5VMTHgmH0M4PP8AcDZn3sw32VL5sZ1lWNyTNMRlua4evDY7D1bl2zXprROmuk6e2+jHBBj6My4LNk8TamJicsw9FWnqqaIpqj5VMghPRbektmH/AHWH/wA8NA9B36b/AP8Aq6/9dDf3RbektmH/AHWH/wA8NA9B36b/AP8Aq6/9dAO43zO27yS/sjt5nGUzFVu5gMZXTan/AKIq1t1R7dM0z8L6Yufeif4H8RtfYo2m2ZscbneFt7mJw1EdlirUc0092unuduOTniIkNw8H21GE2y2OyvPcDXTVRirNNVymmdeLuRGldE+GKtYSF87uC3hR2j4MMyv0YCIvYK5X/wCqy7FRMUTVHJMx26K+TTXwcsTpDfmG6LLJasNFWK2ZzG3iNOWi3forp1/tTpP7AdKzMREzM6RHPMrbLcfg80wVrGZbirGLwl2NaL1i5FdFXa5JjklxFwrdENn+2uAvZVlOGpyTKb0TTept3ZrvXqfU1V6RpTPbiI8EzMNudCPsPtNs9leMzfPMTisFluOojpbKrnJvTyTx9VM/izpGkaaTMcs8mgNq8Lu3ccHWyUZ7XllzMbcYiixVaou8XuxVE9lrpPbiI+FDOB7h4wfCPtVdySnJbmWXacNXiKLleKi5xk01UxNERuxy6VTP92WytvNmMJtlsjmeQZhM02Mba3IriNZt1xOtFceGKoifgfP3Oco2p4JdurXHRdy/NsFc4zDYmiNaL1PNvUTPJVTMTpMeGYmOeAfSBjdociyvaPKr2W55gbGNwV6NKrV6nWPbjtxMdqY5Y7TmvZvosbMYO3RtLs3dnFUxpVewF6N2ue7uV/i/KlZ7ZdFZfxGX3cPslkVWExNymaYxeNuRXNvwxbiNJnuazp4JBz1txlFvZzbbPMowt2q5ay/HXsPbuTPZTTRXMRM+HSI+F9G9hcdfzTYjZ7H4yZnE4rLsPfuzPPNdVqmqf2zLgXgt2BzrhP2wps24v1YWq9xuY5hXrMW6ZnWqZqnnrnl0jnmfBrMfRHB4a1g8JYw2Goi3Ys0U27dEc1NMRpEfFAK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wzvJssz3AV4LOsBhcfhKuWbWJtRcp17uk80+FfgNM510NvB5mV2q5h8Jj8tmrlmMHip0+K5FWjG4XoW9g7NyKrmKz7EU+ou4q3Ef4bcT+1vgBENi+DXZDYyqLmz2R4XDYmI06Zr1u3vD2dczVGvciYhLwARTbng92X24s00bS5TYxV2iN23iI1t3qI7kV06Tp4NdPAlYDQ1fQtbCVX+Mpxmf0U668XTibe7+23r+1sLYTgs2P2Hri9kGUWqMbppOLvzN294dKqvxfap0hNwGttrOBPYfavaDFZ1nOWXrmYYqaZu128TctxVNNMUxO7E6c0Ql+x2zGWbH5BYybIrdy1l9iqqq3buXark071U1Ty1TM6azM/CzQDDbXbMZRtfktzKdosJ05l9yqmuq1xtdvWaZ1idaJiefwsBsdwUbF7G5x1U2byXpLH8XVa43pq/c7GdNY0rrmO1HaTgAABCNuOCrY3bW7Vfz7JbNeNmNOm7EzZvT7dVOm9/e1a8r6FnYWq7vxjtoKafURibWn7bWv7W+gGuti+BjYbZHE28VluS0X8dbnWjE4yub9dM9qaYq7GmfDERLYoAMVtJs7k+02XzgdoMtwuYYWeWKL9uKt2e7TPPTPhjSWVAaPzToY+D/G3qq8P1Xy+mZ/2eGxcTTHzlNU/tVsm6Gng+y+/TcxFjMsy3Z1ijF4rsfitxTq3UAsslynLsjy+1gMnwWGwODt/iWcPbiimPDpHb8K9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/9k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3103" y="1444752"/>
            <a:ext cx="15348857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outlier sales values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Anomaly Detection Parameters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Mean daily sales are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2,435.15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with a standard deviation of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2,305.86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Sales above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9,352.75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are high anomalies.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Identified Anomalies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All anomalies are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sales events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exceeding the upper bound, with no low sales anomalies due to non-negative sales data.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High sales anomalies suggest significant events, with the highest sales at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11,778.85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AMBAQEBAQEAAAAAAAAAAAQGBwUDAgEICf/EAHIQAAEDAgMBBQ0RDAcEBwUECwABAgMEBQYHERITFCFRkxUWIjFBU1RVcpHB0dIINDVSYWVxgZKUoaOywtPh4hcjMlZic5WWorGz1CQzN0J0gqQlNqXDOENjZGaDtBgmJ0SEKEVGdXa1R4WG4/DxZ3fE/8QAGgEBAQEBAQEBAAAAAAAAAAAAAAECBQQDBv/EAFARAQABAgIFBQoKCAYCAgICAwABAhEDIQQFEjFRFEFhkaETFTJSU4GSscHRIjRCYnFysrPS8AYzNWNzgqLCJUODo8PhI0Qk8UXEZHSTtOL/2gAMAwEAAhEDEQA/AP8AV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e419LarfVXSukWOmo4X1Ezkaq7LGNVzl0ThXgRekZNd/NTZS09praiz4gfVV8VPI+lgfQ1DWyzI1VYxVViIiK7RNVVOme/QtV6brH4rhVV2m02iZiL8Zjck1RTvabecU4Yw4saYgxFbLYsyokaVlXHCr1Xi2lTXq94l2+5W67UrK61V9NW00n4E1PK2RjvYc1VRTF8qsnMN4sw9T5iZkU6YkvuI2pXvkqpHOjgjfwsjYxF00RqpwL0ukmiIcrFVFbvM4Y7seJsO1VTSYRxBM+ku1tdI+SGnfwKk0beFdURVXROFNlURdHaJ1+82h42NVoGi4tVWPTf5MbNU0xMzTTN73ym0zGfReGdqbXnc/oYGc2DzQWVGJ7zSWCyYjkqK6ukSKCNaGdm05eptOYiJ7anF81zFHN5nXGUM0bZI5IKZr2OTVHItVCioqL00OHpWhaToNUUaVh1UTOdqomMvO1ExO5sAMCzOwNg7JeyWbMPKfDdswldae+WmiqKWyUzKKnu9PU1ccElPUQRbEc67MrnMc5FcxyatVurtY+anmjLrgTEtZJZL5Y7zarLc6KgutrpMNXSrkp2yysjk3W7wuWjpZ27e1uEseuiNRXavRU8qtrmxtgyn37u+LrLHzNrIrfW7dfE3e1VLs7nBJq7oJH7ozZY7Ry7bdEXVDtH8pZsYhZd7XmNa2Yestu5jZl4VplqKCk3GeuV0tvk3Wpdqu6yJt7KO0ToWtTqal+ued2L7TY8Y2iotNpdjW0Ypp8OWal2JG01U2tdGtBO9u2r1buUjnSbLk1WCXTZ6SBt4M9zywzjPFuVd0seDXRy3eTe8j6Tfb6NlxhjlY+ej3Zurokmja+La10Tb4V01UpeWuMsncNWfFkmGMB0OU99slEk97sl4o2Wenha10jIqp+46080LnNciVMSvVzUair+C1A2+urqK2UU9yuVZBSUlLG6aeeeRI44o2pq57nO0RrURFVVXgREP2kq6WvpYa+gqYqmmqY2zQzQvR7JGOTVrmuTgVFRUVFTgVFP5grc7cQYww9mRgC/wBVS3SJ2X9bfbdc4MJXTDu6RqySN7Fp690iyt4WObLG/ZVFVNNU1JdPnbiazWzC+XWDYXUlRa8FWe51dfJgy74jZI+eFWxU6Q27ZWH+qc5ZZH9VEax3CqB/TQP5zufmiccQR4JnxJb7XldR4gtTqqtuGLrPWzUjLikit5nrJulO2jc5kb5GyVC6ua5qJGq6ov8AREEm7QRzasXbYjtY37TeFOovBqnqgegId5u9BYLRXX26zLDRW6mkq6mRGq5WRRtVz3aJqq6IiroiamN4k81zlHS4fuNRhvEL627R0sjqKnfb6hjZJ9ldhHK5iIibWmvCnBqdDQdU6drKf/iYVVcXtMxEzEX4zGUed5dJ07RtD/X1xTz5zF5+ji1i+YxwlhiSKLEmKLTanz6bkytrY4XP1XRNEeqKvCi95Sfb7jb7tSsrrXX09ZTSa7E1PK2RjtF0XRzVVFMOypyEwpiXDFJj/NCCTFOIsUU0dxqJ66RythZK1HsjY1FRG6NVqeppo3ZTgOLfoLP5lzM6zXi01k9HgTFTJoLlb1WSdlHPG1FbLGnC7hVycHCum2nSVqJ2O8uhaRi16DoeLVVj0xPyfg1zTF5ppm+1fKdm8fCtzXh4O+GkYVFOk49EU4U2586YndM5W4XtOXS/pQGa4X80XlHjK/UeGcOYklqrjXOVkEK0E8e0qNVy9E9iNTgaq8K9Q4/msrVR33JasslxjWSkuF5slLOxF0V0clzpmuTX2FU4Ol6FpOg1xh6Vh1UVTF7VRMTbjm6eBpGDpNO1g1RVHRN/U2IH88R42xBVZZw5MPuky45ddZME1NSmqysgiYsj7g7gTTaoEbKjulukrU16pVMsM1K3LbILKjCOGLe5tfiJtxjhqW2KvvMdBTU08jnvWiok3edV2mMREcxE2lc5+jdl3lfZ/WQMGt2euK1y/r7jit1Fha7wX7mLbrhdMKXWJl5Y5rXxy0dnerK2aR21ue4NkVUVj3o9zW7K8Kk80lmDXYQa63WmyVGI6bMGkwZO+utdwtVPUQzsSRk+9aj+k0r9iRiKx+6cLVVNUcmgf0sDMsuccY3qsw8WZYY+nsdfX2Ckt9zprlZ6CaihnpqpJW7D4JZ5nNka+B/CkiorXN4EVFQoWcVgo7RmhVY7zXyikzGwBPbKalpZYqFl1fhmZsi7vKtvfq5Y5Ec1754GvkakOjm7KIB/RRCmvNnp7rT2Ke7UcdyrIpJ6ejfO1J5oo1aj3sjVdpzWq9qKqJom0mvTQyTHObNFYLJhmhyyxzZG81LXv62xSYfumKKytpGsTc5G01FI2dsXS2qmRXIi6NVFcpQ7RmzDi/HWVecF0ty0jZcvcS3Ktpodp25uhkpN2azbRrtNqN2m0iL0tQP6kB/OuX/mgMy8UX/C08+D6yvs+KmSPmpKbBN7oHWNroVlhfJcqpqUtYxdlI3OYyFFc9rm7TeBbLkPnBfcyqyupcU37DVJeKeNz6zCLLbU0F5sbtpqtZUJUSuWpYrHs+/siiYq/g7SO6ENlAKjjnNbA2XE1JBjC7Pon1zXvg2aaWXbRqojvwGrpptJ0+M+2Bo+LpVcYWBTNVU80ReeqHw0nSsDQsKcbSa4oojfMzERF8t85Laqo1Fc5URE4VVeocSmxzgqtuPMijxfZZ67aRm9o6+J0u0vSTZR2uvqGJ4vzJtGe2KsPZWYExJVRWa4OlnvlVDHJBI+CNiruDdtEVUciOReBU1c1VRUaqLeLl5mzKKtsa2elwy2gkRmzFW08r98Ru4NH7TlXaXg/vap0zr1as0fQaaI1lVVRXXnFMU3mmLzF6rzG+05RnbN+fp11pWsq651PRRiYdE2mqa5iKqrRMxRsxMZRMXqnK+VsplqAP58y480BYcGW24YJzWxJIl2w9cZ7dHU71nkdUwxu2Ue7Zaui6oqcK66InsrseCceYXzDtUt6wlcXVlHBUOpXyOhfFpIjWuVNHoi9J7eHpcJ5tP1Pper5qnEonYicqrTszfdMT0vbqv9INA1rTTTg4lPdJjOjajaiY3xMRN8lgBjuEv+lRmJ/wDorh/+NWmf8/GK8uEzmxJg600Fwuk+Zdrt1PT3BXsgl3xBb4XIr2qitXSRdHcOyuiq13SXlu0/qIGI3rNPM7L7EtzwrjR+F7vLU4SueJLLW2y31FG2KaiRu6U1RFJUSrI1d1iVJGvZro9FanApEtOa+cVotmXGM8eU2EZLJjyooLdU2220lTHV2uoq4dqGRKl872VDNtFRzNyjVqPTR79hVeG8g/mm1eaWx9iK4UF/w3hGuuFirr6lsSzQ4Hvb6lKLfCwOrea6N3l0Kpuyx7CtRiOZuu0mpoGX+Osx8bZl44s8z8O0OGcG3xLU1raKeStrmuo4ZkXdN3RkKsfLwrub9tF02WK3acGrA/m/P21WW8eaBy7pL7lN90Sm53b69LPve3zaPSWj0m2a+WKHodVTXa2ui4EXhIuVeObzhDK3C2AcHJBLia8YpuOH46S67vJT4Y3NZql9LI1ysknbTQMbGxrHNbIuzsSIzRwH9NAwLF+dmYuXEONMN4mjw5db/YLBT4jtdxoqGelo6qnkqNwfFLTPnkex7Hp00mVHo5F0aqKi3XFWZF8seamHMD0lLQvoLvh273eeSSN6zNmpVp0ja1UcjUYu7O2kVFVdE0VOHUNII1yudts1vqLteLhTUNDSRumqKmplbFFDG1NVe97lRGtROmqrofz7gvO7N+sw7lXj/F8GD3WXMOtpbZPbbbRVTKqkkqIZHRTtqJJ1Y5quYm1EsSK1HKiSPVuruTm1jXNTMPIvMzF1l52KPCVPBd7XT2ypo533Gqp6Zz6eWpWrbOkcTleyRzYtwfq1rUV6K7aaH9PxyMlY2WJ7XseiOa5q6oqL0lRT6INj9BLf/hYvkIetzuNJaLbV3avkWOlooJKid6NV2zGxqucuicK8CLwIIi+SVVRRE1VTaISTmXfFGGsPvjjvuILbbny6bm2qqmRK/VdOBHKmpnF780vlnTWetqLJenVdxjp5HUkD6KdrZJtldhrlVqIibWmvCnBqQ8tcocPYlw5TY2zCpn3+94ghbWSyVcrnNijf0TGsaioiJsq32OkmicB6YwNinaxrxH0Zy4Neuo0vGjRtVTRiVWvM7XwaY3ZzTebzO6PO16hr6G50zK221sFXTycLJoJEkY72HIqopIMGv0Fs8z1jq03iz1c1NhPEKyQXC3uc+VlM9qIqSsThX+9rpwr+EicCoiXywZ5ZZ4nvFLYbJfpKiurH7EMa0czNpdFVeFzUROBF6akr0eq23hxM08betvRdeYE4k6LptVOHjUzszTtRne0xNN7TMTeLZXvkvoMe81j/AGL1f/51ZP8A9Z0xas2Mc3fBNntcOG7dS1l8xHd6ex2xKtzm00M8yOVZptnRzmMYx71Y1UV2iNRW67Sed3F3BguMc2M3cuqq94VvLcLX69R4ZqsU2itobZUUcEsVJJG2qppqZ9TK5H7EiOZI2bRVXRWJs9F9VPmlFpcya63SUNGmCYcMy3GmubmvbNLcoqZla+BFV2wrd6SseiaIuqO4V00QN4B/NVf5oXM+WZmG6O109uxBasP0Fyuzo8DXu/QT19VCsraRjaBy71a1ERFklkkVVdwM6FVWw2rNzNjGWOsJ4Rs2HrThNL3g1mJ7nHfrfU1FXb598tjfTbkksCrqiqmrtlWqm0qL+ABugMR82JFBPku6CptHNWGTENiZJQbMbt9tW5QIsOkqpGu2nQ6PVG8PCqJqpScI4lw7kxifNPEUGXlVgSkocN0t6pMCsZTwtqmwJI2SuYlK6SjjdI9Y4VSORz03JHSImrUUP6kBjj8e5tYIu2DZsyJMKXC2YzuUVndTWe31FNUWmrmjdJDrNLUStq2asdG5yRwLwo9E01YkCozzxbFkdbMzG260LdK3EsFmkhWGXe6Qvu+81cjd02tvc+FF2tNrh006EDcgfz9iLNvOeSqzZq8KpgqmtuWc+sMdwoauee5MSgiqXxOcydjYF6NyJKiSIu0iLGmztPsEGZuPsxMU02HMsVsNjgp8N2/ENxrr7QTXBVWu21p6aKGGog0VGxSOfKr1T8FEYvCqBq1su1qvVO6rs9zpK+Bk0lO6WmmbKxssblZIxVaqojmuarVTpoqKi8KEsx/zK8lxlyuqpLvTwQVzsT39amKCRZI2S80qjaRjlRFc3XXRVRF06iGwAAD/AD682h5sSsu9ZcMnsrq+aloKWR9Le7pGqskqZGro+niXptjRUVHO6blRUToddrn6y1jg6swe64vmjnmX679C/wBDNY/pxrKNX6BFojOuufBop4zxnhG+Z6LzH+goP5D8xh5r2XMttNlTmRUvfimCJUt1yciqlziY3VWyr1JmtRV2l4HonD0X4X9eH10HTcHWGDGPgzlPZPCXi/Sj9GNYfohrKvVesqbV05xMbqqZ3VUzzxPXE3ibTEwA5mJsQ2zCWHbnii9VDIKC00ktbUyOXRGxxsVzl7yH8keZzzLwjbs1bJcIswbBdrpnPbqm4Xygo7xDWTW+7xSPnp4nsY9Vj0pZnQcKJw0zU6fAet+ef2UD+b7tnlnHSYVx5mRTwYNbYcA4mq7ZLb30VU+ruNFBNG16tmSdrKeVGPdoqxytc7TVGJwF2fjXNLHWLcUWXLOpwvZqDCUkNFLPfLbUV8lxrJKdk+wxsNTBveNjZI2q9d1VyuXRqI3og1oH8+2nPjMDMW6Ze2rAdDh6xrjGy3a4V8l3p56/eE9FPFE5sbYpYd3ar3Pbwuj1RWu1TZVjufSZ5500+DvuiYgocGU9qsmKW4Wu9DBTVT567Zr0o5aynm3bZpk23I5sD45l0ausurk0D+kjjXDGmDrTzRS64ss1FzHSFbjvivij3mk39Vu205Nz2/7u1ptdTUxfO/zQl4y3uN6qMNXyx3OLC8MFTc7JDhq6XKfc3KjnpPcKV297a9zNvYbPG5NGteq7L9G1THWJ4bDfs/cVNsFnvbIKDCk7KG8Um+aSXaZom6R6ptabW0nCmjkReoB/VaKioiouqKfp/O+PPNBY3pcU4ow/gGzPcuD2xQugdgm9XrmxVup2TrAyooUSGiRGvYxHSbqqq7aVjWtTbnVmfOJ2Zi2bDt7ksuX1tultt1ZRxYqtdUj7zUTptT0cFZusUFPPFtMj3NzZZHOdqjNAN6AAAAAAAAAAAAAAAAAAAAAAAAAAAAAAAAAAAAAAAAAAAAAAAAAAAAAAAAAAAAAAAAAAAAAAAAAAAAAAAAAAAAAAAAAAAAAAAAAAAAAAAAAAAAAAAAAAAAAAAAAAAAAAAAAAAAAAAAAAAAAAAAAAAAAAAAAAAAAAAAAAAAAAAAAAAAAAAAAAAAAAAAAAAAAAAAAAAAAAAAAAAAAAAAAAAAAAAAAAAAAAAAAAAAAAAAAAAAAAAAAAAAAAAB8yRxzRuilY17HorXNcmqORemip1UONeMGYavVprbPU2ejZFXU8lM90dOxHNa9qtVWrpwKmvAp2wfTDxcTBmKsOZiYGCYaxZmDkfRNwPi3At3xHaKFdztd2s1Osu1Crl0ZI3g2XJqiIiqi8Com0iIpLtNnxpnLj21YuxrhObDuF8NK6agttez+kVdUunRyMVEVGpoi8KadCiJrq5U3AHdr19EzXj4eBTTjVxMTXEzz5VTTTe1MzneY4zaIY2Oa+SDHY7LDI2WKz0THsVHNc2nYitVOkqLpwKcjMjAVqzPwTdMCXutrqOiu0bI5Z6FzGzx7MjXorFkY9uurE6bVT1Cyg4FVdVfhTdtn1rydpG3u3X/GmN8S42qbLJu9qZe1omQUM2it3ZkNHTwRvl0XRskrXuZw7Ct1drXsQ+ZiwriOlvdmqMbYvpMP327c3Z7JSVNLHSx16ysldM1+91nVHPZtLG+V0erlVGIqNVuxAyM1vGQmD73zyb6uV4Zz0Ygt2I6zc5ok3Opotw3Jkesa6RrvZm0i6qurtHJqmlep8Hw4480g3MOns94orXhS2LRTy1lDNRxXK6o+VkT42TMa6ZkEM1QiTN1jctQiNc7ZXTawBzMR2R+IbRNa4r1c7RK9WvirrbM2OogkaqOa5u01zHcKJqyRj2OTVHNciqhn9d5nrDN/t9/ixpijEeJrniCgitkt4r30sVVTU0Um7RMgbTQRQM2JvvmqxKrnaI9XNRGpqYAylPM8WKru14xBiPHWLr9db7hufC1XWV09I1d5yuV2rI4aeOKN7dVRFaxEXpuRy8JMqMjLVBWWm74TxrifC12tdlgw++4Wx9JJJXUUOm5MqI6qnmhc5q7So9sbXJtuTXRdDSgBQMYZRR4xtLcPTZhYuoLTNb1tdyooKmmnZc6dUVHJM+pglka5zXPar4XxvVHdPVrFbd7fQUlqoKa10EW5U1HCynhZtK7ZjY1GtTVVVV0RE4VXUkAD4lijmjdDNG2SN6K1zXJqjkXpoqL00OBiLAOF8SWG4YfqrTSwQ3GmkpXywU8bZGI9qormrs8Dk11ReMsQPrhY2JgVRXh1TExnlxYrw6MSNmuLw/nbC2YGZmSNogwFjrLK+YgorU1ILdeLJBuzJaZOCNr0Tga5OloqoumnAv4S9HDeHscZzZh2zMbMPCr8OYdw22ZLPZqxFWpqJn6IsszHN6FOBF0VE4Wt01TVy7wDu4mvqZ28bBwKaMauJia4mflZVTTTM2pmrO8xxm1nNo1ZMbOHiYk1YdNrUzbm3XnfMR/8Ad0GGxWSnlbPT2ehikYurXsp2Nc1eNFROA5mOsE2rMGwc7l5qKuGm37R123Sva1+6U1RHOxNXNcmyr4movBroq6Ki8KWEH5+quqvOqbupFMU7oU2PKfB8WaNVm8ymmS/1dpbaJHbTdySJHa7ojdNd1VEaxXa/gsamnAcGLzPmE6LB+F8LWe/4htlVgyeWosl7pqiHf9K+Vz1lRduJ0EjXte5jmPic1U04NpEcmoAyrOr1kxT32gsi1uYOLEv+H7hJc6LESS0bq5s0kToXpub6daVI3Ru2VY2BG8G0iI5VcvMtvmbsG25k21iDEtZNU4spcZz1FVVxSSS3GGNrE1XckRI3bO0rERNFVUYrGo1qawAK1bsBWe2Y/vOY0FTWOuV8t9HbaiJ72rA2KmdK5isajUcjlWZ2qq5U4E0ROHWDi3Lu44mr5qu35n4vw7BVwJBV0VskopIJ0RFTVEqqaZ0Kq1dFWF0evAv4XRFzAGYS+Z+wrR1tqrMG4gxBhFtsskeHHQ2eeDZq7bG/aZBI6oile1UVX6SxOjl6Ny7euip84R8ztgPBsWF6egqrvVU+E7NcbFSQ1k8cjZ6WtkZJLu2kaK5yKxERUVvAq6oq8JqIAoGB8oYcBtpbdbswMX1lgtsb4bZY6urg3rQxqio1jZY4WVMrWNcrWJNNIiJsr+E1rm/eGspKSx4ujxvecZ4jxRdqOhktlvlu76VEoqWR7XyRs3tBCsm0scerplkf0CaOTV21fAAI1VbLbXOR9bb6aoc1NEWWJr1ROLhQkgsVTTN4SqmKotVF2UZrZcXt1ysmYmWVHSx4hw5I9d56NjjradyLtxrpp0S8KJwpwPdwoumnLmz6xrXUq2qx5I4qTED27CR1VOrKWJ6uRqPWRUTViLrwqjU4Omiaqm1g62FrSicKnD0rCjE2PBmZmJiL3tNpzi/VxcHH1JiRjV42g484PdPCiIpmJmIiNqLx8Gq0REznE2jK7OcpcrudDDUy4tbS3TEF4q5bnc6iSJj/AL/Jpq1q6dJNPYVyuVOBTQKWjpKKNYqKlhp2Ku0rYmIxFXj0Tq8CHsDw6VpeLpmLVi4s51Tfo80cI5nT0LQMDV+DTgYFNopi3GfpmeeZ3zPPKjYrypo8Q4oixxY8XYgwliBtGluqK+yupXLV0qOV7IpoqqCaF6Nc5ytdsI9u05Edoqoud50ZRsteSvOhhKkv94q7hiq0XG5VbZJJrjVyuuMDqirkfEiK1yNartWIxsbWJsoxrURN9B5nsZHiHKBtqw7jXE9RiLEmMsUV+F620UdTc0p3TQ06xPclNTxUsELE25NlVXYWR6o1FcuiInPyfyUbT4Xy9vWMcSYruMuG7TSz2+wXZ8Laa1Vi0zWOfsthZO+RiLI1qVEkmxtu2URUTTbABnmHMmaHCV1klw3jnFdBYJLhJc1w1FUU/M9tRI/dH7L1hWrYx0usixNnSNVc5NnYcrF72E8BWfB13xPerZU1ks+LLol2rWzva5kcyQRw7MaNaio3Ziaujlcuqrw6aIllAFDxzlPFjLFllxvQ45xHhi82KkqqGnqLQ2hej4ah0bpGvZV007V4YWaKiIqcPGQGZA4MjwrT4ehuN6juNLdnYhixElSxbol1frt1ivVixOe5HOasaxrDsLsbnsIjU0sAZymRmGK+z4mt2MLzesVVmLaFtsud0ukkDKp1IxHbnFGlNFFDE1jnvemxGiq9yucrl4SNZMh6C3Yot2Mb3mJjHEt0tdpqrJSyXWekRjKWfc9pFZT08TVeixIqSKm2uq7auRGo3TwBndHkdhOhwfgbBMVwu60OX9bR19skdNFus0lM1zWJMu56OaqPXXZRq9LRUOHiDzMuFr/asR4WTGuMLbhXFE09VW4eoaunZRsqJl2pJYnOgdPHrJ98WJJdyVyu1jVrnNXYAB5UlMyjpYaSJXKyCNsbVd01RqaJr3j7kjZKx0UrGvY9Fa5rk1RUXpoqH0AOJesHYdvlorbNU2umjiroJKd74oWNe1HNVNWrpwKmuqKZThzGGO8oLe3BeK8B3i+UVvVYrfdLVCsrZINdGI5P7q9REVUVE0TRemu4g+1GLsxNNUXhytL1Z3bEp0jR65w8SImLxETExPNMTvzzjnhjllsuL81sbW7GuNcOSWGxWBJFtltqk1nqJXLor5WqmrU0a1dFROk3TVFVTV47PaIZGyxWqjY9io5rmwNRUXjRdCYCYmLNe7KI5n10LV2HodNU1Tt11TeqqbXmco5soiIiIiI3RCrZmZe2vNHB9Vg28XK42+nqZqaoSpt7omzxSQTMmjc3dWPZ+HG3VHMVFTU4ldk6l/sNTYcaZj4rxJtVEFbb6yrbb6aptVXCqujqKZ9HSwoj0cqL98R7V00VFarmu0QHydBSsM5W0Fku1biK/wCJr1i29VtHzNdcL1vZHxUeu0tPHHSwwwsarlVzlSPbcum05Ua1G1NvmWsuWZdWvLNlwv7bfarpzUiq0rGJVyOVHMdC+Tc9FiWF24K1Gou5I1qKipqbCAKFiHKOkuuLpcc4cxpiTCN5rKOOguE1mdSOZXwRuVYmyxVcE8aOZtPRr2NY/R7kVypoidKky3sdHjmkx/HW3OS40dh53mMmqd1jdT7qku29z0WR8u0iauV66prqirwlrAFUzMy7tmaOFXYUut1uVti33S10dXbnRJPFNTzMmic3do5GLo9jdUcxUVOA4ttyPw5vi+V+Nb5ecb12ILYtkq6q+rTIrbcuqupo46SGCKNjnOc5zkZtuXTVy7LdNFAGdYeyXobRdLPcL1jnFWJ4MN6usdFeZqV0NuesaxpI1YYI5Jntjc5iPqHyuRHOXXaVXHBq/Mx4Zq6eSzJjvGUGHebrMRU9ghqaRtFTVjaptT0Dt77usayI5VifK5ibaq1EVGq3YwBRlygw0tPj6mWuuezmM9z7ou6x6wq6kZSruHQdD0DEXotvotV6XAc2bIqz09farvhbGmKMMXK3WansE9Xa5aVXXGigRNyZUMqIJY1c3otmRjGPTdHojkRdE0sAVTLPLfD+VGFWYOwxPXy0EdXVVjFrqjd5kdPM+V6LIqIrkRz1RFdq7TTVXLqq2sAAfyp5rzzHVLm5FLmDlzS09JjOFqb6p9UjiuzETTolXgbMidJ68DkTZd1Fb/VYPLpmh4On4M4OPF4ns6Y6Xe/Rv9JdY/onrCjWerK9nEp6qo56ao56Z/7iYmIlhnmX/Mv4d8z/AId31VbhccXXGJEuNxRuqRp09wg14WxovTXgV6pqvAjUbuYBvRtGwtEwowcGLUw8uutdad+kOnYmsdY4k14tc3mZ7IiOaI3REZRCtZiYCtWZmFKnBt9rq6nt1bLA+qSjexj5445WyLC5Xtd97fs7LkREVWqqIqa6nxj7LyzZhWy3W251ddQutF0pLvQ1VvkZHNBUU70cxWq5rk0VNWOTTha5ycGupaAfdy2c1mRWEa3A2Mcv5bjd0t2NrlV3S4Stmi3aKWoc1z0iXc9lrUViaI5rl6eqqfd5yZo6y/1+JMM45xRhGrvMEUF3SzSUisuKRM2I3yNqaebc5Gs6HdIdzeqaaquy3Z0MAUe1ZPYNsWIMLX6yRVdDzoWiqstto45UdBved0SvWTbRZHv1hau0r9VVXK7aVdSFW5GYSr8EXLAM1xu6W+6X5+IppWzRbs2pdXJWK1q7nspHuiImitVdng116I0UAZDjDzNWGMYtxbQT40xbbLLjaXfV4s9uqaWOmlqtzZHu7XugdO12kUaqxJdzcreiYqKqL0r/AJAYNxFT4wpq253ljca01tpbgsU0SLEyhREiWLWNdlV06La2tepsmmADPbpk3RVGK7hi/DeOMU4Wqr2yBl5htE1KsNy3Juwxz0qIJViekfQbcCxPVNOHVGqn1jTJ2hx3NvS941xQmH5nUz6zD7J6d1HVugc1zFfJJC6qZqsbFckU7EVW69Nzld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ruKMa0eGay32mO1XG73W6rItJb7eyNZZGRoiySK6V7I2NbtN1V701VyImqrodKx3WS829tbNaK+1y7bo5KSuY1ssbmrouqsc5jkXpo5jnNVF4FFh0AVrGmMudCXD8fM3ffN29U9o13bc9x3VHLun4K7Wmz+Dwa69NCy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nWbdFg+WS0XO948dgq80CzvtF7WVkUcb3NRHxSLMm4yNd0KrE9Uc5GKrdNHKlAu+YddfsK2O245osKTUlfequibiO9wOSx1EFO3ajq1p1ejZFmartzasiM22K5ruBqH9CA1E2Sz+WcKVbpcPYfoI6iGWjt2a7aaiSCmkpoGQbLno2KGR73RR6vcrWbS6I49qSyNxFfLlBiTHmHLHjWPEkroFqLHLLiBjGz6wJTS76a51O6HZREZFuaMc/VF0c4/qAF2yzBLZPZcOZ0SNiXDuK7hfL1LrPG50eILJqx6OZKzRzn0bWsYiLrG1Eei6ORUVd7AMzN1A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5zXxNjfDU9hnsdRbaS2Vd8t1vqHuY6apmbNOjXtaiojImo1NNro1dtLpsK1FWxFxowKrjahuzqea7szGqsLW2gpHySvp6akcm2mqrJLJUxyJsIiJ0LUYvT1cuqInPwjjq6VOT1JmHimiayrZaJLjURxMViSNY1zkc1q6q3ba1HIi9La0FhegY7Q4rxxYIcC4txFih9xo8Y1EVNXW1aOBkNE+pidLCtO5jUl0YrUYu6Pk2kVV4FIMOPsbJg21ZzTYkkW2XG7QslsK0kG94rdLUb3arXo3dt2RFbIrlkVqrqmwidK7KXbgDEbljvHFRhHEOblsxJJT2+w3Ooigse9IHU9TR0025SrK9zd23V2kjkVsjWt0YmyvDrtUEzKmCOoi12JWI9uqdRU1QkxZXoA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UcycI3LGNvs1JbJ6aJ9uvtBdJVnc5qLFBLtPRuy1eiVOki6JxqhbgNwzLMDBGLsU4yobk+zWG/4dttO19Nabld56SLf207WoljZTStm0bstYjl0b0S6arqdavkxZiOshwZfrBSUdvulnrlu81NJLVRRq5WxRRQ1DmRIr1a97lR0eujeDjLuC3LMssmXeNqhMJWPGFTZnWjBkiSwVFFUTOqLlJFG6KnWSJzGtgRGOVzkR8urkRE0QiW7KnGEFituWtZV2h2E7VdY66OuZUS7+npop93ipnQ7mjGKj9lqyJKurW8DEVeDXgNqUsyGpyqxjzGveXVHV2hMJ325y1r6108ra6mp5pd1mp2wpGrHqrtprZFlbo1+qsVU4dcYxsbGxsTRrURET1D6Ambq525OqblUsdUzsbGyNWtZIqJw7Wv7j25nt7Mq+WU+af0UrPzcPziaamZhIhE5nt7Lq+WUcz29mVfLKSwZ2pLQicz29mVfLKOZ7ezKvllJYG1JaETme3syr5ZRzPb2ZV8spLA2pLQicz29mVfLKOZ7ezKvllJYG1JaETme3syr5ZRzPb2ZV8spLA2pLQicz29mVfLKOZ7ezKvllJYG1JaETme3syr5ZRzPb2ZV8spLA2pLQicz29mVfLKOZ7ezKvllJYG1JaETme3syr5ZRzPb2ZV8spLA2pLQicz29mVfLKOZ7ezKvllJYG1JaETme3syr5ZRzPb2ZV8spLA2pLQicz29mVfLKOZ7ezKvllJYG1JaETme3syr5ZRzPb2ZV8spLA2pLQicz29mVfLKOZ7ezKvllJYG1JaETme3syr5ZTwgpFfVVMbqyq2Y1ajfvy9Vup0iJTefazumfJQsTOZaDme3syr5ZRzPb2ZV8spLBNqS0InM9vZlXyyjme3syr5ZSWBtSWhE5nt7Mq+WUcz29mVfLKSwNqS0InM9vZlXyyjme3syr5ZSWBtSWhE5nt7Mq+WUcz29mVfLKSwNqS0InM9vZlXyyjme3syr5ZSWBtSWhE5nt7Mq+WUcz29mVfLKSwNqS0InM9vZlXyyjme3syr5ZSWBtSWhE5nt7Mq+WUcz29mVfLKSwNqS0InM9vZlXyyjme3syr5ZSWBtSWhE5nt7Mq+WUcz29mVfLKSwNqS0InM9vZlXyyjme3syr5ZSWBtSWhE5nt7Mq+WUcz29mVfLKSwNqS0InM9vZlXyyjme3syr5ZSWBtSWhE5nt7Mq+WUcz29mVfLKSwNqS0ObLSKyrp4krKrZkR6r9+XqImh78z29mVfLKKj0QpO5k/chLNTVOSREInM9vZlXyyjme3syr5ZSWDO1K2hE5nt7Mq+WUcz29mVfLKSwNqS0InM9vZlXyyjme3syr5ZSWBtSWhE5nt7Mq+WUcz29mVfLKSwNqS0InM9vZlXyyjme3syr5ZSWBtSWhE5nt7Mq+WUcz29mVfLKSwNqS0InM9vZlXyyjme3syr5ZSWBtSWhE5nt7Mq+WUcz29mVfLKSwNqS0InM9vZlXyyjme3syr5ZSWBtSWhE5nt7Mq+WUcz29mVfLKSwNqS0InM9vZlXyyjme3syr5ZSWBtSWhE5nt7Mq+WUcz29mVfLKSwNqS0InM9vZlXyyjme3syr5ZSWBtSWhE5nt7Mq+WUcz29mVfLKSwNqS0InM9vZlXyyjme3syr5ZSWBtSWhzKekWSoqo3VlVpE9rW/fV6SsRf3qSOZ7ezKvllFJ58rvzrP4bSWaqmYkiIROZ7ezKvllHM9vZlXyyksGdqS0InM9vZlXyyjme3syr5ZSWBtSWhE5nt7Mq+WUcz29mVfLKSwNqS0InM9vZlXyyjme3syr5ZSWBtSWhE5nt7Mq+WUcz29mVfLKSwNqS0InM9vZlXyyjme3syr5ZSWBtSWhE5nt7Mq+WUcz29mVfLKSwNqS0InM9vZdXyyjme3sur5ZSWBtSWhE5nt7Lq+WUcz29l1fLKSwNqS0InM9vZdXyyjme3syr5ZSWBtSWhE5nt7Lq+WUcz29l1fLKSwNqS0InM9vZlXyyjme3sur5ZSWBtSWhE5nt7Lq+WUcz29l1fLKSwNqS0InM9vZlXyyjme3sur5ZSWBtSWhE5nt7Lq+WUj19IsFJLLHWVW01OD78vGdMiXX0Pm7nwlpmbwTEWOZ7ey6rllHM9vZdVyyksE2pLQicz29l1XLKOZ7ey6rllJYG1JaETme3suq5ZRzPb2XVcspLA2pLQicz29l1XLKOZ7ey6rllJYG1JaETme3suq5ZRzPb2XVcspLA2pLQicz29l1XLKOZ7ey6rllJYG1JaETme3suq5ZRzPb2XVcspLA2pLQicz29l1XLKOZ7ey6rllJYG1JaETme3suq5ZRzPb2XVcspLA2pLQicz29l1XLKOZ7ey6rllJYG1JaETme3suq5ZRzPb2XVcspLA2pLQicz29l1XLKOZ7ey6rllJYG1JaETme3suq5ZRzPb2XVcspLA2pLQicz29l1XLKOZ7ey6rllJYG1JaETme3suq5ZRzPb2XVcspLA2pLQicz29l1XLKeFDSLPStlkrKpXKrv8Arl6jlQ6REtfnFndP+UpramyWi5zPb2XVcso5nt7LquWUlgztStoROZ7ey6rllHM9vZdVyyksDaktCJzPb2XVcso5nt7LquWUlgbUloROZ7ey6rllHM9vZdVyyksDaktCJzPb2XVcso5nt7LquWUlgbUloROZ7ey6rllHM9vZdVyyksDaktCJzPb2XVcso5nt7LquWUlgbUloROZ7ey6rllHM9vZdVyyksDaktCJzPb2XVcso5nt7LquWUlgbUloROZ7ey6rllHM9vZdVyyksDaktCJzPb2XVcso5nt7LquWUlgbUloROZ7ey6rllHM9vZdVyyksDaktCJzPb2XVcso5nt7LquWUlgbUloROZ7ey6rllHM9vZdVyyksDaktCJzPb2XVcso5nt7LquWUlgbUlocx1KqV8cCVlVsOhe9fvy9NHNTwqSOZ7ey6rllD/RaL/DyfKYSzU1TkWhE5nt7LquWUcz29l1XLKSwZ2pLQicz29l1XLKOZ7ey6rllJYG1JaETme3suq5ZRzPb2XVcspLA2pLQicz29l1XLKOZ7ey6rllJYG1JaETme3suq5ZRzPb2XVcspLA2pLQicz29l1XLKOZ7ey6rllJYG1JaETme3suq5ZRzPb2XVcspLA2pLQicz29l1XLKOZ7ey6rllJYG1JaETme3suq5ZRzPb2XVcspLA2pLQicz29l1XLKOZ7ey6rllJYG1JaETme3suq5ZRzPb2XVcspLA2pLQicz29l1XLKOZ7ey6rllJYG1JaETme3suq5ZRzPb2XVcspLA2pLQicz29l1XLKOZ7ey6rllJYG1JaETme3suq5ZRzPb2XVcspLA2pLQ5tBSLPSRSyVlUrnJqv35eM9+Z7ey6rllFq9D4e58JLNVVTeUiIsicz29l1XLKOZ7ey6rllJYM7UraETme3suq5ZRzPb2XVcspLA2pLQicz29l1XLKOZ7ey6rllJYG1JaETme3suq5ZRzPb2XVcspLA2pLQicz29l1XLKOZ7ey6rllJYG1JaETme3suq5ZRzPb2XVcspLA2pLQicz29l1XLKOZ7ey6rllJYG1JaETme3suq5ZRzPb2XVcspLA2pLQicz29l1XLKOZ7ey6rllJYG1JaETme3suq5ZRzPb2XVcspLA2pLQicz29l1XLKOZ7ey6rllJYG1JaETme3suq5ZRzPb2XVcspLA2pLQicz29l1XLKOZ7ey6rllJYG1JaETme3suq5ZRzPb2XVcspLA2pLQicz29l1XLKflE10dRVQrLI9rHM2dtyuVNWkwiU3n2s7pnyULeZiS1ksAGVAAAAAAAAAAAAAAAAAAAAAEKn9FKz83D84mkKn9FKz83D84mmqt6QAAyoAAAAAAAAAAAAAAAAAAAAAAAAAAAAAAAAAABEpvPtZ3TPkksiU3n2s7pnyULG6UlLABFAAAAAAAAAAAAAAAAAAAAAAAAAAAAAAAAAAAAAESo9EKTuZP3ISyJUeiFJ3Mn7kJZZ3Qkc4ACKAAAAAAAAAAAAAAAAAAAAAAAAAAAAAAAAAAAAAIlJ58rvzrP4bSWRKTz5XfnWfw2ks1VvSAAGVAAAAAAAAAAAAAAAAAAAAAAAAAAAAAAAAAAAIl19D5u58JLIl19D5u58Jad8JO5LABFAAAAAAAAAAAAAAAAAAAAAAAAAAAAAAAAAAAAAAiWvzkzun/AClJZEtfnJndP+UpeZOdLABFAAAAAAAAAAAAAAAAAAAAAAAAAAAAAAAAAAAAAER/otF/h5PlMJZEf6LRf4eT5TCWWeZIAARQAAAAAAAAAAAAAAAAAAAAAAAAAAAAAAAAAAAABEtXofD3PhJZEtXofD3PhJZat8pG4ABFAAAAAAAAAAAAAAAAAAAAAAAAAAAAAAAAAAAIlN59rO6Z8klkSm8+1ndM+ShY3SkpYAIoAAAAAAAAAAAAAAAAAAAAAhU/opWfm4fnE0hU/opWfm4fnE01VvSAAGVAAAAAAAAAAAAAAAAAAAAAAAAAAAAAAAAAAAIlN59rO6Z8lCWRKbz7Wd0z5KFjdKSlgAigAAAAAAAAAAAAAAAAAAAAAAAAAAAAAAAAAAAACJUeiFJ3Mn7kJZEqPRCk7mT9yEss7oSOcABFAAAAAAAAAAAAAAAAAAAAAAAAAAAAAAAAAAAAAESk8+V351n8NpLIlJ58rvzrP4bSWaq3pAADKgAAAAAAAAAAAAAAAAAAAAAAAAAAAAAAAAAAES6+h83c+ElkS6+h83c+EtO+EnclgAigAAAAAAAAAAAAAAAAAAAAAAAAAAAAAAAAAAAAARLX5xZ3T/lKSyJa/OLO6f8AKUvMnOlgAigAAAAAAAAAAAAAAAAAAAAAAAAAAAAAAAAAAAACI/0Wi/w8nymEsiP9Fov8PJ8phLLPMkAAIoAAAAAAAAAAAAAAAAAAAAAAAAAAAAAAAAAAAAAiWr0Ph7nwksiWr0Ph7nwkstW+UjcAAigAAAAAAAAAAAAAAAAAAAAAAAAAAAAAAAAAAESm8+1ndM+ShLIlN59rO6Z8lCxulJSwARQAAAAAAAAAAAAAAAAAAAABCp/RSs/Nw/OJpCp/RSs/Nw/OJpqrekAAMqAAAAAAAAAAAAAAAAAAAAAAAAAAAAAAAAAAARKbz7Wd0z5JLIlN59rO6Z8ksbpSUsAEUAAAAAAAAAAAAAAAAAAAAAAAAAAAAAAAAAAAAARKj0QpO5k/chLIlR6IUncyfuQllndCRzgAIoAAAAAAAAAAAAAAAAAAAAAAAAAAAAAAAAAAAAAiUnnyu/Os/htJZEpPPld+dZ/DaSzVW9IAAZUAAAAAAAAAAAAAAAAAAAAAAAAAAAAAAAAAAAiXX0Pm7nwksiXX0Pm7nwlp3wk7ksAEUAAAAAAAAAAAAAAAAAAAAAAAAAAAAAAAAAAAAACJa/OTO6f8pSWRLX5yZ3T/AJSl5k50sAEUAAAAAAAAAAAAAAAAAAAAAAAAAAAAAAAAAAAAARH+i0X+Hk+UwlkR/otF/h5PlMJZZ5kgABFAAAAAAAAAAAAAAAAAAAAAAAAAAAAAAAAAAAAAES1eh8Pc+ElkS1eh8Pc+Ellq3ykbgAEUAAAAAAAAAAAAAAAAAAAAAAAAAAAAAAAAAAAiU3n2s7pnySWRKbz7Wd0z5JY3SkpYAIoAAAAAAAAAAAAAAAAAAAAAhU/opWfm4fnE0hU/opWfm4fnE01VvSAAGVAAAAAAAAAAAAAAAAAAAAAAAAAAAAAAAAAAAIlN59rO6Z8klkSm8+1ndM+SWN0pKWACKAAAAAAAAAAAAAAAAAAAAAAAAAAAAAAAAAAAAAIlR6IUncyfuQlkSo9EKTuZP3ISyzuhI5wAEUAAAAAAAAAAAAAAAAAAAAAAAAAAAAAAAAAAAAARKTz5XfnWfw2ksiUnnyu/Os/htJZqrekAAMqAAAAAAAAAAAAAAAAAAAAAAAAAAAAAAAAAAARLr6Hzdz4SWRLr6Hzdz4S074SdyWACKAAAAAAAAAAAAAAAAAAAAAAAAAAAAAAAAAAAAABEtfnFndP+UpLIlr85M7p/ylLzJzpYAIoAAAAAAAAAAAAAAAAAAAAAAAAAAAAAAAAAAAAAiP8ARaL/AA8nymEsiP8ARaL/AA8nymEss8yQAAigAAAAAAAAAAAAAAAAAAAAAAAAAAAAAAAAAAAACJavQ+HufCSyJavQ+HufCSy1b5SNwACKAAAAAAAAAAAAAAAAAAAAAAAAAAAAAAAAAAARKbz7Wd0z5JLIlN59rO6Z8ksbpSUsAEUAAAAAAAAAAAAAAAAAAAAAQqf0UrPzcPziaQqf0UrPzcPziaaq3pAADKgAAAAAAAAAAAAAAAAAAAAAAAAAAAAAAAAAAESm8+1ndM+SSyJTefqzumfJLG6UlLABFAAAAAAAAAAAAAAAAAAAAAAAAAAAAAAAAAAAAAESo9EKTuZP3ISyJUeiFJ3Mn7kJZZ3Qkc4ACKAAAAAAAAAAAAAAAAAAAAAAAAAAAAAAAAAAAAAIlJ58rvzrP4bSWRKTz5XfnWfw2ks1VvSAAGVAAAAAAAAAAAAAAAAAAAAAAAAAAAAAAAAAAAIl19D5u58JLIl19D5u58Jad8JO5LABFAAAAAAAAAAAAAAAAAAAAAAAAAAAAAAAAAAAAAAiWvzkzun/AClJZEtfnJndP+UpeZOdLABFAAAAAAAAAAAAAAAAAAAAAAAAAAAAAAAAAAAAAER/otF/h5PlMJZEf6LRf4eT5TCWWeZIAARQAAAAAAAAAAAAAAAAAAAAAAAAAAAAAAAAAAAABEtXofD3PhJZEtXofD3PhJZat8pG4ABFAAAAAAAAAAAAAAAAAAAAAAAAAAAAAAAAAAAIlN59rO6Z8klkSm8/VndM+SWN0pKWACKAAAAAAAAAAAAAAAAAAAAAIVP6KVn5uH5xNKnd348bf6lMLQWB9NuEO2twmmY/b1f0kY1U000PDdM4+w8G++ar6M9kaLNcRVt0x9Mw8Nemxh1TT3OqbcKZmFzBTN0zj7Dwb75qvoxumcfYeDffNV9GORz49PpQz3wjydfoyuYKZumcfYeDffNV9GN0zj7Dwb75qvoxyOfHp9KDvhHk6/RlcwUzdM4+w8G++ar6MbpnH2Hg33zVfRjkc+PT6UHfCPJ1+jK5gpm6Zx9h4N981X0Y3TOPsPBvvmq+jHI58en0oO+EeTr9GVzBTN0zj7Dwb75qvoxumcfYeDffNV9GORz49PpQd8I8nX6MrmCmbpnH2Hg33zVfRjdM4+w8G++ar6Mcjnx6fSg74R5Ov0ZXMFM3TOPsPBvvmq+jG6Zx9h4N981X0Y5HPj0+lB3wjydfoyuYKZumcfYeDffNV9GN0zj7Dwb75qvoxyOfHp9KDvhHk6/RlcwUzdM4+w8G++ar6MbpnH2Hg33zVfRjkc+PT6UHfCPJ1+jK5gpm6Zx9h4N981X0Y3TOPsPBvvmq+jHI58en0oO+EeTr9GVzBTN0zj7Dwb75qvoxumcfYeDffNV9GORz49PpQd8I8nX6MrmCmbpnH2Hg33zVfRjdM4+w8G++ar6Mcjnx6fSg74R5Ov0ZXMFM3TOPsPBvvmq+jG6Zx9h4N981X0Y5HPj0+lB3wjydfoyuYKZumcfYeDffNV9GN0zj7Dwb75qvoxyOfHp9KDvhHk6/RlcyJTefazumfJKvumcfYeDffNV9GRqeTN/fdVs0eDtrVm1rU1Wn4PU6AsaHNp+HT6UJ3wjydfoyvgKZumcfYeDffNV9GN0zj7Dwb75qvoycjnx6fShe+EeTr9GVzBTN0zj7Dwb75qvoxumcfYeDffNV9GORz49PpQd8I8nX6MrmDOY8S5rSYmnwq23YT33T0MVwc9aip3NY5JJGIiLsa7WsbteDTRU4eLp7pnH2Hg33zVfRm69X14cxFVdMXz8KN0nfGnydfoyuYKZumcfYeDffNV9GN0zj7Dwb75qvozHI58en0oO+EeTr9GVzBTN0zj7Dwb75qvoxumcfYeDffNV9GORz49PpQd8I8nX6MrmCmbpnH2Hg33zVfRjdM4+w8G++ar6Mcjnx6fSg74R5Ov0ZXMFM3TOPsPBvvmq+jG6Zx9h4N981X0Y5HPj0+lB3wjydfoyuYKZumcfYeDffNV9GN0zj7Dwb75qvoxyOfHp9KDvhHk6/RlcwUzdM4+w8G++ar6MbpnH2Hg33zVfRjkc+PT6UHfCPJ1+jK5gpm6Zx9h4N981X0Y3TOPsPBvvmq+jHI58en0oO+EeTr9GVzBTN0zj7Dwb75qvoxumcfYeDffNV9GORz49PpQd8I8nX6MrmCmbpnH2Hg33zVfRjdM4+w8G++ar6Mcjnx6fSg74R5Ov0ZXMFM3TOPsPBvvmq+jG6Zx9h4N981X0Y5HPj0+lB3wjydfoyuYKZumcfYeDffNV9GN0zj7Dwb75qvoxyOfHp9KDvhHk6/RlcwUzdM4+w8G++ar6MbpnH2Hg33zVfRjkc+PT6UHfCPJ1+jK0VHohSdzJ+5CWUOaTN/ftNtUeDtrSTZ0qarTpJrr0BJ3TOPsPBvvmq+jLOhzaPh0+lCRrCPJ1+jK5gpm6Zx9h4N981X0Y3TOPsPBvvmq+jJyOfHp9KF74R5Ov0ZXMFM3TOPsPBvvmq+jG6Zx9h4N981X0Y5HPj0+lB3wjydfoyuYKZumcfYeDffNV9GN0zj7Dwb75qvoxyOfHp9KDvhHk6/RlcwUzdM4+w8G++ar6MbpnH2Hg33zVfRjkc+PT6UHfCPJ1+jK5gpm6Zx9h4N981X0Y3TOPsPBvvmq+jHI58en0oO+EeTr9GVzBTN0zj7Dwb75qvoxumcfYeDffNV9GORz49PpQd8I8nX6MrmCmbpnH2Hg33zVfRjdM4+w8G++ar6Mcjnx6fSg74R5Ov0ZXMFM3TOPsPBvvmq+jG6Zx9h4N981X0Y5HPj0+lB3wjydfoyuYKZumcfYeDffNV9GN0zj7Dwb75qvoxyOfHp9KDvhHk6/RlcwUzdM4+w8G++ar6MbpnH2Hg33zVfRjkc+PT6UHfCPJ1+jK5gpm6Zx9h4N981X0Y3TOPsPBvvmq+jHI58en0oO+EeTr9GVzBTN0zj7Dwb75qvoxumcfYeDffNV9GORz49PpQd8I8nX6MrmCmbpnH2Hg33zVfRjdM4+w8G++ar6Mcjnx6fSg74R5Ov0ZXMFM3TOPsPBvvmq+jG6Zx9h4N981X0Y5HPj0+lB3wjydfoyuYKZumcfYeDffNV9GN0zj7Dwb75qvoxyOfHp9KDvhHk6/RlaKTz5XfnWfw2ksodNJm/vqs2aPB21ujdrWpqtNdhvS6DiJO6Zx9h4N981X0ZqrQ5v4dPpQkawjydfoyuYKZumcfYeDffNV9GN0zj7Dwb75qvozPI58en0oXvhHk6/RlcwUzdM4+w8G++ar6MbpnH2Hg33zVfRjkc+PT6UHfCPJ1+jK5gpm6Zx9h4N981X0Y3TOPsPBvvmq+jHI58en0oO+EeTr9GVzBTN0zj7Dwb75qvoxumcfYeDffNV9GORz49PpQd8I8nX6MrmCmbpnH2Hg33zVfRjdM4+w8G++ar6Mcjnx6fSg74R5Ov0ZXMFM3TOPsPBvvmq+jG6Zx9h4N981X0Y5HPj0+lB3wjydfoyuYKZumcfYeDffNV9GN0zj7Dwb75qvoxyOfHp9KDvhHk6/RlcwUzdM4+w8G++ar6MbpnH2Hg33zVfRjkc+PT6UHfCPJ1+jK5gpm6Zx9h4N981X0Y3TOPsPBvvmq+jHI58en0oO+EeTr9GVzBTN0zj7Dwb75qvoxumcfYeDffNV9GORz49PpQd8I8nX6MrmCmbpnH2Hg33zVfRjdM4+w8G++ar6Mcjnx6fSg74R5Ov0ZXMFM3TOPsPBvvmq+jG6Zx9h4N981X0Y5HPj0+lB3wjydfoyuYKZumcfYeDffNV9GN0zj7Dwb75qvoxyOfHp9KDvhHk6/RlcwUzdM4+w8G++ar6MbpnH2Hg33zVfRjkc+PT6UHfCPJ1+jK5kS6+h83cp+9Cr7pnH2Hg33zVfRka4yZv7yl3SkwcjdOHZqarXp9wWnQ5vHw6fShJ1hFv1dfoyvgKZumcfYeDffNV9GN0zj7Dwb75qvoycjnx6fShe+EeTr9GVzBTN0zj7Dwb75qvoxumcfYeDffNV9GORz49PpQd8I8nX6MrmCmbpnH2Hg33zVfRjdM4+w8G++ar6Mcjnx6fSg74R5Ov0ZXMFM3TOPsPBvvmq+jG6Zx9h4N981X0Y5HPj0+lB3wjydfoyuYKZumcfYeDffNV9GN0zj7Dwb75qvoxyOfHp9KDvhHk6/RlcwUzdM4+w8G++ar6MbpnH2Hg33zVfRjkc+PT6UHfCPJ1+jK5gpm6Zx9h4N981X0Y3TOPsPBvvmq+jHI58en0oO+EeTr9GVzBTN0zj7Dwb75qvoxumcfYeDffNV9GORz49PpQd8I8nX6MrmCmbpnH2Hg33zVfRjdM4+w8G++ar6Mcjnx6fSg74R5Ov0ZXMFM3TOPsPBvvmq+jG6Zx9h4N981X0Y5HPj0+lB3wjydfoyuYKZumcfYeDffNV9GN0zj7Dwb75qvoxyOfHp9KDvhHk6/RlcwUzdM4+w8G++ar6MbpnH2Hg33zVfRjkc+PT6UHfCPJ1+jK5gpm6Zx9h4N981X0Y3TOPsPBvvmq+jHI58en0oO+EeTr9GVzBTN0zj7Dwb75qvoxumcfYeDffNV9GORz49PpQd8I8nX6MrmCmbpnH2Hg33zVfRjdM4+w8G++ar6Mcjnx6fSg74R5Ov0ZXMiWvzizun/KUq+6Zx9h4N981X0ZGt0mb+9GbnSYOVurvwqmq1/CX8gvI5t4dPpQnfCL/q6/RlfAUzdM4+w8G++ar6MbpnH2Hg33zVfRk5HPj0+lC98I8nX6MrmCmbpnH2Hg33zVfRjdM4+w8G++ar6Mcjnx6fSg74R5Ov0ZXMFM3TOPsPBvvmq+jG6Zx9h4N981X0Y5HPj0+lB3wjydfoyuYKZumcfYeDffNV9GN0zj7Dwb75qvoxyOfHp9KDvhHk6/RlcwUzdM4+w8G++ar6MbpnH2Hg33zVfRjkc+PT6UHfCPJ1+jK5gpm6Zx9h4N981X0Y3TOPsPBvvmq+jHI58en0oO+EeTr9GVzBTN0zj7Dwb75qvoxumcfYeDffNV9GORz49PpQd8I8nX6MrmCmbpnH2Hg33zVfRjdM4+w8G++ar6Mcjnx6fSg74R5Ov0ZXMFM3TOPsPBvvmq+jG6Zx9h4N981X0Y5HPj0+lB3wjydfoyuYKZumcfYeDffNV9GN0zj7Dwb75qvoxyOfHp9KDvhHk6/RlcwUzdM4+w8G++ar6M+4ZM3d2ZvikwgkW0m3sVNUrtnXh01ZproJ0OY+XT6UEawif8uv0ZXAAHjdAAAAAAAABEf6LRf4eT5TCWRH+i0X+Hk+UwllnmSAAEUAAAAAAAAAAAAAAAAAAAAAAAAAAAAAAAAAAAAARLV6Hw9z4SWRLV6Hw9z4SWWrfKRuAARQAAAAAAAAAAAAAAAAAAAAAAAAAAAAAAAAAACJTefazumfJJZEpvPtZ3TPkljdKSlgAigAAAAAAAAAAAACh3vFOMLljmpwLguSzUMtttkVyqqy6U0lSkiyveyOJkUcsatT725XSK5dNURGr0ybhTMShxBlwzMKtgSkhhpaiasiZJuiROgV7ZUa7g2k1jdouiapp0jmZjYbhuN1p7rT5eXS9XBtI+mgrrXe+Zr2IrtVhqXtnhe6BVRq6Juv9/oEXTa5Fiw23DmGLdkG2GCWW44fuM9wrIHKyOlWRyNVWR7PRNWSdyN4W6NZ7RrKyPW15j41pHYRv2LILKyx40lSCGnpoJmVNtfLGstOkkrnubPtNbsu0ZHo5U01Qiw5r4tdZLdmXLBZkwfcrrHRNpNwmSuipZJtwjqnT7asVVfsvWPck0a7TbVU1X4tWFccYgpcDYVxNhd9rpsGzR1FdcHVdPLDXPp4XQwpTNY5ZNHq5HqsjI1aiacKkC3YCxyuC7Tk5XYcdHb7XdYZJb7vqndTT0ENTvhiMj21m3V2jY1a6NGou0u2qaa3IdO5Zq4vZZb1mLaqazvwpYblJRS0csEy1tVBDLuU9QyZHoyPR20rWLE7VGcLk2uDW45GTRsmicjmPajmqnVRekpiVTgTHUOEsRZRUuHHyUF8ulTLT31KqDe0FFUzbtIkkbn7ssrUc9iNbG5qqrV2kTXTbIYmQQsgjTRsbUY32ETQk2IRaf0UrPzcPziac1I6h90q9wqEi0ZFrqza1/C9U99wuHbBvIp4y1R0kSlgibhcO2DeRTxjcLh2wbyKeMzaOJdLBE3C4dsG8injG4XDtg3kU8YtHEulgibhcO2DeRTxjcLh2wbyKeMWjiXSwRNwuHbBvIp4xuFw7YN5FPGLRxLpYIm4XDtg3kU8Y3C4dsG8injFo4l0sETcLh2wbyKeMbhcO2DeRTxi0cS6WCJuFw7YN5FPGNwuHbBvIp4xaOJdLBE3C4dsG8injG4XDtg3kU8YtHEulgibhcO2DeRTxjcLh2wbyKeMWjiXSwRNwuHbBvIp4xuFw7YN5FPGLRxLpYIm4XDtg3kU8Y3C4dsG8injFo4l0sERYa5umtxYmq6JrCnCvfG4XDtg3kU8Yt0l0sETcLh2wbyKeMbhcO2DeRTxi0cS6WCJuFw7YN5FPGNwuHbBvIp4xaOJdLIlN59rO6Z8kbhcO2DeRTxkanhrVq6pErWoqKzVdyTh6H2TURFpzLuoCJuFw7YN5FPGNwuHbBvIp4zNo4l0sETcLh2wbyKeMbhcO2DeRTxi0cS6p0rv/jXcmf8AhahX/V1RdzOqSOtXPC5x79btJhaiVXbknS31UcGmpetwuHbBvIp4zoaxpiK8PP5FH2YSJSwRNwuHbBvIp4xuFw7YN5FPGc+0cVulgibhcO2DeRTxjcLh2wbyKeMWjiXSwRNwuHbBvIp4xuFw7YN5FPGLRxLpYIm4XDtg3kU8Y3C4dsG8injFo4l0sETcLh2wbyKeMbhcO2DeRTxi0cS6WCJuFw7YN5FPGNwuHbBvIp4xaOJdLBE3C4dsG8injG4XDtg3kU8YtHEulgibhcO2DeRTxjcLh2wbyKeMWjiXSwRNwuHbBvIp4xuFw7YN5FPGLRxLpYIm4XDtg3kU8Y3C4dsG8injFo4l0sETcLh2wbyKeMbhcO2DeRTxi0cS6WCJuFw7YN5FPGNwuHbBvIp4xaOJcqPRCk7mT9yEs5c8NalbTIta1XKkmi7knBwJ6pJ3C4dsG8injNTEWjNIlLBE3C4dsG8injG4XDtg3kU8Zm0cVulgibhcO2DeRTxjcLh2wbyKeMWjiXSwRNwuHbBvIp4xuFw7YN5FPGLRxLpYIm4XDtg3kU8Y3C4dsG8injFo4l0sETcLh2wbyKeMbhcO2DeRTxi0cS6WCJuFw7YN5FPGNwuHbBvIp4xaOJdLBE3C4dsG8injG4XDtg3kU8YtHEulgibhcO2DeRTxjcLh2wbyKeMWjiXSwRNwuHbBvIp4xuFw7YN5FPGLRxLpYIm4XDtg3kU8Y3C4dsG8injFo4l0sETcLh2wbyKeMbhcO2DeRTxi0cS6WCJuFw7YN5FPGNwuHbBvIp4xaOJdLBE3C4dsG8injG4XDtg3kU8YtHEulgibhcO2DeRTxjcLh2wbyKeMWjiXSwRNwuHbBvIp4xuFw7YN5FPGLRxLlJ58rvzrP4bSWcumhrVqqxG1rUVJG7S7knD0DfV4CTuFw7YN5FPGaqiL7yJSwRNwuHbBvIp4xuFw7YN5FPGZtHEulgibhcO2DeRTxjcLh2wbyKeMWjiXSwRNwuHbBvIp4xuFw7YN5FPGLRxLpYIm4XDtg3kU8Y3C4dsG8injFo4l0sETcLh2wbyKeMbhcO2DeRTxi0cS6WCJuFw7YN5FPGNwuHbBvIp4xaOJdLBE3C4dsG8injG4XDtg3kU8YtHEulgibhcO2DeRTxjcLh2wbyKeMWjiXSwRNwuHbBvIp4xuFw7YN5FPGLRxLpYIm4XDtg3kU8Y3C4dsG8injFo4l0sETcLh2wbyKeMbhcO2DeRTxi0cS6WCJuFw7YN5FPGNwuHbBvIp4xaOJdLBE3C4dsG8injG4XDtg3kU8YtHEulgibhcO2DeRTxjcLh2wbyKeMWjiXSyJdfQ+bufCNwuHbBvIp4yNcoa1tFKr61rm6cKbkia8PsmqYi8Zkzk6gIm97h2xbyKeMb3uHbFvIp4zNo4l0sETe9w7Yt5FPGN73Dti3kU8YtHEulgib3uHbFvIp4xve4dsW8injFo4l0sETe9w7Yt5FPGN73Dti3kU8YtHEulgib3uHbFvIp4xve4dsW8injFo4l0sETe9w7Yt5FPGN73Dti3kU8YtHEulgib3uHbFvIp4xve4dsW8injFo4l0sETe9w7Yt5FPGN73Dti3kU8YtHEulgib3uHbFvIp4xve4dsW8injFo4l0sETe9w7Yt5FPGN73Dti3kU8YtHEulgib3uHbFvIp4xve4dsW8injFo4l0sETe9w7Yt5FPGN73Dti3kU8YtHEulgib3uHbFvIp4xve4dsW8injFo4l0sETe9w7Yt5FPGN73Dti3kU8YtHEulgib3uHbFvIp4xve4dsW8injFo4l0siWvzkzun/KUb3uHbFvIp4yNboK11IxWVzWpq7g3JF/vL6pq0W3pfN1ARN73Dti3kU8Y3vcO2LeRTxmbRxW6WCJve4dsW8injG97h2xbyKeMWjiXSwRN73Dti3kU8Y3vcO2LeRTxi0cS6WCJve4dsW8injG97h2xbyKeMWjiXSwRN73Dti3kU8Y3vcO2LeRTxi0cS6WCJve4dsW8injG97h2xbyKeMWjiXSwRN73Dti3kU8Y3vcO2LeRTxi0cS6WCJve4dsW8injG97h2xbyKeMWjiXSwRN73Dti3kU8Y3vcO2LeRTxi0cS6WCJve4dsW8injG97h2xbyKeMWjiXSwRN73Dti3kU8Y3vcO2LeRTxi0cS6WCJve4dsW8injG97h2xbyKeMWjiXSwRN73Dti3kU8Y3vcO2LeRTxi0cS6WCJve4dsW8injG97h2xbyKeMWjiXSwRN73Dti3kU8Y3vcO2LeRTxi0cS4/wBFov8ADyfKYSzlugreaUbd/N2tweqO3JOltN4NNSTve4dsW8injNTEZZl0sETe9w7Yt5FPGN73Dti3kU8Zm0cS6WCJve4dsW8injG97h2xbyKeMWjiXSwRN73Dti3kU8Y3vcO2LeRTxi0cS6WCJve4dsW8injG97h2xbyKeMWjiXSwRN73Dti3kU8Y3vcO2LeRTxi0cS6WCJve4dsW8injG97h2xbyKeMWjiXSwRN73Dti3kU8Y3vcO2LeRTxi0cS6WCJve4dsW8injG97h2xbyKeMWjiXSwRN73Dti3kU8Y3vcO2LeRTxi0cS6WCJve4dsW8injG97h2xbyKeMWjiXSwRN73Dti3kU8Y3vcO2LeRTxi0cS6WCJve4dsW8injG97h2xbyKeMWjiXSwRN73Dti3kU8Y3vcO2LeRTxi0cS6WCJve4dsW8injG97h2xbyKeMWjiXSwRN73Dti3kU8Y3vcO2LeRTxi0cS5avQ+HufCSzl26GtdRRKyua1unAm4ounD7JJ3vcO2LeRTxmqoi85pE5JYIm97h2xbyKeMb3uHbFvIp4zNo4rdLBE3vcO2LeRTxje9w7Yt5FPGLRxLpYIm97h2xbyKeMb3uHbFvIp4xaOJdLBE3vcO2LeRTxje9w7Yt5FPGLRxLpYIm97h2xbyKeMb3uHbFvIp4xaOJdLBE3vcO2LeRTxje9w7Yt5FPGLRxLpYIm97h2xbyKeMb3uHbFvIp4xaOJdLBE3vcO2LeRTxje9w7Yt5FPGLRxLpYIm97h2xbyKeMb3uHbFvIp4xaOJdLBE3vcO2LeRTxje9w7Yt5FPGLRxLpYIm97h2xbyKeMb3uHbFvIp4xaOJdLBE3vcO2LeRTxje9w7Yt5FPGLRxLpYIm97h2xbyKeMb3uHbFvIp4xaOJdLBE3vcO2LeRTxje9w7Yt5FPGLRxLpZEpvPtZ3TPkje9w7Yt5FPGfFA2RlVVtmlSR20zVyN2f7vEWIykTgAZUAAAAAAAAAAAAAAAAAAAAAQqf0UrPzcPziaQqf0UrPzcPziaaq3pAADKgAAAAAAAAAAAAAAAAAAAAAAAAAApWaTtmjw36uKLUnx6F1KJm27Zo8Leriy0p8ehez348W0PBnpq9iRvkAB4FAAAIlN59rO6Z8lCWRKbz9Wd0z5JY3SkpYAIoAAM9oXa593ZvFhWj/9VN4zQjN7c7XzQV5bxYWpP/UyeM0g6etItXh/w6PswzSAA5jQAAAAAAAAAAAAAAAAAAAAAAAAAAAAAiVHohSdzJ+5CWRKj0QpO5k/chLLO6EjnAARQAAAAAAAAAAAAAAAAAAAAAAAAAAAAAAAAAAAABEpPPld+dZ/DaSyJSefK786z+G0lmqt6QAAyoAAAAAAAAAAAAAAAAAAAAAAAAAAAAAAAAAABEuvofN3PhJZEuvofN3PhLTvhJ3JYAIoAAAAAAAAAAAAAAAAAAAAAAAAAAAAAAAAAAAAAES1+cmd0/5SksiWvzkzun/KUvMnOlgAigAAAAAAAAAAAAAAAAAAAAAAAAAAAAAAAAAAAACI/wBFov8ADyfKYSyI/wBFov8ADyfKYSyzzJAACKAAAAAAAAAAAAAAAAAAAAAAAAAAAAAAAAAAAAAIlq9D4e58JLIlq9D4e58JLLVvlI3AAIoAAAAAAAAAAAAAAAAAAAAAAAAAAAAAAAAAABEpvPtZ3TPkoSyJTefqzumfJLG6UlLABFAAAAAAAAAAAAAAAAAAAAAEKn9FKz83D84mkKn9FKz83D84mmqt6QAAyoAAAAAAAAAAAAAAAAAAAAAAAAAAM+zjds0mEfVxhZ0+PNBM5zsds0WD1/8AGVo/iqaMdPSY/wDg4E9NfrhmN8gAOY0AAARKbz7Wd0z5KEsiU3n2s7pnySxulJSwARQAAZlbHa+aKvbeLC1L/wCod4zTTLLS/XzSN9bxYXpv4/1mpnW1vFq8L+HR9mGaecAByWgAAAAAAAAAAAAAAPJ9VTR1EVJJURNnmRzoonPRHvRum0rU6aomqa6dLVCxEzuHqACAAAAAAAAAAAIlR6IUncyfuQlkSo9EKTuZP3ISyzuhI5wAEUAAAAAAAAAAAAAAAAAAAAAAAAAAAAAAAAAAAAARKTz5XfnWfw2ksiUnnyu/Os/htJZqrekAAMqAAAAAAAAAAAAAAAAAAAcxuIrY/EkmFGyuW4xUTLg9mz0KQue5iLrx7TV4DpmQ4NrZ7l5oPGVartaaK3xUFPrxQrHt+1ukj09pToaFokaTRjV1fIo2vPeIt2zPmSZtZrwAOeoAAAAAAAAAABEuvofN3KfvQlkS6+h83c+EtO+EnclgAigAAAAAAAAAAAAAAAAAAAAAAAAAAAAAAAAAAAAARLX5xZ3T/lKSyJa/OTO6f8pS8yc6WACKAAAAAAAAAAAAAAAAAAAAAAAAAAAAAAAAAAAAAIj/AEWi/wAPJ8phLIj/AEWi/wAPJ8phLLPMkAAIoAAAAAAAAAAAAAAAAAAAAAAAAAAAAAAAAAAAAAiWr0Ph7nwksiWr0Ph7nwkstW+UjcAAigAAAAAAAAAAAAAAAAAAAAAAAAAAAAAAAAAAESm8+1ndM+ShLIlN59rO6Z8ksbpSUsAEUAAAAAAAAAAAAAAAAAAAAAQqf0UrPzcPziaQqf0UrPzcPziaaq3pAADKgAAAAAAAAAAAAAAAAAAAAAAAB8uexmm29rdpdlNV01XiPopOZr9iTCH5WKKJP2JT0aLgcpxYw72vfsi6TNnJz1dsW/By/wDjK0/LcaYZbn87ZtuDV48Z2v8Ae81I92lxbV+jz01+uEjfIADktAAAESm8+1ndM+SSyJTefazumfJLG6UlLABFAABk9ndr5pjEDeLC9P8Axm+M1gyGyO181BiJvFhiD+LH4zXjs66i1eD/AAsP7MM084ADjNAAAAAAAAAAAAAAUnEb9M1sFt9NQXj91MXYoeKH6ZvYFbx0F6+TTHQ1bF8ar6mJ93UlW5fAAc9QAAAAAAAAAARKj0QpO5k/chLIlR6IUncyfuQllndCRzgAIoAAAAAAAAAAAAAAAAAAAAAAAAAAAAAAAAAAAAAiUnnyu/Os/htJZEpPPld+dZ/DaSzVW9IAAZUAAA5WFsQ0uK7BR4hooZYoK1ivYyXTaREcqcOiqnUOqUfJN+3lZh53HTv/AIjz10YNNWi14074qpjzTFcz6oS+dl4AB5FAAAAAAAAAAAMaylTdMXQXJ/DNdLTc66V3pnPur3fAioieoiGymNZQ8N0wpL1/Bss3uqxjvnHc1b8T0jzfZr9zM74bKADhtAAAAAAAAAAAES6+h83c+ElkS6+h83cp+9C074SdyWACKAAAAAAAAAAAAAAAAAAAAAAAAAAAAAAAAAAAAABEtfnJndP+UpLIlr84s7p/ylLzJzpYAIoAAAAAAAAAAAAAAAAAAAAAAAAAAAAAAAAAAAAAiP8ARaL/AA8nymEsiP8ARaL/AA8nymEss8yQAAigAAAAAAAAAAAAAAAAAAAAAAAAAAAAAAAAAAAACJavQ+HufCSyJavQ+HufCSy1b5SNwACKAAAAAAAAAAAAAAAAAAAAAAAAAAAAAAAAAAARKbz7Wd0z5JLIlN59rO6Z8ksbpSUsAEUAAAAAAAAAAAAAAAAAAAAAQqf0UrPzcPziaQqf0UrPzcPziaaq3pAADKgAAAAAAAAAAAAAAAAAAAAAAABQ81n7EmC/ysW0KfsSl8M9zffsSYG/Kxjb0/ZlOjqmL6ZRH0+qWatzk+aHdsWrBi/+M7Z+6U1gyLzSDtmz4L//AEyty/symuno0yP8N0WenE9cEeFIADjNAAAESm8+1ndM+SSyJTefqzumfJLG6UlLABFAABjlhdr5qbEjf/DEP8SHxmxmN2H/AKUuI148ONTvOpV8Jsh29eeHgfwsP7LNHOAA4jQAAAAAAAAAAAAAGe4qdpnNgNv/AHC8/Jp/EaEZvix+md+AW8dBePkReI6eqYvj1fw8X7upmrc0gAHMaAAAAAAAAAABEqPRCk7mT9yEsiVHohSdzJ+5CWWd0JHOAAigAAAAAAAAAAAAAAAAAAAAAAAAAAAAAAAAAAAACJSefK786z+G0lkSk8+V351n8NpLNVb0gABlQAACg5Dv3TKTDj+Onf8AxXl+M78z47bycwy7jp5P4zzpYUf4diz8/D+zis/KaIADmtAAAAAAAAAAA8K6be9FUVGum5RPf3kVTKMrYd73LAkemm1l8xy+yslKvzjScVzb3wveKjXTcqCof3o3KUTBcO9sUYJp9NNjAb2e5ko08J3NX5aJixxv2UVe9md7UAAcNoAAAAAAAAPhJoVmWnSViytaj1j2k2kaqqiLp09NUXh9RT7KRSP/APjVdI//AAvQL/q6o9GBgd2prm/gxftiPakzZdyJdfQ+bufCSyJdfQ+bufCfCnfBO5LABFAAAAAAAAAAAAAAAAAAAAAAAAAAAAAAAAAAAAAAiWvzkzun/KUlkS1+cmd0/wCUpeZOdLABFAAAAAAAAAAAAAAAAAAAAAAAAAAAAAAAAAAAAAER/otF/h5PlMJZEf6LRf4eT5TCWWeZIAARQAAAAAAAAAAAAAAAAAAAAAAAAAAAAAAAAAAAABEtXofD3PhJZEtXofD3PhJZat8pG4ABFAAAAAAAAAAAAAAAAAAAAAAAAAAAAAAAAAAAIlN59rO6Z8klkSm8/VndM+SWN0pKWACKAAAAAAAAAAAAAAAAAAAAAIVP6KVn5uH5xNIVP6KVn5uH5xNNVb0gABlQAAAAAAAAAAAAAAAAAAAAAM8yvvlRfMUZhOlqZJI6TEG9ImueqtjSOCONUanU4WKvB1dTQ+kY35nJVljxXcHKquulyjuiqv8Ae3xGkqL3nodfQsKmrQNKxZ3xFEddUe5md8NkM3zofsSYB/KxtbU/ZmNIMxzwfsy5eJx45tn7pU8JnUsX06iPp+zJVucrzSz9m0YM/wD0uoV7zZTYzG/NK8NswanFiemd3o5VNkPvp37L0T/U+1CR4UgAOG2AAARKbz9Wd0z5JLIlN59rO6Z8ksbpSUsAEUAAGN2BP/tQ4hd6wub3t4L4TZDG7F/0m787jtMre9Hbl8Jsh3NeeFo/8LD9TNPOAA4bQAAAAAAAAAAAAAGY4ufpnvl+zX/7vu38NniNOMrxg/TzQGXzfW+6/wAJPEdbU0Xx8T+Hi/d1M1bmqAA5LQAAAAAAAAAAIlR6IUncyfuQlkSo9EKTuZP3ISyzuhI5wAEUAAAAAAAAAAAAAAAAAAAAAAAAAAAAAAAAAAAAARKTz5XfnWfw2ksiUnnyu/Os/htJZqrekAAMqAAD5kXZjc7iaqmdeZ1XayXwyv8A2EyfHyGhVa7NLM7ijcvwGdeZwXXJXDK/9lUJ/qJTq4Uf4VjT+8w/s4rM+FDSgAcpoAAAAAAAAAAFczHm3vl5iio1/qrLWv70D1OBa4d7Zh4Ug002MHVcfuZ6E6ecEixZWYsVvTdaKqNP80at8J41kaQZsYdiTpJhy5xp7U9EdzQstF+nuvZhx72Z3rqADhtAAAAAACLdJnU9tq52OVro4JHoqdRUaqnEy0r6u6ZdYYuVwqZKiqqbRSSzTSO2nyPdE1XOVeqqrqqqfaMCZwZxuaJiOuJn2JfOyylBopNc9bsziwtRf+qqPGX4zm3v180BeWcWFqP/ANTL4z2aui9GP9SftUpPM0YiXX0Pm7nwksiXX0Pm7nwnOp3ws7ksAEUAAAAAAAAAAAAAAAAAAAAAAAAAAAAAAAAAAAAACJa/OTO6f8pSWRLX5yZ3T/lKXmTnSwARQAAAAAAAAAAAAAAAAAAAAAAAAAAAAAAAAAAAABEf6LRf4eT5TCWRH+i0X+Hk+UwllnmSAAEUAAAAAAAAAAAAAAAAAAAAAAAAAAAAAAAAAAAAARLV6Hw9z4SWRLV6Hw9z4SWWrfKRuAARQAAAAAAAAAAAAAAAAAAAAAAAAAAAAAAAAAACJTefqzumfJJZEpvPtZ3TPkljdKSlgAigAAAAAAAAAAAAAAAAAAAACFT+ilZ+bh+cTSFT+ilZ+bh+cTTVW9IAAZUAAAAAAAAAAAAAAAAAAAAAcTG1z5i4Mv142tlaK2VNQi+qyJyp+4p+UFs5iXC+2bZ2d5UtmgVPVZb42/NOxm/9+wFW2xvC661FHbGt9NvipiiVO89T9wrwZh44Tjfbl/031Hc0b4OrMW3yr/01YVvtSzPhLkZXnu/ZqMuk48cWz97/ABmqGS5/P2anLr1Ma25e8rj56gi+sMOPrfZkr3Ivmkl/oOEGr1L813eglU2QxvzSPDR4V/Juz396CTxmyH00/wDZmif6n2oI8KQAHDaAAAIlN5+rO6Z8klkSm8+1ndM+SWN0pKWACKAADG7H/wBJS9O46GoZ3qe1r4TZDG7L/wBI67u44qtneo7SvhNkO5rzfo/8Kj1SxRzgAOG2AAAAAAAAAAAAABk2Mn6eaIy9b633P+E7xGsmP40dp5pDLtvrfcv4MniO1qOL4+L/AAsX7upmvc2AAHFaAAAAAAAAAABEqPRCk7mT9yEsiVHohSdzJ+5CWWd0JHOAAigAAAAAAAAAAAAAAAAAAAAAAAOBhPE/POt6/orYUtN3qLWmj9rdNyRvRdLg12ul6h3zMsiavftFjSp11R+M7qqewrmKnwKaae/Wej06LpdeDTFoi3qhKZvFwA+GTwySSRRzMc+JUSRqORVYqpqmqdTg4TwWur7AAAAAAABEpPPld+dZ/DaSyJSefK786z+G0lmqt6QAAyoAAI1xXZt9U7ihev7Kmd+ZrXXJPDS/kVSf6qU0G8Ls2mudxU0q/sqZ35mZdckcNr/jE/1cx2MKP8Hxp/e4f2cVmfChqAAOO0AAAAAAAAAACm5w8OW17i69FHD7uVjfCLvwZtYZX01ku6fHUSjN3osDTxdeuFsh9nbroG+EXzgzXwkvHaLwn7dEp3ND+L0/6/3VLE7+pcgAcNsAAAAAczEz9zw3dZPSUM7u9G44eUC7WVeEl9ZqRPimnVxs/csG36T0lsqnd6Jxx8ml2sqMJr600yfsIdSmn/DKqv3lP2amflLkZja36+aLvbOLC1L/AOod4zTjKbQ/XzSt+ZxYWp/46eM3qqL0aT/Dn7VJVzNWIl19D5u58JLIl19D5u58Jyad8LO5LABFAAAB5VVTDRUs1ZUOVsUEbpXqia6Namq8HsIeVquVHerXR3i3yLJS10EdTA9Wqiuje1HNXReFOBUNbFWzt2y3XEoAGQAAAAAAAAAAAAAAAAAAAAAAAAAAAAADj4SvFvv9ihulrlWWmklnja5Wq3VWTPY7gX8pqnXc5rGq9y6I1NVXiQzfzOdU6tycsNW/Xamkrnrr6tZMp7aNHirQsTSOemqin0orn+1nnaSc+e+2+nvtHhyV79+V1NPVwojehWOJ0bX6r1F1lZons8R0Ci3mTTObDEevTsV0/i0viMaHgU49dVNXNTVPVTMx2wszZegAeVQAAAAAAAAAAAAAAAAAAAAAAAAAAAAAAAAAARH+i0X+Hk+UwlkR/otF/h5PlMJZZ5kgABFAAAAAAAAAAAAAAAAAAAAAAAAAAAAAAAAAAAAAES1eh8Pc+ElkS1eh8Pc+Ellq3ykbgAEUAAAAAAAAAAAAAAAAAAAAAAAAAAAAAAAAAAAiU3n6s7pnySWRKbz7Wd0z5JY3SkpYAIoAAAAAAAAAAAAAAr2JcZ0mHq2js8FquF4u1wa+Snt1vbEszomabcrnSvZGxiK5qavemquRE1XgOrRXB89sZcrhQT2tVjWSWnq3xLJAidNHrG97OkmvQuVPVFhMBR7HmzZr5cbXScwr3Q0d+3XmNcquCNtNcNhFd0GzI6Rm0xFe3dWR7TUVU1PmLN6wzXCnjbZryloq7lzIp76sMW8ZavaViMTSTdkasiLGkixpGrk0R2iopbSXXoFFuWb9httbVtfZrzNabdXMttde4YYloqWpcqNVjtZElVGuc1rnsjcxqu0VyaO0vRLCFT+ilZ+bh+cTSFT+ilZ+bh+cTTVW9IAAZUAAAAAAAAAAAAAAAAAAAAAUzMP+lXTBlmbwrV4hincn5FPBNPr7To2d8/cMcGY+Nk9S2L8Q7xDFnDj/AAKnFUXB3+kenhGGuDMrGiccNrX4uXxHcjLQppjyd/P3aI9UQzzrkY/5oZ+zU5d//phQr3lU2AxvzRX9fgB3pMVUj/2kTwk/RzPWeH/N9mSvwTzR/nPDf5NbO7vQO8ZshjfmjvOdg/Jlq3d6BTZC6f8AszRP9T7UEb5AAcNoAAAiU3n6s7pnySWRKbz9Wd0z5JY3SkpYAIoAAMbsy6+aFuT+N1ezvUNoNkMbsnDn1XP46u5t71BaTZDua736P/Co9rFPOAA4bYAAAAAAAAAAAAAGN421/wDaWy7XqJQXBO/BP4jZDHMbcHmj8AO9LSVKd+Cq8R3NQ/rsX+Fi/d1M17mxgA4bQAAAAAAAAAAIlR6IUncyfuQlkSo9EKTuZP3ISyzuhI5wAEUAAAAAAAAAAAAAAAAAAAAAADwrahKSjnql6UMTpF9pFXwFiJmbQMk8zC90uEsRTPVVWfEtTPrxpJBBInwONiMi8zVTrSYRuFM7XXd6CVyLxvtVE5fhU107X6RTE6zxZjnmPVDNHgwFHwdJtZjZgR+kqbd8NGwvBnuBpNrNPMuP0lTavhoWHl0Km+BpM8KI+8w1nfDQgAc5QAAAABEpPPld+dZ/DaSyJSefK786z+G0lmqt6QAAyoAAIF+XZsVxdxUky/sKZ55mNdcksPJxOrE/1UpoGJF2cO3V3FRTr8Wpn/mZU2MmbLH6Sasb/qpTt4Mf4LjfxcP7OIzPhQ1IAHEaAAAAAAAAAABTc1OisFshXpTYisrF9VN/wL4Bf+DNPCC8dtvCfDSeI/M0eG1WNvHiazfBWxL4D9xDwZn4OXjorsnwU6+A7eifqaPoxvu2Z39S5HLw/iGixHT1dTQxzMbR19Vb5ElaiKskEro3qmir0Kuaqp1dNNUTpHUKLlFJulnvy8WKLz/6yRfCc/Dwaa9GxMWd9M0x139y3zXoAHkUB8PnhjkjikmY18qqkbVciK9UTVdE6vBwn2LCu5jP3PL3E8npLNWu70Dzl5KO2spcKL61wp8BNzVfueWGLna6f7Cr078Dzn5H6/ckwsjk0VLdGi+1qh2op/waav3sfYln5S8mQ2V+vmoMQM4sLQ/xY/Ga8Y3Y1X/2qMQ8PAuGI070lOvzi6mi9GlfwqvtUlXM2QiXT0Pm7nwksiXX0Pm7nwnFp3ws7ksAEUAAHJxa7YwreX+lt9Qvxbjj5Qz75yswlJrrpZqRnuYmt8B0scu2ME4gf6W1Va/EuK5kJPvjJ7C0muulFufuXub4DrU4f+FVYn7ymP6amflL+ADktAAAAAAAAAAAAAAAAAAAAAAAAAAAAADl4qq94YYvFdrpvagqJdeLZjcvgKL5myF9Nk3ZKST8OCWuid7KVc2pYc2ql1LlfiuRidE60VUTe6fG5qfC5CDkvA2kwXLRM/Bprzdok9hK6ZDuURs6lr6cWn+mmr8TPyl7M7vsmmemFY+OxXL5cPiNEMxxDJp5oLCUfHY7h8pviPPqmnaxcT+HifYkqacADltAAAAAAAAAAAAAAAAAAAAAAAAAAAAAAAAAAAiP9Fov8PJ8phLIj/RaL/DyfKYSyzzJAACKAAAAAAAAAAAAAAAAAAAAAAAAAAAAAAAAAAAAAIlq9D4e58JLIlq9D4e58JLLVvlI3AAIoAAAAAAAAAAAAAAAAAAAAAAAAAAAAAAAAAABEpvP1Z3TPkksiU3n6s7pnySxulJSwARQAAAAAAAAAAAABiuOaKw2/OSS9Y+xZWWCxV2HoqajqY7rJbIpKmKaRz4nVMb2O2ka9HJHtojtVXR2xwSsPXa8XzKLnPvlwq5sQ4gtN2jtC1MUiVFVSM2mQyzO2URrljfCqq/ZVyvRdNVU2AgOsdrffGYkdS63GOldRMmV7uhhc9Huajddnhc1q66a8HT0NXSzEKO82rHNmyswfhypZJebHWUtVdqNi6TWptJTPjlSobprCu6KjERyN2lXg1ThOTbayir8oMP5NxTMTGNLeaWkqrUjtKqm3GtSaSpczTVse5t20l02V2k0VVVNf6UA2iz+bqmvo6PKvGOUFTKznwr7zX01JanLpVVaVNUskVRGzpuj2H7ayJq1qMdqqaH9GUsK09LDA5yuWONrFcq666JpqeoJM3VzEWrS6Ve9Y4XdBFtbo9W+m000RSRt3brFJyzvJPmn9FKz83D84mmqpSIRNu7dYpOWd5I27t1ik5Z3kksEv0FkTbu3WKTlneSNu7dYpOWd5JLAv0FkTbu3WKTlneSNu7dYpOWd5JLAv0FkTbu3WKTlneSNu7dYpOWd5JLAv0FkTbu3WKTlneSNu7dYpOWd5JLAv0FkTbu3WKTlneSNu7dYpOWd5JLAv0FkTbu3WKTlneSNu7dYpOWd5JLAv0FkTbu3WKTlneSNu7dYpOWd5JLAv0FkTbu3WKTlneSNu7dYpOWd5JLAv0FlExQ65LmDgpHQ020j7i5qJK7TzvouvQ+qfmHnXJMy8YI2Cm2lpLUrkWV2n4M+mnQ+oSsTcOY+Ck4mXN3xLE8Iw/wZo4wT1vtC/wDqvEdu/wD8Td/lf87Ns/zwWfbu3WKTlneSY95oZ1e6TBO7RQN2cQQPbsSOXhR7On0KG2GN+aJ/rcG/k3hj+8+Mfo5P+J4WXjfZkrjJH80O6vWks+7RU6bMde5NmRy9KFONENh27t1ik5Z3kmTeaL86Wz8mjuju9C02QafP+GaJl5T7UERnKJt3brFJyzvJG3dusUnLO8klg4l+hqyJt3brFJyzvJG3dusUnLO8klgX6CyJt3brFJyzvJI1O65b7qtmGm2tWbSLK7ROh4NOhOoRKbz9Wd0z5JYnKcixt3brFJyzvJG3dusUnLO8klgl+gsibd26xScs7yRt3brFJyzvJJYF+gsxOxOr/u11ciQwba3K6t0WR2mu8LXrw7PEifCbDt3brFJyzvJMmw//AGy1DvTXq8J/oLZ4jZDt67n4WBl/l0+uWaY3om3dusUnLO8kbd26xScs7ySWDiX6GrIm3dusUnLO8kbd26xScs7ySWBfoLIm3dusUnLO8kbd26xScs7ySWBfoLIm3dusUnLO8kbd26xScs7ySWBfoLIm3dusUnLO8kbd26xScs7ySWBfoLIm3dusUnLO8kbd26xScs7ySWBfoLIm3dusUnLO8kx/Gzq//wBoLBL3RU6SNgcjUSRdnhhremunqL1DazG8c/2/4Nd6VkKd+K4eI7eoZ/8ANi5f5eJ9mWaoazt3brFJyzvJOfiK5Xq04fud0hp6LdKOjmqGbUjlTaYxXJqmymvSO2cHHrtnA2IncVprF+JccrRoivGopmMpmPW1MPrDtzvd2w/bLrPT0W6VlHBUP2ZHIm09iOXRNldOnxnR27t1ik5Z3knMwE7awLhx3HaaNfiWneGkxFGNXTEZRM+siETbu3WKTlneSNu7dYpOWd5JLB8b9BZE27t1ik5Z3kjbu3WKTlneSSwL9BZE27t1ik5Z3kjbu3WKTlneSSwL9BZy5nXLftNtQ021pJsokrtF4E116Ek7d26xScs7yRUeiFJ3Mn7kJZZnKMkiETbu3WKTlneSNu7dYpOWd5JLBL9C2RNu7dYpOWd5I27t1ik5Z3kksC/QWRNu7dYpOWd5I27t1ik5Z3kksC/QWc2suFTbqd1XcJLdTQNVrVlmqVYxFc5GtRVVumqqqInGqoh77d26xScs7ySl58VO88rLvVa6blNQv19ishL+emvAinRqNI8aqqn0Yon+5OeyJt3brFJyzvJG3dusUnLO8klg81+hbIm3dusUnLO8kbd26xScs7ySWBfoLIm3dusUnLO8kbd26xScs7ySWBfoLIm3dusUnLO8kbd26xScs7ySWBfoLIm3dusUnLO8kbd26xScs7ySWBfoLIm3dusUnLO8k4uNqu6UeDL/AFj4aVGwWuqkVUldqiNicvpfULKVDN6V0OVmLHN6brPVR+6jc3wnq0GmMTSsOi2+qmO2EncruT0FwoHYit8UFN/R6i2tVFkcmn+yqNE/u8SIaNt3brFJyzvJKpgeFtNjHHVMz8FlfQ6ewlvp0+aXY++tcTumk7dt9NE9dFJTGSJt3brFJyzvJM2y+muD82MzkZFTq9Km1baLI5ET+iaJp0PD0jVDKssZNvODNZPS1Vq/9O9PAfXV+ei6XNt1Efe4aTvhpW3dusUnLO8kbd26xScs7ySWDk36GrIm3dusUnLO8kbd26xScs7ySWBfoLIm3dusUnLO8kbd26xScs7ySWBfoLOVTOuW+qzZhpldujdrWV2iLsN6XQ8R6wVlZUrIlMtvlWGRYpNioV2w9NNWro3gXhTgXjPWk8+V351n8NpUMrZt2qcbprrueLKxnxUHjPVRgxiYWJi+LEds2Rb9u7dYpOWd5I27t1ik5Z3kksHlv0LZE27t1ik5Z3kjbu3WKTlneSSwL9BZwMVSXRuGLu50FKiJQVCrpK7pbm78ko/mc1uDMqqCKGGnVjKyub0cjkXzzJ1EaX/GK7OEL47ittSvxTileZ2TZy0hZ6S5XBP9S87eDP8AguL/ABKPs1s2+E0Lbu3WKTlneSNu7dYpOWd5JLBxL9DVkTbu3WKTlneSNu7dYpOWd5JLAv0FkTbu3WKTlneSNu7dYpOWd5JLAv0FkTbu3WKTlneSNu7dYpOWd5JLAv0FkTbu3WKTlneSNu7dYpOWd5JLAv0FlEzMdcloLC18NMmuJLVppK5eFKlqp/d9Q/MROuSZk4Oc6Gm2t73RrdJXafgQquvQ+oSszeGmw43jxNbPgm18AxNwZkYKX8i5p8SxfAdvRZ/8WHl8nG+xLMx7Fn27t1ik5Z3kmfZLzXF9kv6xQ0ypz0XbXakcnCtQ5V/u9LhNMMzyFk3TD+I14sVXT+Lr4Tz6Nnq/Hm3PR/cTGcNB27t1ik5Z3kjbu3WKTlneSSwcy/Q1ZnmMai5NzGy/idDTI6SpuStRJXaLpRv116H1S8bd26xScs7ySh48l2M3csItdEfPd171EvjNHOjp0bOBo0230T95iQkRnKi5vS3NmVuK1khpkatoqWrsyuVdFjVOBNn1T4ye5ox5aWGKGGmVkcDmIrpXIvBI5PS+oS84+HLDEbPT0Tme6VE8Iyf/ALObOnpUnb3p5EPVf/BN3+b/AGJb4Sz7d26xScs7yTH7K6vTzTl8kSGn3V1gcxU3R2zom8l6ezr1U6htZjdn4PNM3d/prXMzvRW9fCNSzlpMW/yqvXSVRuazt3brFJyzvJI1xdct5S7pDTI3ThVsrlXp9ydQiXT0Pm7nwnFpnOMmpjI27t1ik5Z3kjbu3WKTlneSSwS/QWRNu7dYpOWd5I27t1ik5Z3kksC/QWVTMOW5swBiZ74KVGts9aqqkrlXTcX/AJJX8hkuMGV9so4oaZUpKmvp+ikcipsVkyacDSyZou2Ms8XP4rFXr/p3nJyaZuOG7lSdYvtxTTi2p3P+eduib6mri3+ZE9VMx7WbfCXLbu3WKTlneSNu7dYpOWd5JLBxL9DVkTbu3WKTlneSNu7dYpOWd5JLAv0FkTbu3WKTlneSNu7dYpOWd5JLAv0FkTbu3WKTlneSNu7dYpOWd5JLAv0FkTbu3WKTlneSNu7dYpOWd5JLAv0FkTbu3WKTlneSNu7dYpOWd5JLAv0FkTbu3WKTlneSNu7dYpOWd5JLAv0FkTbu3WKTlneSNu7dYpOWd5JLAv0FkTbu3WKTlneSNu7dYpOWd5JLAv0FlMxBesRUeN8KWmB9PHT3Hf27xI9VSXc4Uc3VVbqmirrwFo27t1ik5Z3klOxe/ZzTy+Z6bmt8FO0vh7dLppowcCYiM6JmfTrj2JHOibd26xScs7yRt3brFJyzvJJYPFfoWyJt3brFJyzvJG3dusUnLO8klgX6Cyh5uOuT8B1tLJDTIlXU0NJ0MrlVd1q4o9NNn8o+MqX3FLDdGww0ytbiG8fhSORfPsq+l9Um5q8OHbfH6fEFlb/xCA8spl/2LeW8WI7t8NU9fCduJ/waYt/mX7IY+Utm3dusUnLO8kyrEk1wTzRWEGOip90WyVuyiSO2VToumuz6nEbAY7il6p5pzBjOotjq076TeIzqT4WLjZf5WJ9iVqhq+3dusUnLO8kbd26xScs7ySWDjX6GrIm3dusUnLO8kbd26xScs7ySWBfoLIm3dusUnLO8kbd26xScs7ySWBfoLIm3dusUnLO8kbd26xScs7ySWBfoLIm3dusUnLO8kbd26xScs7ySWBfoLIm3dusUnLO8kbd26xScs7ySWRbpc6Gy22qu9zqEgo6KF9RPKqKqMjaiq52icPAiL0i0xNcxTTF5ks/Nu7dYpOWd5JzLliKe1XS02iqp4d3vU0sFNsyOVu1HC+V20uzwJssdx8Oh3GPbIxsjF1a5Eci8aKZ/mFUbjmFlu3XTbulanfopW/OPVoODTpOLOHVHya589NFUx2wk5Lvt3brFJyzvJG3dusUnLO8klg8l+hbIm3dusUnLO8kbd26xScs7ySWBfoLIm3dusUnLO8kbd26xScs7ySvZVYlrsX4BtWJLlK2WorWzPc5rUaiokz2t4E4PwUQth9tIwatFxq8CuIvTMxP0xNiM4uibd26xScs7yRt3brFJyzvJJYPjfoLIm3dusUnLO8kbd26xScs7ySWBfoLIm3dusUnLO8kbd26xScs7ySWBfoLIm3dusUnLO8kbd26xScs7ySWBfoLOU51y5pRqsNNt7g/RN1dpptN14dn2CVt3brFJyzvJD/RaL/DyfKYSyzO7IiETbu3WKTlneSNu7dYpOWd5JLBL9BZE27t1ik5Z3kjbu3WKTlneSSwL9BZE27t1ik5Z3kjbu3WKTlneSSwL9BZE27t1ik5Z3kjbu3WKTlneSSwL9BZE27t1ik5Z3kjbu3WKTlneSSwL9BZE27t1ik5Z3kjbu3WKTlneSSwL9BZE27t1ik5Z3kjbu3WKTlneSSwL9BZE27t1ik5Z3kjbu3WKTlneSSwL9BZE27t1ik5Z3kjbu3WKTlneSSwL9BZE27t1ik5Z3kjbu3WKTlneSSwL9BZE27t1ik5Z3kjbu3WKTlneSSwL9BZE27t1ik5Z3kjbu3WKTlneSSwL9BZE27t1ik5Z3kjbu3WKTlneSSwL9BZE27t1ik5Z3kjbu3WKTlneSSwL9BZE27t1ik5Z3kjbu3WKTlneSSwL9BZy7c65JRRblDTK3TgV0rkXp9ySdu7dYpOWd5ItXofD3PhJZapznJIjJE27t1ik5Z3kjbu3WKTlneSSwS/QtkTbu3WKTlneSNu7dYpOWd5JLAv0FkTbu3WKTlneSNu7dYpOWd5JLAv0FkTbu3WKTlneSNu7dYpOWd5JLAv0FkTbu3WKTlneSNu7dYpOWd5JLAv0FkTbu3WKTlneSNu7dYpOWd5JLAv0FkTbu3WKTlneSNu7dYpOWd5JLAv0FkTbu3WKTlneSNu7dYpOWd5JLAv0FkTbu3WKTlneSNu7dYpOWd5JLAv0FkTbu3WKTlneSNu7dYpOWd5JLAv0FkTbu3WKTlneSNu7dYpOWd5JLAv0FkTbu3WKTlneSNu7dYpOWd5JLAv0FkTbu3WKTlneSNu7dYpOWd5JLAv0FkTbu3WKTlneSNu7dYpOWd5JLAv0FkTbu3WKTlneSfFAsy1VWs7WNftM1RjlVPweNUQnESm8/VndM+SIm8SWSwAZUAAAAAAAAAAAAAAAAAAAAAQqf0UrPzcPziaQqf0UrPzcPziaaq3pAADKgAAAAAAAAAAAAAAAAAAAACm4k4cy8GJxU91d8XCnhFh4M1cXJ612df2qxPAMQ8OZ+Dk4qK7L8FOnhFl6HNjFSems1nX4ytQ7n/qf6X/Ozz/nguRjfmiP6zCn5Nc5/efEbIY35ob+sw1+TLO/vPgH6OftPC8/2ZK/BfnmivOtD6lqvDu9DH4zZTG/NEedaf8AJsN8d3oYvGbINP8A2Zon+p9qCPCkABw2gAACJTefqzumfJJZEpvPtZ3TPkljdKSlgAigAAxvD/8Aa693Hfbyn+hoPEbIY3YP7VWu48Q3tP8ARUniNkO5rzwsH+HHrqZp5wAHDaAAAAAAAAAAAAAAxvHX9vGFF9LvL4Y7mhsSvYj0jV7Ue5FVG68KonTXT20Mdxz/AG6YcX0vMz4UuaHc1F+txf4dfqZr3NkK7mM7Zy9xO7is1avxDyxFZzOdsZa4sf6Wx16/6d5zdBi+lYcfOj1ws7npl07ay+ww7js1EvxDCxFayydtZb4Udx2OhX4hhZRpsW0nEj50+uSNwADyqAAAD4inhnar4JmSNRzmKrHIqI5F0VODqoqKi+qh9iYtlIiVHohSdzJ+5CWRKj0QpO5k/chLLO6EjnAARQAAAABmHmmHKzJLEioui/0NE99wmlUsyVNLDUJ0pY2vT201M280lCtTk7eqRq8M81DEnsrVwl5wnPvrC1mqddd2t9PJr7MbVOzi031NhVcMXE7acL3Mx4TqgA4zQAAAAAAAAAABTc5P7LsSp6age3v6IXIpucX9mWIE46ZG997UPdqz49g/Xp9cJO4wlwY9x23jqqB3+jjTwFyKbhbgzDxw3jfbnf6bTwFyGsP10fUw/sUkBkGU8m1nNm0n/erZ8EcqGvmN5TdDnPmivXZqN3eWZvgPbqyP/hab9Sn72hKt8NkABxGgAAAABEpPPld+dZ/DaULJybdK/MKPX8HGNavxUKeAvtJ58rvzrP4bTNMj5t0vmZUfpcX1a/AifNOxolN9C0meEUfahjnhqwAOO2AADiY4XZwViB3Fa6tfinFR8z+mzl+rPS3SvT49xa8fO2cCYjdxWmsX4lxV8h27GCqhnpbvXJ8ap3ML9jYn8Sn1Sz8powAOG0AAAAAAAAAACm5l8MeGG8eJrf8AA5y+AYp4MxMELxuuSf6dF8AzJ4XYUbx4lovgSRfAMV8GYGBl457gn+lcvgO5o36vD+pjfZqYlcjKvM7ybphzEq69LFVy+UxfCaqZD5miTdMMYnXixXcPkxL4TGhxfVmkz04frqWfChrwAOM0yrMibYzpyojRenJeFX3sxPCpqpjuZ0qpnrlYxP7rriq/5omobEdnWdOzomh/w5+9xGad8qbnBw5c3hnp2ws91MxPCMoP7PbYnFJVJ3qmVBm9w4BrW+nqqBnuqyFPCMof9waJOKprm96rmQ3/APhP9X+w+UuRjdq0TzSFydx09WzvUtrXwmyGN2vX/wBoi4PX09Yz/h9rUak/9n+FX7CrmbIRLr6Hzdz4SWRLr6Hzdz4TiU74WdyWACKAACpZuO2MrcXL6y1id+FyEXK9u4uxZSdYxFMmndU9O/5565yKqZVYrROm61VDe+xU8IwTpDi7HtInA1LxTTond2+mRfhap3MHPVVcdNU9U4Ue1n5S5AA4bQAAKVm1dMRUWGIbbg+rSmvt6roaCglVEXYcusj10Xg/q45Dv4Tv8OKcNWzEMDFYlwpo5nRr043qnRMX1Wu1avqocK5f7WzWs1B04rBa6i5yepNO5IIfY6BtT3z9yu6C03qmamzHBiO7MjYnSY1auR2iJ1E1cvB6p2MbCop1fTFvhRaqZ5/hbUWnotTTMcLzxZifhLkADjtAAAAAAAAAAAAADO8bP2c3stmem5s/BStNEMzx4/ZzpyuZ6ZL58FKw0w6mnxbR9Fn93P3uIzG+QAHLaAABTc0uG0WVvpsS2b4K6JfAeOU3oXfW8WI7n8Myr4T2zP4bfYG+mxNafgqWL4Dxyo844ibxYkuHwvRfCdyP2TMfO9zHyl4MbxT/ANJvB7uK0yN91HWr8w2QxvFX/SUwo9f7lDG33UF08kai8PHn91ifZWvmbIADhtAAAAAAAV+LElQ/H9ThBYItwhs8NySTh21e+eWNW8WmkaL0uqp9MPCqxYqmn5MXn6PzJdYAAfMCm5yybllTix3HaKlvfYqeEuRQ89pNyyhxU7joHN76onhPfqqna0/Ap+fT9qEq3SuNpdt2qjf6anjX9lDNs16jccyMrm6/h3aqT4lG/ONEw+7bsNtf6akhX9hDLM6XObmZlSrV4G3ady+wrqdnz0PdqWja1jNE+Li/d1pVubGADhNBAv8AWcz7Fcq/XTe1JNNrxbLFXwE8quatWtFlniupaujm2asa3ulhcjfhVD0aJh920ijD4zEdcpOUOB5nJ21kthlf+ynTvVEhpJRMkKVKDLagoE00pay4wcH5FdO3wF7PVrmqK9ZaRVHPXX9qUp8GAAHNaAAAAAAAARH+i0X+Hk+UwlkR/otF/h5PlMJZZ5kgABFAAAAAAAAAAAAAAAAAAAAAAAAAAAAAAAAAAAAAES1eh8Pc+ElkS1eh8Pc+Ellq3ykbgAEUAAAAAAAAAAAAAAAAAAAAAAAAAAAAAAAAAAAiU3n6s7pnySWRKbz7Wd0z5JY3SkpYAIoAAAAAAAAAAAAAAAAAAAAAhU/opWfm4fnE0hU/opWfm4fnE01VvSAAGVAAAAAAAAADjWrEcd0xBfLA2ldG6yPp2OkV+qS7rEkiaJpwaa6G6MOquKqqYypi8/ReI9cwOyADAAAAAAAAApt+4c1MIJxWy8L8NInhFq4M3MRp6aw2lfj61Be+izXwonpbPeF+MokFvTZzfviemw7bHf6mtQ7kfFYj91/zSxzrkY35oX+ssH5MdW/vPpzZDG/NCJrJZ/yaG4P7z6Yfo5+08Lz/AGZWvwX75oNNqGJOLDWIHd6KDxmwsXaY13GiKZDn4m1spxYTxG7vR03jNcpl1p4l42NX4Bp37M0T+f7RHhS9AAcNoAAAiU3n6s7pnySWRKbz9Wd0z5JY3SkpYAIoAAMbsH9p0DuPEt8T/R0/iNkMbsCf/Eajd6bFF+T/AEsfiNkO5rzw8L6n91TFAADhtgAAAAAAAAAAAACjXebZzmw1Fx2G6fDNS+SVTHCf/G+yP9LzGTvuuiHdvs2znxhaLXp2G4/DJF5Jwsa8Oc9ud6SWxJ333M/XaDTs7HTgT211PnPtbIVXNZ2zlfi9fWKvTvwPLUVHN12zlZi5fWWsTvxOPzurovpmFHzqfXDc7nrlWu1lhhBfWKg/9OwtJU8pXbWVuEV9ZKJPiWlsGsItpmLHzqvXJTugAB41AABRsnZt2wrWv111v13Xv10y+EvJnOQ8u7YKq36663y6L36p6+E0Y6WuKdjT8aPnT62ad0IlR6IUncyfuQlkSo9EKTuZP3ISznTuhY5wAEUAAAAAUHO2DfeCI6LTXfN4tUWnHrWwodjLCffOW2FKhV1WSyULl9ncGa/CQ80k2rPZmL0nYlsyf66JfAMnVVMr8NRKuqw0EcHuNWfNO5VnqWnoxPXT/wBMfKXIAHDbAAAAAAAAAAAKbnD/AGb3pOOOJvflYhcim5wcOXd1T0zqZvfqI0Pdqz49g/Xp9cJO4wzwZk41bxx2x3xUieAl4KxVU4nqsTRTxQsZZL5NaoVjRUVzGQwu1dqq6u2pHpwaJoicHVWJh3gzOxknHR2l37NQngKv5nytdXx48q3a/f8AGNfO3X0r2xq34NDpY+j04mDjY0xnTRg289NPuZvnENaMbyq4M5MwXdc3Nfc1NQhshjeVn9rmNH9c3b9munQ+erPiel/Vp+3E+xat8NkABw2gAAAABEpPPld+dZ/DaZRkK9y4ozQY7pc9dU5PY3SRvzTV6Tz5XfnWfw2mTZC8GJcwnddvM03frKxvzDu6D+ztMnow/tQxO+GyAA4TYAAK9mKuzl9id3FZq1fiHldyPTZwpXs0/BvNYn7aHezMXZy4xW7islcvxDziZLt2MP3Znpb3Vp8k7mF+x8T68eqGflNAABw2gAAAAABX6bHuEavFE+DIb1FzYp12XUzmuar3IxHq1jlTZeqNVFVGqqonT0LAfTFwcTBmIxKZi8RMXi14ndP0TxL3AAfMU3MfhqMIN48TUvwRTL4Bi7gx7gReOsr0/wBFIvgGYvDW4Mbx4lg+CnqF8AxhwY5wEvrjWp/oJ18B3NH8DC+pi/ZrZlcj+bcvLpW2PJHMW5W6rlpqqDEFVLHLG7ZcxXMpuFF6nTU/pI/lqzS738z/AJlL65xye7ipFPf+jlEYuFiYc5xOJg/bmPazX739SgA/KPoxrMzhzxy8d1rdf21VPAbKY3mRw504Pf1ne37c0ieA2Q7mtfiuiRwon7VU+1mnfKm5t8OC3Rp05LraWezrcKdBlF/uLTp6WuuTe9XToM1eiw9b4evYhsrP+IQeIZR/7ksT0t0uze9cKhBP7F/1f7U+UuRjdp4c+qyTjr69netts8Rd8xbvXWelsL6CqfA6rxDbqOVW/wB+KSZGvYvqKnAUizJrnVUS8d7uUfetdv8AEfbVGBVRg42LO6rDxI6rFU5xDZCJdPQ+bufCSyJdfQ+bufCfnqd8NTuSwARQAAU3OP8AswxG301E5vfVE8Iwx97zGxtD6dLbP34HM/5Yzh4ct70308cTO/KxPCLP94zZxPEv/wAxZbTOntS1jF/ch3MD9mV/zfawGZ3/AJ6VyABw2gAg3y7U9hstwvlWukFvpZaqTh06GNiuX4ENUUVYlUU075FZwJ/tPEOMMTr+DU3RLZAv/Y0bEjXh/POqD6yy4KXEbeLE1z+GZV8JMy0tNRZcB2WirPPb6VtTV8Gn9ImVZZf23uIeWnAzE7eLEtw+FzV8J2NJqprjSIpm8UzTEfRT8GOyGY5lyABxWgAAAAAAAAAAAABlmYD9M8sqW8SXv4aRpqZkuYr9M98q04ku/wANOiGtHY1nFtG0P+HP3uKzTvkABx2gAAU3M3hp8Nt9Nia2/BLr4DwypX+j4nbxYkrfhRi+E98yuFMLN48S0Pwba+Aj5VcDMVt4sS1XwxxL4Tux+y5j8+FDHyl6McxXw+aDw/N1tlBH7qC8KbGY5ilNc8LbL1qqszPdU14JqPwsf+HV22ha+ZsYAOG0AAAAABn1JNtZ93OLX8HCdIn+rnXwmgmY2yba80Xe4tfwcLUqf6hy/OOpq2nao0jow5+1SzVzNOABy2gzrzQ8m5ZM4ndx08Te/NGnhNFM080e1X5NX+Fq8MzqOJP81XCnhOpqOL600aJ8pR9qGavBld8Ku28MWd/pqCnX4tpl+dPRZi5eP087VaSa8W1cbcz5xpeDHbeD7E/01tpV+KaZpnMv/vpYpuxKSCZPUVb1a0/cinu1LFtb2+vHXEx7Uq8FsgAPzrYUzODosvblTdly0lHpx7tVRR6ftlzKbmh99t1ioepV4ktTVTjRlS2VU70Z7tWZaZhTwqieqbpVuMpeDB72ekvF4b/xGoLkU3Kngw3XM9Jf7y3/AIhOXIaz+O431qvXJTugAB4VAAAAAAAARH+i0X+Hk+UwlkR/otF/h5PlMJZZ5kgABFAAAAAAAAAAAAAAAAAAAAAAAAAAAAAAAAAAAAAES1eh8Pc+ElkS1eh8Pc+Ellq3ykbgAEUAAAAAAAAAAAAAAAAAAAAAAAAAAAAAAAAAAAiU3n6s7pnySWRKbz9Wd0z5JY3SkpYAIoAAAAAAAAAAAAAAAAAAAAAhU/opWfm4fnE0hU/opWfm4fnE01VvSAAGVAAAAAAAAChYMl28z8xI+tzWv4aNC+mb4Dk283c0Ga8DZrP/AOiTxHS0Gm+j6VPCiPvMNmd8NIABzWgAAAAAAAFNuvRZt4bT0tiuy/HUSCj4M4rt6uGbd8FVWeMV/RZv2NPS4cubv9TRIKbgziuPq4Zovgqqnxncj9REfup+8mWedcjG/NBf1lt/JtF1f3n0hshjfmgeGSj/ACcP3p/edRk/Rz9p4X832ZK/Be+erVdKqcWDcTO+LpTVqFdqip144mL8CGV52JtVdQ30uB8TO/YpTUbWu1bKReOCNf2ULp37M0X+f7SR4UpQAOG2AAARKbz9Wd0z5JLIlN5+rO6Z8ksbpSUsAEUAAGN2D/f63O48WX9P9N9Rshjdg/32tLuPGGIU/wBO/wARsh3Ne/rcP6v99bNIADhtAAAFcxRiGss17wtb6ZsSxXm5yUdRttVVRiUs0ibPDwLtRt4+DUsZQMyJdzxbl4npr9J/6OdPCe7V+FTjY+xVF42a+yiqY7Uqm0L+ADwqAAAAQrTebbfaV9baqnd4Y55qZzthzdJYpHRyN0ciLwPa5NekumqapwmooqmmaojKPb/9DOMRTbPmisIxa9OxV3wu+yc/GPDm/A70lTh1O++5H3ieRU805g2PqLYqtO+ky/NPjF/Dmu53pK7DKd+S4eM/Z4FOz3L+B68WXz97ZCm5yO2cqcWLx2ipTvsVC5FNzj/stxOnprdK3vpofmNWfHcH69Prhudz6yfdtZV4SX1npE70bS4FNya/sqwqnFaoG95qIXIms/juN9er1yU7oAAeJQAAZb5nKbdsv6l+uut6uC9+ZV8JqRkHmW5d2y0nfx3isXvuRfCa+dn9IadjWukU/OlmjwYRKj0QpO5k/chLIlR6IUncyfuQlnHndCxzgAIoAAAAApuZ/Db7C3jxLafgqmL4BlDwYBoousVVfBydZMz5ozN4aXDjePE1s+CZF8Ayr+92G50nUpcQ3mJE9Tf0zk+Bx3Kv2PEfPieyqGflLkADhtAAAAAAAAONhHEceLMP01/ipXU7al0rUjV+0qbEjmdPROns6+2U3PbFtzw1YLTRWSomhrrpdaZivherHspo3o+V2qdJOBrF40fp1SfkdJuuWNpk111lrP8A1cxU80f9u3PFVwXoqfC1so6CLXhRKmoqIp5lTiVI46dP8yn6TQdEwsPXNWHVHwMOucv5tmn6fhTF+hiZvS2gpub3+4Fenpqiib36uJC5FNze4cCVSemrbc3v1sCHJ1Z8ewfr0+uGp3PizzMp8zsZSyroyO02iVy+prWa/JKn5m6J8NkvO6po+olt1a72ZrbSyL8LlOjiWt5lYgzKr0XRYMH0dQn+RK/xEnKWh5l3LEls003s20x6dzbYG/NO3ifB0HH+dRhf0xh/iZ54aOY3lbwZp4nd1zmh+zc5kNkMbyu1TMy9OX/rObX7N4lQ8WrPiek/RHtn2FW+GyEO5Xe3WhtM65VTYEq6mOkhVyKu3NIujGcHVVSYZtnnXczrRheq10RmLbU5fYSVXL+45+gaNGmaTRgT8qWpm0XaSADxqAACJSefK786z+G0ybIfgxDjBdP62Xdu/c7mnzTWaTz5XfnWfw2mTZIdBiS8p2Rb2zf8WuieE7uhfs3S4/h+uWJ3w2QAHCbAABV80lVMssXKnUsNw/8ATvOVk+3YtN8Z6W+1SfsxnSzYXTK/Fy+sdcnxDyBlOmzSYjZ6XEFSnxcSncwv2RX9f8LPyl6ABw2gAADwrqynt1FUXCrk2IKWJ80rvSsaiqq95FPcr2YbtjAGJn+ls9avxDz64GHGLi04c88xHXJKhWqjqaO3ZcXmvYrK684jnulWi9NslXRVkmyvctc1nsNQ14zvELdytGXDutXigTv0kzPnGiHR1riTjbGJPPtfbqn2s05AAOS0puYfDc8Et48Sx/BSVS+AYz1TGuAFTtrWJ/w6p8QzA4bzgVvHiVF71DWKMbcGLcAv4r1UJ37dVHcwPBwo/d4vqrYlcj+UYn7n5n7MZfT1Ntd7qKjQ/q4/kqodufmfMdp1xbG/vtpPEdX9E4vVVH7zA+8hMT3v6yhdtwxv9M1F+A+yNbnbdvpX+mhYv7KEk/IVRaqYfRjeYnDnBYnda5j/ALdXUJ4DZDGswOizWppesuw0323XCrNlO1rb4vo8cKfZE+1mnfKm5odFbbFH6bEto+CrY75oym4MHvZ6S83hv/EagZmcMWGY/TYmt3wPV3gGVPBhmsZ6S/Xlv/EJxV+x4j58T2VQfKc/OaXcaDCbuouL7Pry6L4Cu2XX7rkj1/vYlurf+F0XknVz7l3Gz4Tf/wCL7X8D3L4DlWX+1Jj/AE2Krs3/AIZT+SdTV9NtXbXGjF9UMzvbIRLr6Hzdz4SWRLr6Hzdz4T8hTvhudyWACKHNxNc5rLhy63mnYx0tBQz1MbZEVWq5kauRF0VF01TjQ6RXcx3bGXuKH+ls1avxDz76LRGJj0UTumYjtSdyv49uMt4yeS6zNY2S4U9umejEVGo6SaFVRNVXg6LjOhF97ziqv+3w1B8XVS/SFdu8m7ZBWF/XaOwp7qem8ZYqn73nFbl6lRhqsT2Vjqqb6Q7mxFGDXhRuvjR1Rhz7GVyB8yPbFG6R3SY1XL7CFXytvlyxLl3h+/Xio3etrqGOaeXYazbevTXRqIie0hwqcCqrBqx+aJiPPMTMfZlq+dlqKZm+m6YBraR39XW1VBRSp6aKashie322vcntlzKbmx0WFKeLrl7szP8AiNP4j0as+O4P1qfXBVuXLpFNy3/DxY3ixLWfC2NfCXIzzDN9t+GLfjy+XV720lBiGpllVjdpyN3GBeBOr0zWiUVYuBi0UReZ2bR/NYne0MAHPUAAH4qoiaquiIfMM0NREyenlZLHI1HMexyOa5F6SoqdNCPd5NytVbL6Snkd3mqVrJ923lXhJfWekTvRtQ9MYF9Hqx77qojriZ9iXzsuAAPMoAAAAAx3Mp+mfeVycSXL4YdDYjG8y/7d8tXek318LFQ2Q7etfiuh/wAOfvMRmnfIfEskcMb5pXoxkbVc5yroiInTVT7KjmrVTxYIr7dRSKysvTorPTKnTSSqkbDtJ3LXud/lU5ejYPKMajBvbamI61nKFmt9worrQ09zttTHUUtXE2aGaNdWyMcmrXIvEqKSCnZOOV2VWFNem200zV9piJ4C4l0vBjR9IrwY3UzMdU2Im8XU3Mfhmwi302JaT4I5V8BHyr/Dxg3ixLP8NPTr4SRmLw12DG8eJoPgp6hfARsrOCpxo3ixNL8NJSr4Tqx+zpj5v/Iz8pezG8Tf2xxSeluVhb8RdPKNkMbxN/aq+T0l5w+34mt8omo/Dxo+ZP2qVqbIADhtAAAAAAZJZJtrzTeI4tfwcM06fGsX5xrZjeHeHzUeKHf+H42e53qvzztani9Glfwp+1SzVzNkABxWgzjP5u65dSUvZFzt0a+xvuJfAaOZ7ne3dcKUEHXb1RJ3pNr5p09TTs6wwauFUT1TdmrdKyYCdt4Fw4/01po1+JaZznJw4kc/seyQSex/tajd8w0HLh23l5hd3HZaJfiGGe5w8N4v0nY+FIpPY/p7XfMOlqqLa3q6Kp+1ZKvBbKAD802FNx7/AEjEGBrcnTlv7p17mKiqX/v2S5FNxL9+zKwXTaa7lDdKv3McUevx/wAJ7tX/AK6Z4U1z1UVJVuMreCzXhvpcS3pP9fMvhLkU3K/gtt+bxYmu/wANW9fCXIay+OYn0yU7gAHhUAAAAAAABEf6LRf4eT5TCWRH+i0X+Hk+UwllnmSAAEUAAAAAAAAAAAAAAAAAAAAAAAAAAAAAAAAAAAAARLV6Hw9z4SWRLV6Hw9z4SWWrfKRuAARQAAAAAAAAAAAAAAAAAAAAAAAAAAAAAAAAAACJTefqzumfJJZEpvP1Z3TPkljdKSlgAigAAAAAAAAAAAAAAAAAAAACFT+ilZ+bh+cTSFT+ilZ+bh+cTTVW9IAAZUAAAAAAAAMsy3l3TOTNZvpZ7R/6ZyeA1MyHKyXazpzZbxz2v4IZEOxq2m+iaZP7un73DZq3w14AHHaAAAAAAAAUyr4c4rV+Thm4fDVUniP2HgzirPVwzTfBVTeMVHDnFb/ycM1nw1VP4hHwZxT+rhqL4KqTxncj9XEfuv7plhcjGvNAcMka+kwtfnftURspjefabckyelwbf3ftUY/Rv9p4fn+zJX4KZnEm3c6xi9TAeJF7+9UNLsy7VnoV46aJf2UM3zW0kvde3iwDiBe+6lQ0awLtWK3O46SFf2EGnfs7R4+n1yseFKeADhtAAAESm8/VndM+SSyJTefqzumfJLG6UlLABFAABjdg1577I7jxpiJPiZ/EbIY3YP8AefD7uPG+I0+Kq/EbIdvXv62j6s/brYo3AAOI2AAAZrmrLueMctk1/Cv7/wD0708JpRlWcUu541yxTX8LEK/w9PCdbUlO1pkR82v7FTNW5qoAOS0AAAUPJebd8IVT9enfLsvfrZV8JfDNsgZt3wLUP471cl79S9fCdLApvq/Gq4VYfqrZnwocTFH/AEmsIu9La3M91FXr/wAs/MW/2oVLuK5YXT4yt8Z9Yp/6RmG50/6qmpIvd0938R+Ys/tHrnelu+Fk+NqPGfpaPCwY/cU/eRPtY4/S2QpucX9mWIU9NSbPfc1C5FNzh/s2vaemijb35WIfltWfHsH69Prh9J3GTn9l2Gk9LQMb3tULkU3J3+zLD6cVKqd57kLkNZ/Hcb69Xrkp3QAA8Kh+KqIiqvSQ/Twrn7lRVEnpInu7yKWIvNhkfmVUVuWD0VOFbg96/wCaGF3zjYzIvMxM3LLyWPiqoHe6oKV3zjXTtfpHO1rXHnjUzR4MIlR6IUncyfuQlkSo9EKTuZP3ISzizuhY5wAEUAAAAAU3Mvhjww3jxNb/AIHOXwDLXoOeqn61iau/b2JPnjMn8PCjePEtF8DZF8AwF96v+OqNemzELZfakoKR379TuRnq2aei/wDXEe1nnXIAHDaAAAAAAAAZvkFVxMydtNZPIjIo3173vcvA1qVk+qr7SHCqIZpchb7iWqjcypxG6W+yI7po2aVroU/ywtib/lONgaqqHeZdpKOllWOS6VMtpSROmxtXc3QOcnqo2VV9o0fNqmgospcQ0tNE2OGmtb2xsb0mtYiaInsIh+x0iO4a0riN9ekTHmoqv2zVHovnGdPmXcpubn+5Eiemudqb37hToXIpubOi4PYxf795s7f+I05+c1Z8ewfr0+uG6tyn5oSLDV5konTlwLTe3rJXN8JbcHsSHHmNoU6TZLcv+lRPmlQzY05q41Z17B9BH36ypb84uWGeDMfGreNlsd34Xp4DuaR+z5n5kf8A67Mb/wA9LywFXzVmLcfRyTPeynvUMcbXOVUYiUUCaInUTVFX2VUqWV3+/wDPJ16HEDu9en+M6+UlRvjF2ZXDrs4i2e9CxvzTkZW6c+NDJ16ixI7vXv6z6YlHcqdIojxcP7qZ9icGyGO+ahe+PA1pmYuiwXyGp19SKCeVfgYbEZT5oal5o4btlt01Weor1T2UtNdp8KnK/R6qKNZ4Vc7omZ6omWq/BasCDYqrf1kt9brrvilil149piL4ScciumaKppnmaAAZESk8+V351n8NpkuTHQ4jc7r1hV3eutcvzzWqTz5XfnWfw2mTZO8F9tjuvYald3rjKvzzu6BnoOkx9T1VT7GJ3w2QAHCbAABUc3V2crMXL6y1ifFOI2V6bPPUz0uIqhPiYT2ziXZyqxavrPVJ8Wp85cIjavGLE/u4lnT/AE9OdzC/ZNX1p/42flLmADhtAAAFZzOdsZa4sf6Wx16/6d5yspsW1uMaTEtfV1W7xUmJK6hpF0RNmnj2NhOD1F14eM6Ga7tjK/Fy+sdcnfgeh08LRa9E1jRgYm+Kqb9cM3vF3Lxk3crBgt3Wr5aU767Hzi/lFzEbuWF8PydJKe/WNV9RN+QtX95ejOlTtaPh1fOrj1T7SN4ADnNKbjzhxFgNnHiB69631Yx3wYkwG/1/kTv2+rGN+HFeAWcd7nd3rdVjH+iXvAr+rzyad+grDuYH+RH7vE/5GeK5H8jV+rshcTwpwLPBhxU9l0cPiP62ldsRvf6VqqfyfVR65QXGm0/raPDDviEX5p1/0Rm1Vc8K8GeqtnE97+pbG7bstvf6aliX9hCcZnNi+ttGLcsLBHVKyiv9srWVEeiaPkjp4XxLr000XbTg9MaYfmNM0WvR5prq3VxMx9EVVU+umW4m7GsbrtZi10vWa3CEfurhU+M2UxvGWnPjfp+tXbB6d6uVfnGyHQ1t+pwfoj7vD96U75U3MfhnwhH6fE1L8EczvAMrOCx3VnpMR3pP9fMMwuG54IZ6bEsfwUdU7wDK7gtV7bxYmvPw1sq+EV/suI6YntrhPlKt5pCXccPYUfr/APi63fAki+Ai2b+0elf6bGF4b/w1nkn75p3hwzhdE6bcUUsvuYZ18As/+/luf6bG15b/AMOf5J2tEi2qKJ4043qZnwupshEuvofN3PhJZEuvofN3PhPxVO+H0nclgAihV803bGWWLncVir9Pe7y0FRzdfsZWYuX1lrE78TkPZq6L6ZhR86n1wk7lQfJu3me8Ioi8L4sNR/6qkTwFrvv3rNTCUqcG62y7wL6vRUj0+QpTLc5X5CYHid03VeH4lT1UrqdPAXPFf3vMHA0vp5rhB36VX/8ALO7jRs4tdPztI+xHuYjd1LFiCbe1huVRrpuVHM/X2GKpUsh37eUGFl4qBE7znId/H829sCYjqNdNytFY/vQuUreQG19x7DLXpo5tM9qpxKkr08BzqKP8Irr/AHlMf01tfKaEU3NPhsloj65iSyt/18K+AuRTcz+G32BnpsS2n4Kpi+A8urfjmHPTC1blyMSxhKsOWmbrk6bLxP8ADT0i+E20wvHztjLTOJOK9ad+lofGdH9Ho2tJiPnYf3lLNe5uaLqmqH6eNI/dKWGT00bV+A9jgzFps2AAg5eKpNxwxeJfSUFQ7vRuK7ko/bymwovrXAnebodnHsm44GxFL6S01bu9C44ORT9vKHCq+t7E7yqh16af8Jrq/eU/ZqZ+UvYAOQ0AAAAAMbzK/txy/d6Tb+FXIbIY3mT/AG14Kd6TcvhkkQ2Q7mtfiuifUn7VU+1mnfIUzEv+2Mw8LWFOiitrKq+1Depqxu4Qovsune5PVj9QuZTMOpvnMvGFXL0UlLT22hiVf7kaRySqiey6VVX2uI8Og/A7pi+LTP8AVajs2r+ZZfuTn9mGHW+ko0Z3nKngLkY3bsX1eC8qcF1lLIxkdVfae21Kvai/eH1MjZNNekujembIffW2j14ekV40+DVXXbzVZ+tKZyspuYXDdcDt9NiZnwUVWvgI2V/BcccM4sSK7v0NISce9Ff8CR8eInO71vqyLlnwXvHTOK/Md36GlPRHxCY+Z/yp8pfDG8S/2j1knpcQ4db8XN5RshjeJP8Afm6yelxRhtv7P2iai/WYn1f76FqbIADhtKJmDiWtsGLcB0sFW+Knul3lpamNq6Nla6nejUdx6Pc1fZRC9mN+aCcsNzwTcWqqOtV05pdP+7FJArtfU2VcbIdbTcCmnQdFxqYzqiuJ81c+yWYnOYAAcloMbw3/ANJjE0i9W2yxezsw2t3zzZDG8McPmgL1U9cW4w+4prP4zual8HSf4VXrifYxVzNkABw2woOb7d0t2H4Ou32BO9FK75pfijZnt3WowfBprumIUTvUVW7wHQ1VNtLpq4XnqiZSrc6WVztvLPCLuOxUC/6dhQs3Gq+uxwrenDgVkie+KhfmF4yldt5XYRX1kok70LUKhmLGlTc8yERNVZgCNntq6vVP3IdbQZ2Na4tXCr/kphmfBhrTXI5qOTpKmqH6RbXLu1spJuuQRu77UJR+aqjZmYbCm1H3/OGgavClFhuqcicSzVMCa96FS5FNt2lTm5fZU6VFYLbB/mknq3r8DWnt0L4MYtfCie2Yp/uSTLLgpMRN4sS3P4ZlXwlyKblpwR4nbxYluHwuavhLkNZfGq/zzFO4AB4VAAAAAAAARH+i0X+Hk+UwlkR/otF/h5PlMJZZ5kgABFAAAAAAAAAAAAAAAAAAAAAAAAAAAAAAAAAAAAAES1eh8Pc+ElkS1eh8Pc+Ellq3ykbgAEUAAAAAAAAAAAAAAAAAAAAAAAAAAAAAAAAAAAiU3n6s7pnySWRKbz9Wd0z5JY3SkpYAIoAAAAAAAAAAAAAAAAAAAAAhU/opWfm4fnE0hU/opWfm4fnE01VvSAAGVAAAAAAAADG8quhzrzQXrslG73Kyt8BshjeVv9s2YD+ubH7NRMh3NV/E9M+pT95TPsZq3w2QAHDaAAAAAAAAU2XhzipfycM1Hw1UXiCcGcTvVw034KpfGHcOcUf5OGn/AA1TfEF4M4merhp3wVSeM7kboj917bsrkY9nim3VVzfS4Gv7v26Q2EyLOdEdX3Vq/wB3L+/u/bpfEZ/R6bawon6fVJXue+ZH3y+13q5f3v4X03iNEw0u1h21O46KBfi0M7xyu6Xys9XL+6/C+HxGhYVXawxZ146CnX4tpvT8tAwY+n2pTvdQAHCbAAAIlN59rO6Z8klkSm8/VndM+SWN0pKWACKAADGrB6P4bfx47xKnxdd4jZTHLCqc1MLSp/ex5iT4W3E2M7mvf11H0VfeVsUbgAHDbAAAMfzvl3PHOVaa/hYiT/lp4TYDG89P9+Mr19JfmO79RTN+cdv9HYvrCmPm1/YqZr3NkABxGgAADKfM1S7tlzM/Xp3ivXvyqvhNWMd8ys9ZMr3uXq3Wqd39lfCdnRab6q0meFeF6sRmfCh84n4c8rbP1Yqqzxe06mvH1DFn+/8Ac3cV8wqnx0njGJf7X2S+kuthZ36e5J88Yr/32vDuLEGFE+O+s72HnXhfwqI/qw/ew2Qpub/9nd1T0y07e/URoXIpub3+4Fenpqiib36uJD8tqz49g/Xp9cPpO4ye/s3sqcUcre9K9C5FNyg/s7tSelWpb3qiRC5DWfx7G+vV65Kd0AAPCoQL8/c7HcZPSUkzu8xSecnFz9ywpepPSW+pd3o3H1wI2sWmOmPWSz/zOce44Pr4NNNzq6Rv/C6FfCasZjkSzcbTe6bpbFZQrp7NqofEacdLXs7WsMSrjaeumGaNyJUeiFJ3Mn7kJZEqPRCk7mT9yEs5M7oWOcBRMbYirLVmHl/ZoKyWKC61delRE12jZmspXbKOTqoj3NX2UQvZ98bRqsDDw8SrdXEzHmqqp9dJE3AAedQAAU3MbhqcHt48S03wRTL4BhL73j7HUXp6mgn79Gxn/LGYnDX4Lbx4lh+CmqF8AsH3vNHF8XXLfaZ/Z13yz/lodyj4jP1J+9pZ51yABw2gAAfEsscET5pXo1kbVc5y9JEThVTyoK6kulDT3O31DZ6WriZPBKz8GSNyI5rk9RUVFI+In7nh+5v9LRzL+wpxcqHo/K/CLk6ljoU70DE8B6YwInRpx+eKojriZ9iXzstR+KqIiqvUP08ql2xTSv8ASscvwHniLzZX895ZPWXzO+FIlXhfiegZ37wxTWM4m7WVWLE4rRVL3o1UyHKh21kPhCNfxvoU71xY42PNlu3ldi5PWStXvQvU/Z61+BriP/7Fc/1UvlT4PmWpjtpjXcaIpT81uHDVEz09+szf+IQFronbdHA/00TV+BCqZpaLZLSxf7+JLKn+vhPzWrotpuF0VR630q3Kbmz/ALwX5nXsPWuPv3NzfnFyw7wZnYybx0lpd+zOngKbmz/vZUR9We22eP2db1Enzi5WHgzUxc3jtdnd+1WJ4Dt4/wCzYn5ntwGY3/npVLIqdZ8WZoquvBiidE9pz2/NPLK9NMU2F+v9ba8Sr/xmJfCPM/dFeMd1C9OqvEtQv+apqkRe81Blr0N+wg/rtqxJ/wDrKB3hPbp8W0jSqY5opjqwa/czG6PzztkKDmXS80b7g+3aapUVlwbpx62yqb84vxTcWdFj7ArOKpr396kenzj8vq2qaMeao5qa/sVPpVuTMsarfuW+FatV1WSy0Su7rcWa/DqWYpuTvBlnYI+pFTLCnqIx7monwFyMaxpijTMWmOaqr1yU7oAAeNUSk8+V351n8Npk2UfQ3fCzuvYSqnd6uYvzzWaTz5XfnWfw2mTZVdDX4Bf1J8GV3f3zSO+cp3dXfFcePo+xiSxO+GyAA4TYAAKZnLw5VYqTXTW1zp32n7l5wXLGycWJpf8A0lMvhGcf9l2JU46CRO/ogy99FscpxYlf/wCipF8J3ML9lVfTV68Jn5S5AA4bQQL/AHSOx2G5XuXTYt9JNVO16WkbFcv7j3dcKFlfHanVcSVksL6hkCuTbdGxzWueicSK9qKv5SFQx8ybEd6s+XSyrDb71BVVd0cxVR8tLAsSLTov91JHTNRzunstcifhap69DwIxcamnEyp3z9WLzNvNE26UmbQ4HmdbU+x4WvFplTSaC6ROm16ayvt9G+Rfbe5ylmzhds5VYtX1nqk78bkOTa71HhVM0r46m3ZlouDq9YWuRu2jLXSv2UXqa7OmuhOzYqG1mUGIalrdlKm0Pcjenoj29L4Ts404mPrbD0qqMq6sPrmKJn1sxlTZ6Zrt3LA6OTTWnuloei8WzcKdf3IpdCm5v8GXtyk61JSS+5qYneAuRycTPQsP69fqw2udDuF2t1qWlbcKpsK1tQ2kp9UVduZyKrWppxo1enwcBMKJmpLuU2CuH8PFlEzvxzF7Pni4EYeDh4sfKv2TYvmpmM+HGmAG+u1Wv/Dqrxn7mF6K4HXixMz/ANFVp4RjDhxxgJOK41rv9BOnhGYnBcMFu4sSw/DTVKeE6WD4Wj/w6/XiMzzrXWu2aKodxRPX4FP5cmj1y+3v1224Wdp/9JMvzT+n7s7YtdY7ip5F/ZU/mpzNcO26mXpyWfCuqf8A0FZ5J1P0XnZoxJ6aJ6qkrWXGqoy4Zb33g1sVlhuS+pGtXbopV5KSQ3syG22ahxTX4ZsdyR60tfl7NBKrHbLkbI+jTVq9RU01ReNC24IxBdWVU+BsXyo+/WuNJGVKN2W3Ok10ZUsTqO6TZGp+C/1HNPJrWju2j0U0+Fh7UzHzaq5zjoib3+mOm1pylS8Y8N4xjP1m94UTvVMC/ONlMaxd0UuYEnW8QYcT3L6J3hNlPNrT4vg+b7rCWnepuPOixFgOLjxC9/et9WMsOCgv7eLEt2+GpevhGNOixlgGNelzXqn963VXjGWXnXEbeLEtz+GZV8IxP2dTHRE/14hG9TfNMdFYMPN9LdZJfcUdQos6f++Nok16ePL2n/D6hPAPNK+gdnXrb7jL7m3VHjFp4MQ2WXjzBvTf9JVp4Dt6NlqfD+ri+qpifCbIRLr6Hzdz4SWRLr6Hzdz4T8TTvh9J3JYB41lZR26kmr7hVw0tNTsWSaaaRGRxsRNVc5y8CIidVRETVNoV7FNzk/srxU301rnZ326eEuKKipqi6opTs4v7MsQt9NSbHfc1PCe3Vnx7B+vT64Srcptv/sfwTD6XEFqj9xcm+SXLHX3nEuA6z0t+kh9qS31aeBCm2/8As0wjD6XF0MfuLnJ5JcsyOglwlUdaxLSftslj+edvSPjWzxrxo64sxG7qeubk24ZW4tenTWy1jE/zQub4SLkxClNlzbqZOlBUV0XuauZvgPXOHhy1vsXXoGw+7ka35wyj/wByWN9JdLszvXCoQ8P/AOE/1f7GvlLkU3Mzhhw0z02Jrd8Eir4C5FNzI4ZMJs9NiWj+Bsi+A8WrfjVM/T6pWrcuRg+Zjtzy6zjb6806+6pqA3gwLNt254Bzjb67W5fdU9vOp+jMX02mPnYf3uGzXubjZ37paKF/pqaJf2UJhzcNP3TDlqk9NRQL340OkcHGi2JVHTLcAAPmKxmhJuWWmLZE6bbHXqns73ecnIhixZSYbhXpxU741/yyvTwE7OCTc8q8Wu47PVt78Tk8J45OMSLLy3Qp0op62P3NXKngO5GWpJ6cWOyifez8pdQAcNoAAAAAY3mR/bLhR3pN5fDUSobIY3mN/a/h53pOZfw1kyGyHc1r8W0X6ntv7Wad8hTcI9FjzHbuKsoWd6iiX5xcim4L6LGOPpU6XNelZ3rdS+M8Oifqcf6kfboWeZkuNrfLdMi7BbqdVSfm5Xuh2V4d1hSvkZ+1Gh/QNouEd3tNFdYdNzraeOobpxPajk/eZJZYoqqyYDt8zEex2M7y1zV6qN5poqFgy5ocQYRxHU5e3TE8l5oLbYrfNQK+kjgWFm6Tw7HQ8Luhij1VyquvF0jva3pjHwaqNqImiquq2ecVYk0zbK2Vqd8xluYpydTG/RYswDHx3uod3rdVkTLddMS48ZxXmnXv0FMS8ZcONsAt4rpWO/4dUp4SJl3wYqx0nHc6V3+ihTwHg/8AS/0v+Y+V+eC+mN4k/wB677J6XF+GG/BB5RshjeI9ObmKJV/6rGuGPg3j5RNQ/rq/op+8oar3NkABw2mUZ3W9bvVUdsYmr5cP4gdH6j0gi2V90qGk2K4pd7Jb7s1UVK2liqEVPy2I7wlYxFDHV5oYXpJU2o3Wa87acaK+jb4VPXKGaSXLTDsUztZKSibQvX8qBVhX4YzuaV8PVmDf5P8AdVifghmPClcAAcNoMawtwZ01UvXa6+t9zBaU+abKY3hbhzVjm65dcRt7yUKfMO5qbKjSJ+ZVH9Mz7GauZshysUYjoMJWKqxDc2TPpqTY22woivXaejE0RVROm5OqdU/n3GmJqytyFxjUVtbNUSwYnqKNj5ZFerWNubVaxFXqIzgROkiIiJwIfDVOruX49FM+DNdFM/zTb2FU2f0EUvHTUnxTgOlX+/eqh/ubdV+MuhTcXdFjzAjPS1tdJ3qKVPnHw1d+umfm1/YqWrc/cnXbWVWEl9Z6VO9GiFfxJHvm+5nMVNf/AHRo4U9ttevhO/k3/ZZhdvpbbE3vJocqpZu2Jsym9PWx0MXxNUvzjq0zs6fpU8J/5aGeaFywrLu2F7PN1ygp3d+Np1Tg4CfumBcOSa/hWmjd34WneOHpUbOPXHTPrajcFNwr9+zDxxUdbfbqT3NNumnx3wlyKbl99+u+N65eFZsRujRfyYqSmj077VPvouWBjz82I/rpn2E74VmHEFdhiwYpuNvdG2Zcbx0qq9u0mxNU0zH8HHsPcawYXi+bcMI4rXXTTH9J/FpHG6Hu1thU04dGLEZ1VVZ/RTh29c9bNIADhtgAAAAAAAIj/RaL/DyfKYSyI/0Wi/w8nymEss8yQAAigAAAAAAAAAAAAAAAAAAAAAAAAAAAAAAAAAAAACJavQ+HufCSyJavQ+HufCSy1b5SNwACKAAAAAAAAAAAAAAAAAAAAAAAAAAAAAAAAAAARKbz7Wd0z5JLIlN5+rO6Z8ksbpSUsAEUAAAAAAAAAAAAAAAAAAAAAQqf0UrPzcPziaQqf0UrPzcPziaaq3pAADKgAAAAAAABjeV39ruMX9c3x+zXSobIY3lf/aniJ/XOaf7NzkQ7mrPielfVj139jNW+GyAA4bQAAAAAAACmpw5xL+ThpPhql8Qk4M4oPVw1N8FVH4xHw5xT/k4Zi+Gqk8Qn4M4qP1cNVPwVUHjO58q37r2XZXIyTN9Nq6Xv8nLy/fKg8RrZk+aybd4vrdP/ANnt6Tvvi8RjUM202meiSvc/cV/fL3Verl9X/C+PxGgYPXawlZHcdupl+KaZ/fPvl6qP/wDX1T8L2+IvuCl2sG2F3HbKVfimn21jloeHHT70je7QAOA2AAARKbz7Wd0z5JLIlN5+rO6Z8ksbpSUsAEUAAGN2HXdMHyemx3f/AIeaRshjdi854Ik9Njq+fCtzNkO5r39fH8/3lbFG4ABw2wAADG89ODGOXr+tXNkver7enzjZDG89v95cHv6y5Ze9dLUnhU7n6OftPDj632ama/BbIADhtAAA+JX7lE+Rf7jVd3kMh8ywzcssVj4q3a91TQO+catdn7laqyT0lPI7vNUzDzNLFiwDNCqaKypp9fZW30i+E7mifsnSY+dh9m172Z8KETEn9ptTL6S/4eZ34alPnn7irXnuvrvS4lwmnx8fjPzEn+/V0l9JinDbO+zT55+4q4MSYlk9JifCn8aDxncwc6sP6lEduD72ZbIU3N3hwJUp6autze/WwIXIpubn+5L09NdLS3v3CnQ/K6s+PYP16fXDdW4yg/s/t6elnrG96qlQuRTcof8AcOkT0tZcG96tmQuQ1n8dxvr1euSndACs44xBXYfSwbxcxOaV8pLfNtN11ik2trTiXgThLMeavBqow6cSd1V7eZbhwcfP3LAuI5PSWmsd3oXHeKzmc/c8tsWSelsde7vU7z6aFG1pOHHzo9aTuV/J9m4z4np/SVVu+G1UfiNGKBlozcb/AIvh002am2//AKtpk8Bfz063na0qZ400fYpSnciVHohSdzJ+5CWRKj0QpO5k/chLOdO6FjnY3mk98mdOXb0eqMtr5HqicdQ9sSfIU2QxrMD7/mVv9PwbTNheFV4lmuU218GybKdvWuWi6LT4tNuv4f8AelO+QAHDaAABTcwuG7YHbx4mZ8FFVr4BSfes4bo1OBKjDdC72VZU1Sfuegx9w37AjOPESu71BViT73nFB/3jDMvxdVH9IdzDz0emjjh1dlcz7GedcgAcNoAAHJxc7Ywpen+lt1SvxbjiZOP3TKnCTuK0Uze9GieA6uOnbGCcQv8AS2qrX4lxw8kH7eUmFHcVtiTvcB1qaf8ACqqv3lP2amflLwRrm7YttW/0sEi/sqSSDfHbFkuD/S0sq/sKczDi9cR0tMAyqTZyZwfD/wCLqH+M15s2aDdvLTFrPTWKvT/TvMdyybsZZ4Sg4sYUSfFtcbRmK3by+xOz01mrU+IefrddVf4pTV+9qn+qHzp8F1bO7btFC/01NEv7KFZzR4bXY28eJrP8FZGvgLDhx23h61v9NRQL+whXsz+Ghw+3jxNavgqGr4Dg6FFtPp6Km53Kbmtw5h2mDqVMdojX2rzTqXK0dBm1iVvXLHaX96atQpuanDmthKLru9P2LjA7wFyoVRmcF6TpbeG7a7vVNYnhOxj/ALOojjhzP9dEexnnU3zPnnrEL+vx0tR7uarUZd8Fzy+f1y1Yh+GspnDzPmv9Kcqabth+yVHu99KMvuCoyzf6e1Xr4ZYHeA9usPjeleb7jEZjdH552yFNxN0WZGCmcTLm/vQsT5xcim4g6LNHB7OKgu7+9vZPnH5bV/66fqYn2Kn0q3GUH9nttZ6SWrj9zUyp4C5FNyj4MDws9JcbpH7mvqE8BchrP47jfXq9clO6AFWy3xbUY1w0681UUMcza+tpVbCio3ZiqHsYvCqrqrGtVeHpqumicBaTz6RgV6Ni1YOJ4VMzE+Yib5odKqNqq9y9SRq/FtMoy2RYnZUu67hCvavfoXGpbWwt0f6VdfimmY4GbuceT7vTYZqWd+npXfNOvq34vi/n/KxWZ/PW18AHCbAfEk8MLo2yzMYsrtiNHORFe7RV0TjXRFXT1FPsWFNzj/sxxCnHSad9zRgDgvmO2/8AiTXv0FGM4v7Nb4nHCxO/IxBgTgxJjxvr/Gvft9IdzB/ZVf01evBZnwlyABw2lFuEuznbZItenhq4fDU03kkis++Zw2lF6UOG693tvqqVPmqcq7S6Z/WCLjw3W/DPF5J1fw84vzOGfl1X2D9BVTsU4dX7mrtmqPax71RxY/crBnYnUWPX3VpgTwHcx7JuuR1W/X+ts8Ce6RnjK3j1+5WLOb8qnp179DG3wHcxW/dchYn9dtNv/aWLxnQin4rV+8w/u8JOLs5x8GWGIpOtUay+5cjvAXMqObsW7ZWYtZprpZax/uYnL4C1U0u7U8U3XGNd301PzuJ8Rw/r1+qhvnZ5nNKsUuANP72Nbc3vsmNHMrz1l3Oqy6Tjxvbfnp4TVD76ZTbQdGnjt/aSN8qbi7hx7gROKsr1/wBFInhGY3BVYOdxYlpvhhnTwjFfDmBgZOKa4O/0rk8IzI/rcJO4sTUnwslTwn3wPD0b6lX2sQ4rHfnbFiuLuKkmX9hT+dljVOYNL12zYZ0T2Lfc/JNoocULivL673taVKfZbc6bYa/a4IJZYkdronTSNF06muhkKx64jwfSJ/1tksTtOPZt13OrqLDr0ejSMPEi003v9NLNedpXrL1264gwg/iwBAvunweSWHFSI3MTA8unC59yh19mm2tP2PgKzlc7dLvhR/Fl7bl905vklnxn0GNMAzdRbrVxKvdW+pX97UPJpcbOnzT8zE+zWsblMxR0VDmXUJ1MSWdPcRW9TZTG7/0WE8zKnTp4np9PYZFQJ+9qmyHl1r+owo4Tbqw8KFpU3F/DjrAbeKurn96hmTwjLT+rxO3ixNcPhci+EYq4cwcDt4pbi/vUyp4RltwOxW3ixLW/Cka+EYnxCn6sfeVpzqh5o1m62ihj4qG9Sd63TeM8bM9X1WH6n0+Yt34fZgrk8BNz8ZutLSx6a/7FxA5PZS3vTwnKw0/dLZhWo9NmJc3d9teh29G/ZGF/P2xie5mfCbeRLr6Hzdz4SWRLr6Hzdz4T8TTvh9J3JZTM537GVGLF47TUJ32Khcyi55P2Mo8VLx26RO/oh7tVRfT8CPn0/agq3SuVA/daCml9PCx3fahVc4P7OLw30zYW9+ZieEsWH37rYbbJ6ekhd32IV3N/hy/r2+mnomd+riTwmtAjZ1jhR8+n7UE7lNt/BgrDNP1Y8e1Ea/5bnVL4C5ZpdBZ7PVdSnxHZ3qvEi1sTF+BxTaTgtdoptOBmZNe1E9TfVW9C5Zu9DgWom6xX22f2Niugd4Ds4/7QwY44lXbWxG4zd6LA1RF16vtsPs7ddA3wjKjgwvVRdbvt5Z/xCo8YzT6Oy2mmXpVGI7OxU40SticvwNGVvBZrwz0mJb0ie/pl8J4f/wANb95f+mzXylw22bax7bdtE2lbrw6cehT8xeGtwYz02JYPgp6hfAQ6Cq3TPS80+v8AV4YoU0/+pqF+cTMweivGBmceJWr3qGrXwHy0fR+TaTRF73o2uuiZJm8LkYDm6zdMIZu0+v8AW3iyontxUCeA34wjM9m6W7Mam69fsPt049UpE8B6/wBGJ2dOieE0fe4aV7mvYMfumD7E/wBNbaVfimnZOBl+/dMB4bk9NaKNfiWHfOLpcWx646Z9bUbg4mOKreWCsQVuum97XVy68WzE5fAdsp2cVQtNlVix7dVV9oqYkROqr2Kz5xrQKO66VhUcaqY65gncrF0fuvmZ6ZevYWome6hjTwllyi/3Hhb6W43Rner6hPAVSZ+6eZpszfT2W1Rd9YWlsym4MIyxaf1d6vDP+I1HjO7p8W1fix+/q+yzG+PoXIAH5hsAAAAAY3mN/a1aHek5h/DXzobIY3mJ/apRr6Tnb/audQhsh3Na/F9H+r7KZ9rNO+QpuAejv2O5ePESM9zQUiFyKbl3w3DGknpsTTfBS0zfAeHRssDGnoj7VPuWd8KbhvXf2DaZelDjPEuqexzQ8ouUfQZxT/8AbYZi/YqpPLKbhr/emwQ9bxdih/7U/llyn6DOKi/7bDNV+xVQeWdvWGePVHGiv7yufYxTuMX8OO8Bt4q6ud/opU8JEy94MX44TjraN3+lYngJeK+HMDAzeKe4O/0rk8JEwDwY0xqnHPQu+I08B44+JT/C/wCdflL6Y3iNPv2N6hP7mNMOfAltTwmyGN4h4bZj+b0uNLL+ytsJqL9fP8n3lC17myAA4bSm3Do837GzrWHbm/v1NEh+ZXf0e3X20dJttxFcomN9KySdZ2p3pkP2o6LOKg/7PDNX+1VU/kn5hD+iY6xzbU4GyVdFcmt/O0rI1X23U6ncxPhaH3PhRTV/XMf3yzzrmADhtBjWFNVzCt83XL5ilvekiT5hspjWEv8Ae2wT9exFizRfU3w/yTuapywcaeifsYnuZq5myn8iX2skrMkMb0Oqo9cdVaon5CMSf5jj+uz+QpY92wtfLSicNZcK656caJarjw9+JveOx+iERE4lc/Jqw6uqZljEf11E/dImSJ/eaju+VDE/RZj4JZ6Vtzk70LG/OLPaZN1tdHL6enjd32oVi/ffM08Ixp/ctl3mX1NFpG/PPzWgxs49UfNxPsVNzuMnP7McPJ6Wk2e85yEGkZu2K8x046Sii/0r1+cTsnuDLeyt9KyVvemeh4WBm7YvzDTTpzUcX+hjX5x0MSdnS9Mnpn72hI3Q6mWb90y4wpJrrt2Shd34GFlKplO/dMrsIu4rHQt70DE8Bazl6fFtLxY+dV65ap3BTMrfvtpvVd1KvEd2kavG1tXJGnwRoXMpmT/RZeW2o7Klq6v2d1qZZNf2zeFloWLPzqI7K59kHOy/MibcMH4vXXTTH1J/DpHH9Bn83Zwzb3wdjPh6WPaRf9HSu8B/SJ2NdU20LR6uM1fYwmad8gAPzLYAAAAAAACI/wBFov8ADyfKYSyI/wBFov8ADyfKYSyzzJAACKAAAAAAAAAAAAAAAAAAAAAAAAAAAAAAAAAAAAAIlq9D4e58JLIlq9D4e58JLLVvlI3AAIoAAAAAAAAAAAAAAAAAAAAAAAAAAAAAAAAAABEpvPtZ3TPkksiU3n6s7pnySxulJSwARQAAAAAAAAAAAABwMT45w3hDTm3UViLuTqh7aS3VNY6KJvTkkSCN6xs6fRP0bwLw8CnYoq+iuVFBcrfVw1NJUxtmhniejmSMcmqOa5OBUVOHUrmOHXuvoKy24bxVZbZNBRyS1zKynWWVsL2uRr2vSVqQfgv0kfHK3gVdldlUWpWC7UFbkFRW7DkbrZW1+GKiO00E1W2Wpk3OBW6xu0RZf7rtprU4HNXRuuhbZIt1mzPwRiC7xWS1Xh8lTU7stK6SjnigrNyXSTe872JFPs9Xc3O4EVekmp+MzPwPJfm4cbeX76fVut7JVo50pX1SJqsDapWbg6VNFTc0ftaoqaapoZm+po7tg7JOlw1UMdVOrKKaBIXIrmww0UjanXh4Gt/AdxKui8PAcehlZU+Z0wtZqeZUva4ho6NsaO+/suDLlty6oq67aI2R6ovSTVV0Q1swXbJX5n4Htl7dYK28vjqWVEdJLKlHO6lhqJETYhkqUYsMci6t0Y96O6JvB0Sa2o/nOeaJMgMfWerk2ryuILlSPi2vvzq6Wt1p0RNdVcu1EreNNFQ/oelbKylhZO9XStjaj3L1XacK98zMWIR6f0UrPzcPziacxJ3w3Sr2aWabVkX9Xs8H4XT1VCRv6XtZV95nlGqomSJSwRN/S9rKvvM8ob+l7WVfeZ5RNmS6WCJv6XtZV95nlDf0vayr7zPKGzJdLBE39L2sq+8zyhv6XtZV95nlDZkulgib+l7WVfeZ5Q39L2sq+8zyhsyXSzG8r/7Sbm/rqX1fc3h6eEsWCMQ1tbjfH1LLDWzR0typGxRq5qpC1aOJFaiK7RurmquidVVXplWyyqpG44ZMlFUO3anxE7RNnX0a9nqa6H6PRdGq0XA0jDqnOaaJ9KiqpiZvMNrBw6PFlLXXm42GC3Vy1VrZA+oRWsRqJKjlZou1w/gKdHf0vayr7zPKPz1eFXhzaqLbp80xeOuJbvCWCJv6XtZV95nlDf0vayr7zPKM7Ml0sETf0vayr7zPKG/pe1lX3meUNmS6WCJv6XtZV95nlDf0vayr7zPKGzJdWIOHOKs/JwzTfDVT+IVPBnFbvysNVvwVVN4yNTVkq5vXF/M+p1TDdEmz0Gqa1VTw/hdLgFXWS/detL+Z9TquG7gmz0Gq/wBKpOH8L/8ArU7cUz3W37r+y7N17MqzNbt3+/N/8AXVO+9niNK39L2sq+8zyjMMwqmSXEd+1oahuuBLgzRUbwaydP8AC6XAfLUkTGlX6JWqcn1XffLzN6uXsnwv+ovmBF1wRh5eO1Ui/EtM7Srkku8i7xqOHL9rf7vVc7h/C6XB7Jd8A10vOLhzS3VTk5k0fCiM0X7y3h/CPVrOmeTRHCY9UpTOa0gib+l7WVfeZ5Q39L2sq+8zyj8/sy1dLBE39L2sq+8zyhv6XtZV95nlDZkulkSm8/VndM+SN/S9rKvvM8ojU9ZIlXVO5n1Kq5WcCbGqdD1eiLFM2ku6gIm/pe1lX3meUN/S9rKvvM8omzJdLBE39L2sq+8zyhv6XtZV95nlDZkuyaxcFlwG/jx1d/hddDZDE7LUyJh7AS7yqF2ca3F+ujei1dcuBOHp8PwGw7+l7WVfeZ5R29eUzONH01/eVM0zklgib+l7WVfeZ5Q39L2sq+8zyjibMtXSwRN/S9rKvvM8ob+l7WVfeZ5Q2ZLpZjeefRYhsf8A2NDJL3rpa/Eazv6XtZV95nlGPZ01T5b/AEyrRTs3KxTyaO2epcrcuvAvqfCdv9HKZjWWHP0+qWa5ybYCJv6XtZV95nlDf0vayr7zPKOJsy1dLBE39L2sq+8zyhv6XtZV95nlDZkuj4mk3LDd2l1/AoZ3d6NxQPM+R7jhi6QdbrqVP+F0KltxrcZWYNvz1t1U3ZtlUuqozRPvTuH8IqWS9RJS0t/pkoKl2zW0S9Ds8H+y6JOq71Dt6LE968eOmOyafezM/ChzMR/7z4gl9JjPDLO+lKnzz9xV6MYuf6TE+Fv4tL4yPiCqkWuxdVbzqE3PGuHHcOz0Oylv4On0+H4T9xTUyOrMaybyqE0xNhpV12eh0kouBeHq6/CdvR4mZw/oojt0f3szP5621lNzZ4cIxM9PerO3/iNOWff0vayr7zPKKfmlWSSYeoI1t9S3av8AZk1cjOH+nwLp+F6h+W1ZTPLcGfnU+uG5nJJyj/3HiT0tyure9X1CFyKJlRWSR4OWNLfUu2btd01ajO2NRwcLi3uuL2NV77bVo1qaqq7HAnuhrOmZ03G+vV65KZi0KRnFNuPORw/h4ytjO/uhoZj2cGIaW7UGXF0tscstJVYztNRDKmzsyxqkips8PVRU6Zol9xbTYehpJ6+116tra6nt8ew2NV3WaRGM11enBqqanq0nRsSdE0eiI+FO3Fv5kic5d0qWbj9zytxc7jstY3vwuTwli39L2sq+8zyin5wVksmV+J4lt9SzdLbNHtO2NE2k06jvVPLq2mZ03Bj51PrhZnJ6YIZuONMaw9LZnt3/AKKNPAXcomF6yVuYGNl5n1K7T7c7REZqn9H04ei9QuG/pe1lX3meUXWMTONE/No+xSRORUeiFJ3Mn7kJZy5qyRa2mdzPqUVqScC7Gq8CdLoiTv6XtZV95nlHimmbQRLJcX/fZ8f3JP8A5O9YdiR3FuL6WZf4ymymJ3qqkky9zLuK0U/3y+VFRtrs6N3ukEfDw9TcOobDv6XtZV95nlHa1rE9xw6eEzHVh4UexKZSwRN/S9rKvvM8ob+l7WVfeZ5RxNmWrpYIm/pe1lX3meUN/S9rKvvM8obMl1Yxx0WKcBM475M7vW6rF2+8Zt4bl7Jsd1gX/LNRvTwkbGVZK7GOAkW31KbN2q3aLsar/s6pTg6L1T8xLWSszGwZUcz6lNWXODRdjV21Ex/B0X/ZnbwqZthR+6xP+Vm+9fARN/S9rKvvM8ob+l7WVfeZ5RxNmWrpYIm/pe1lX3meUN/S9rKvvM8obMl3IzGdsZe4nf6WzVq/EPOFkK5X5P4WVepRbPee5PATszq+X7muLNbdUt/2HX9E7Y0T+jv6fRHKyOqZIMrbHTpb6l6RNqI9WozToaiROq71DtU0/wCC1fxafsVM3+E0Y5uJnbGG7q70tDOvxbj339L2sq+8zyjk4ur5UwpelW3VTdLfU8KozRPvbvyjlaPTM4tMdMetqZY5l43YwbheDixnSp3qFHG0Y6bt4JxCz01qq0+JcYrgaeSO0Ydp95zrs41gXg2eHS0bWnT6fVNlxbVyy4VvMfM2qTbt9Q3VUZomsbvyj9Lru/L8Orpv/UxTOSVhF23hOyv9NbqZfimnEzM4afDbePE1t+CXXwEzBFfKuC7AqW6qdra6VdU2NF+9N4fwjlZj1kj0ww1bfUt/95KFeFGcOiuXROi9Q5Oj0TGsf5p9qzOSrZpf2z5fxdd2/wBieJ3gLRVzb2zQvdRrps4Tpn+5qKlfCVHM2eWTO/LByUNQ3V1fq1yN1cjWMdwcOnUOxiq4yU+M8Q1O8ahumCnrw7OqbMsy6/hdLhOzNG3o2jUccKfvZj2JfOUbJCHe1UkKpoq4Nwy9U9XYqtfhI2AOBmVL/T2q5/C2J3gJ+WsslFiZ1OlBULs4OsDdERuvQrVJr+F0jkYEqZGUOUT95VC/7Kq0TTZ6LapmrwcPqdU+ukzOJjaRXxiPuMRI3R+edthTbv8AfM2sMs61ZLu/vy0SFn39L2sq+8zyin1lZK/N60uW31P3vDlw6HoNeiqaTh/C/JPzWgUzGJVPzK/szDcyk5U9Dhmsg6zfrzH/AMQnXwlyKJllWSx2y9xpb6l2ziS7rwIzg2quR2n4X5RZrrdpaW11lVzOqm7jTySarscGjVX0xrWNE16biRHPVPbJExZmnmXqiWbAFfHO7VzbvLKnczQwzt+CU2Ax3IZ0lqpK23JQVDlfbLHWKjdnput8carwu6qwKavv6XtZV95nlHq/SGNrWeLXTzzE9cRPtSifgolW7Ypr0/0rHL8ShneFm7lT5NL6xvj79vjX5pdrtWyMtd+fvCp4YJFX8HofvKdPovbKPaKiSGnyf/oNR97pNyT8Hov9lvXg6L8nXhN6vie4V/zfdVpM5/ni1wETf0vayr7zPKG/pe1lX3meUcPZlu6k5oVe98Q5ex66bpiVv/pZ2/PNBMdzouskeLssmrRVDNcSMXR2zq7gRuiaL+X1TT6u/U1AsDa2nmgWqmbTwo90abpKqKqMb0XCqoi8HqHW0zAq5HotURvpq7K6mYnOXAzg4cubwnGkCd+eMYI4MV4+b69wL37dSEXNyslfl/c2Lb6lu0+lTVyM088R8Thg2tkbjHHulvqV1u1K5UTY1b/s6l6fReofXApnvZX/ADfawSZzXwETf0vayr7zPKG/pe1lX3meUcTZlq7Nr3Ls+aPw3Fx4bq/hl+yWKk++Zw3RemkOGqBPYV9VVeQhSb/Xyf8AtNYYXeVQi87tQmwuztLq+Vdenp/d4+oW2yVkj808VTrb6lVZarTCiJsat6OrcuvRflIfptLomnR6J/cR24tvaxE5+dS8z37lY84PyqO3r34Ub4Dt3l+6+Z8tL+u2uzp7p9P4yv5lTSTU+ZtMtFO3fNNZWrrs8G09W8PD1dDo1FbJL5nrDkaUVRotBYWbfQ7K/fqZOPXh9g6EU/8Ag0af3uH91hpfOWgZkxbvl1imHrllrm9+B6HUw/Lu1hts2v8AWUkLu+xFOZi+omqcJ3unS2Vf323VLOkzqxOT0x8YJuck+DLDM231L0ktlK5HN2NHIsTV1Toj8tNMzoMdFc9sR7m75qJ5oWXc6rLteLGFC/vKvjNgMT80NVSSy4IVaKoj3LEFPMm0jeHZe3paKvGXq14tudVmHfsOy0k7qSht1BUQRIyNHMfI6dHqq68KKjGdXg06mp09K0avF1Xo9dPyYrmfo24j2sxPwpMUcOYmCE4luS/6dE8IzK4Ews7ixLQ/Dtp4SNiSsldmNgxeZ9SmzHc10XY1X70xODovVGZNZI6HDarb6luziS3rwozh6NU0/C9U+WBTPdNF+rP28RZneruWNVu+R94n11++Xt3fnnd4Srtj2sy8AUnUkw3bnezs0N18ZKycub5PM9Xd6Uk70Vl2dtt2dlNdt3VXXqkeKV/3Zcu495z6phmDoeh1ds01a3VOH8s/SbHctK06npxeymZYveIWXJ926XHDy+ky+tCd+SRPmlszA6C84GnTpsxIjfadRVbfChR8lKyRau1PbRTv3PAtlj6HZ69VcPCvS4C35i1km6YUlW31LdyxJSLwozh2mSM0/C/KORp9MxreqnomOumfe1E/BVa8dFlvmNUemxBVO9xJC35hshidxqZHZO47m3lPpLdrzJt9DoiNrXpw8PU2DYd/S9rKvvM8o8WtonYiOFdcdVOHC0yrGJuHMnBTeKO5v70UafOGXHBPi9vFiaq+GOFfCRsQVkjszcIf7PqUVtFdXbKozVeCnTg6L1fhPzL2slZWYxRLfUu1xJOvAjODWngXReiFcTyGI+ZH3tRfNyM6mbrUUMPHYcQr/o0T5xXcFv3XB+CanrmO65/fdXJ4SwZqVElRe7bEtBUt1w/f+BUbw6wwpr+F1NSpZe1j3ZZ5fTJSTuR2Lp5dpNnR2stYmicPT4Tt6LE96ML6fXGN7mZn4X56H9BES6+h83c+Eb+l7WVfeZ5RGuNZK+ilatvqWap03IzROHuj8VTTN4fSZydQz/Px+xk9ilf+5ad97ULrv6XtZV95nlGe5/1c0uT+JIUoKliyQRMRztnRNZo06jlOjqam+stH+vR9qEqnKV2we/dcJWST09upnd+JpxM3f9xp2+muFsZ36+BPCScA3CV2BcOOS3VTtbTRrqmxov3lvD+Ec3NasklwlHCtvqW7peLO3V2xp6I066cDvUN6NRNOtaI4YkfaS/wVWpv663QcWZdb8MdS/wAJcs4uhyyxDN1il3f3Dmv+aUWCqk5v0cG8qjVuY9VJp0Pa6Z2nT6fRa8Rec0ppavLTFdPzNqk27LW6KqM0RUhcqa9F6h0tJ+Dp+jVdMT11pE5S/cyuiTC0PXMS0P7O2/5gyw4KC/s9Lia7fDUuXwnOxhc5a52Apd4VP3+/QS6rs9FpR1L+DovU1PfLaskZFiViW+pdpiS4LwIzg1ei6fheqeSuiadW7E/T/VVC3zcaw1W6eaPxRT6/1WHqNv7aL88seOuixPgKLjv0r+9b6so2F6qRfNKYvqkoqhdu1RQbCbOqbEdG702n/W/CXDGNbK/GeA05n1KbN0q36Lsau/2fUpwdF+UerSsPZ0rCmPIRP+zKROXnXsw7MFm6VuMafT+uxHhpFT2Vg8k2bf0vayr7zPKMYxlPJLiW/wAS0U6briHDbtF2eoreDp9XZPP+j16dIqq4RT95Qtc5NMyxfumW2E5PTWOgd36dhNw7iihxLLeIqKOVi2W5SWuZX6dFKxjHKrdF6X3xE4eJTh5U18q5Y4SRLfVPRtkom7TdjRdIWpwdF6hmmXuMrhYsMZs4kgpXOmhu9yu1Ltoisaqtdue2m0iqmsadLqFnVs6XiaVVHhU1REfTVXY2rWf0AUzOBNvL+vptNd9VNDS6ce61cMfzjp4UxQ/EeGLTf226oXmjRQVS7CM2dXsRyomruNVOHmfWSzWuy0a2+pRKnEdpaqORnRIyqZIqcDuKM8GgYVeDrDDpr301RfzTn6lmbwq8Kq7zOGHI1/vQ2WFfbq6dpcsq+Cw3SPreI703/XzeMo1JVSOyMwrRbyqNHXCzQ7XQ6LpcoeBOHX+6W/LKslZbb4xLfUu0xJdl4EZwa1cjtPwvVOzrKJ5Hjx++qn1QzTOcfQvhTso8T1+MMAW6/wB0qUnq55KmOV+w1uqx1EjE4GoiJ0LU6hZt/wAqf/dlX3meUZH5l+41CZXspZKOolWnrpuFiN0RJGsmROFydSVF9s5OBo1OJq3HxbRtU1YfVMYl+23Ys1fChs4Im/pe1lX3meUN/S9rKvvM8o5mzLV0sETf0vayr7zPKG/pe1lX3meUNmS7JswuHMxH9bdhRvfutR4zZDFMeVMj8fVky0U7dzmwjwLs6ppdZl4+r1DW5bxHDNDTzUk0ctQqthY50aOkVEVVRqbWqqiIq8HUQ7mtKZnAwIjh/ZRLNM5y6BTct+GTFj/T4mrPgbG3wHVuuLqSz11qt9Zba9JbxVOpKbZbGqbokT5F2uj4E2Y3cfDocDLWslSnxG9LfUu28SXFeBGcGkuzp+F6h48LCro0TEqqjKrZt05z7YW8XVfC/Dj62w9bxDiaT4WeWXK7fec28NSdfsd2i9zNROKLheqkTNCJm8p1WO6Yjk2U2deHeXq9Tb+EuOIqyVuZODp+Z9SmtNdIdF2NV2mQu4Oi/IOzpsTOk0dOFif8ksxOSTijhzFwSnFzSd8Q1PCRMB8GOMZpxrb3fFPTwH1iOsldmRg1eZ9SitgubtldjVfvcScHReqRsF1UkWPMXolFUP2orc7odng6GbjX1PgPFETyP/S/5y/wmiGN3zhw1mHJxYyoXe5S3eI1nf0vayr7zPKMevVVIuDsw3bynTaxTE/XodG7O8uBeHp9CTUcTGN56Pt0rVLbARN/S9rKvvM8ob+l7WVfeZ5RxNmWrqwvRZxN/wCzw079qqTyT8h/oecVUxF0S6YbheqemdTVMiKveqWp3iPFWSOzeqn8z6nVmG4E2dGaptVUvD+F+SfmI6yWmzJwdXpb6lu+ILlbVRdjV+3HHMifhdTeyr3ztxEzXGFzThT2UzX64hm6+Aib+l7WVfeZ5Q39L2sq+8zyjibMtXSzGsH8NywTP1Zr7ih3fnqV8BrW/pe1lX3meUY9hCqkb9zuTeVQu1dr67g2ei299O4OE7eq6Z5Pjef7rFZqnOPzwbYfyXRwufdqej0VW1mC664+ojkZcYl+CVD+qd/S9rKvvM8o/nvDVorKmnst9S1Vbqf7nlwp1mRibG26VFRNrXTpSOXTp8C8B0P0axYwMPHmrntH9Nc+xK87N8wxJuuGrTL6ehgd342nArfvmcNoavSgw3cHewr6mkT5qk3BNxlfgywvS3VTtq2Uq6ojNF+9N4fwjkb8lfm+j+Z9TrDhtU2dGa9HVdP8L/szj4NE0aRjTwivtvHtamckrKDgy9tjfSyVTe9UyofODWpLjDMB/Ta67Usfet1Nr+88MpayRmBKNiW+pfs1de3VuxpwVk3G4/Mv6yVbpjWo5n1LlmxG/pIzgRlJTM0XovyVPRpMTGPps9Mx/uRPsSJyhLyccrsqsJ69NLTTN7zETwFxKHk/WSR5ZYdiS31L0joms1ajNF0VU6rvULjv6XtZV95nlHh1nTPLcb69XrlaZyh71EzaeCSd3SjYr19hE1KrlDCsOVuE2u6b7PSyr7L42u8JPxTdZabDN3qOZ1U3cqCofquxomkbl1/CI2A5paPA+HaRLbVLuFppI9URmnQwtT03qCmmY0Krprp7Iq95fNiWd+qYWxvGnUxjBL7m0RP+af0qfzTnLK+a340plpZm7eI0k6LZ4NMPK7ReHp9Dr7B/Q1LcZZKaGTmbVrtRtXXRnF3R3NeRPINEj6Z66MP3M0znLoAib+l7WVfeZ5Q39L2sq+8zyj8tsy3dLBE39L2sq+8zyhv6XtZV95nlDZkulgib+l7WVfeZ5Q39L2sq+8zyhsyXSwRN/S9rKvvM8ob+l7WVfeZ5Q2ZLj/RaL/DyfKYSzlOrJOaUb+Z9TqkD02dGar0TeH8Ilb+l7WVfeZ5RZpnIiUsETf0vayr7zPKG/pe1lX3meUTZkulgib+l7WVfeZ5Q39L2sq+8zyhsyXSwRN/S9rKvvM8ob+l7WVfeZ5Q2ZLpYIm/pe1lX3meUN/S9rKvvM8obMl0sETf0vayr7zPKG/pe1lX3meUNmS6WCJv6XtZV95nlDf0vayr7zPKGzJdLBE39L2sq+8zyhv6XtZV95nlDZkulgib+l7WVfeZ5Q39L2sq+8zyhsyXSwRN/S9rKvvM8ob+l7WVfeZ5Q2ZLpYIm/pe1lX3meUN/S9rKvvM8obMl0sETf0vayr7zPKG/pe1lX3meUNmS6WCJv6XtZV95nlDf0vayr7zPKGzJdLBE39L2sq+8zyhv6XtZV95nlDZkulgib+l7WVfeZ5Q39L2sq+8zyhsyXSwRN/S9rKvvM8ob+l7WVfeZ5Q2ZLlq9D4e58JLOXbqyRlFE1LfUvRE6bdjReHuiTv6XtZV95nlFqpm8pE5JYIm/pe1lX3meUN/S9rKvvM8omzK3SwRN/S9rKvvM8ob+l7WVfeZ5Q2ZLpYIm/pe1lX3meUN/S9rKvvM8obMl0sETf0vayr7zPKG/pe1lX3meUNmS6WCJv6XtZV95nlDf0vayr7zPKGzJdLBE39L2sq+8zyhv6XtZV95nlDZkulgib+l7WVfeZ5Q39L2sq+8zyhsyXSwRN/S9rKvvM8ob+l7WVfeZ5Q2ZLpYIm/pe1lX3meUN/S9rKvvM8obMl0sETf0vayr7zPKG/pe1lX3meUNmS6WCJv6XtZV95nlDf0vayr7zPKGzJdLBE39L2sq+8zyhv6XtZV95nlDZkulgib+l7WVfeZ5Q39L2sq+8zyhsyXSwRN/S9rKvvM8ob+l7WVfeZ5Q2ZLpZEpvP1Z3TPkjf0vayr7zPKPigkWWqq3uifGquZ0L9NU6H1FURExEl04AGVAAAAAAAAAAAAAHGv2DMH4qfBLijClnvD6XVIHV9DFULFrprsq9q7OuidLiQ+pMM0EuJ6bFb5J1qaOhloIItW7ixkj2Oe5E012l3Nqa66aJ0jrgXHJtmEcKWW51V6s+GLTQXCu2lqqumoo4pp9XbS7b2tRztXcK6qvDwiLCOFKe+yYpgwxaY71KitkuLKKJKp6KiIqLKjdteBETp9JDrAXHJlwjhSovseKZ8MWmS9RIjY7i+iiWqYiIqIiSq3bTgVU6fSU6wAEKn9FKz83D84mkKn9FKz83D84mmqt6QAAyoAAAAAAADJcoqxajM7NWNf+rulJpycjfmEXK/Xnts71/623Yndr/8Avti/OGTy7nmfmC7s2bdfZ3Ovr4vmjLRdnEOFJOvWzEvw3SF3hP22m0xTiY9MeLhx1YFfth8o5vzzrLhKbbzezBh61TWX4Yp1L+ZjgmfazzzJh1/BprN8ED1+cacfndb07GPT/Dwvu6G6dwADltAAAAACm0aa5w3heLDVuTv1VZ4hcOhzfsa+mw7c2/6miUW3os3r+vpcP2tv+orVF16HNzDi+msV2T46iU7n/sW/df8AFdjmXIzHHabeK8QN/wDAtYnfkd4jTjNMZJt4xxC3/wADzp35ZPEfDU+WPM9HthatyFQffLu71cvaf4XSeIu2XK7WXuGHcdmol+IYUiwrul39nLyh+F03iLplou1lxhR3HZKFfiGHt1tFsGY6afs1JTvWUAH51sAAAiU3n6s7pnyTi4NxHWYgqcSRVaRI20Xua3Q7DVTWNkUT02uHhXWReH2DtU3n6s7pnyT7YuDVgVzh177R22lL3Syh5mXiptt8wHSU9VLClbiNkcqMerd0j3vMitdp001c1dF4NUTiL4Y/nZUSMx9ldCxeBL4sz/YR8Ef75k750NSYMY+mxhz4tfZRVKVZQ2AAHJaY3Zf91sv3f+Mqxe+64eM2Qxuy/wC52XruPFsy991d4zZDua8/XfzV/bqYoAAcNsAAAxvOr0aqHdawtUv/AOIUS/NNDzEuU1nwDiS600z4ZqS01c0UjHK1zXthcrVRU4UXXTRTI8a1U1dYo6+omfLK/LrfD5HuVznOdNTOVyqvCqqqa6n6T9HdHqjSKNJ5r7PZHvYrnKzfQAfm2wAAV3Md+5ZeYok9JZa13egeV/Kpm43PFlPppsVlv/8A1XSeIoOO79X1+MsxHOlXmZDgq6WumTaXR00DIXyu040Wr2dfyFTqGjZfs3HFWM4fS1VvX/h8CeA/UV6HVoWraoqm+1TtddWFl5r2li95VW/8Nrx9Up/dxtZuHuFtgxXrtY/d6XFGG/gdb18J+Xv/AHVzDm4sYUj/AHK2/wAk/cUf1WYr06mKbB8DbadDRvCo+mn16MzP57WyFNzSX/Y9mbprtYlsqf66FfAXIpuaHodYW8eJrR8FUxfAfldW/HMP6YfSrcZUcGF6pnpL7eW/8RqCxYgn3rYblU66blRzP19hiqV3KvgsNzZ6TEV6b/r5zpZhz71wBiaq103Gz1smvsQvU++lUd01nVTxr9dSRlSw6/1X/wAKMk3a9K+WhfctchqOc0+97Tht/wD4rs/wVLV8Bj92esmUWT6qnDFc6aT2Nh+hp/mgp974ew2/XT/3qtnwPcvgP1Ok4V9M0aj95jfbliN0+ZqJTc4eHLW+s9PA1nupGp4S5FNzf/s9uTfTy0jPdVMSeE/H6s+PYP16fXD6TuMM8GZGNG8cdsd8VIngLkU3DvBmdjJvHR2l37NQngLkNYfro+ph/YpIRKj0QpO5k/chLIlR6IUncyfuQ955mU8MlRKujImq9y+oiaqeO17RBHOydkG/sgsYVSpq+4x4irfZV09S5vwI01S3VG+rfTVWuu7Qsk19lqKZ/hajc/zP1NBKnRVmGZJnp6s0Dnr8st+DJlqcH2KoXpy2ylf34mqdnWk7UYlubFr7be5KXZABxGlEs2IqyszjxJhx9ZI6kobPQSRwK7oGSOfKrnInGqOYir6iF7McwS903mh8aVyuXYqaVKZiepTx0aL+1K42M62uMGnAxcOKefDw58+zF+27NM3U3GHDjjAScVxrXf6CdPCMafesY4CqV6XNaqgVe7t9SqfCxBi3hx7gROKrr3f6ORPCMxegrsGVHWsSwft09RH88+uDnVgRxw6465xYOK5AA4jQAAKlm47YytxcvrLWJ34XIRcmG7nl7RxdarblH7munTwHrnIqplVitE6brVUN77FTwjKbRuEpoUTTcb1eGf8AEajxncj9if6v9n/bPylyOHjl2xgnEDuK11a/EuO4V/MN2xgDEz/S2etX4l5y9Ei+kYcfOj1rO5kmDG6S2Gm6rMcRL3sPovhNqxG3bw9dGemop0/YUxrCaI3E9npNNNMX7pp//DbTarw3btFcz01NKn7Knd17VbSsGfmxPbLNG6XKy7dt5f4Yf6azUS/EMOdmRwy4Sbx4lpPgZKvgJeV7tvLTCT/TWKgX/TsImYvnvBzePEtP8EE6+A8WHFtZVxwmv2r8lXMwoN0zyyqcqcGl6XXuaVqnzmbNva9YpnReFMv69yey17vGdDG0O6Zy5aS9aiva9+niQ4ec71jr8QNb05sC18Se3URN+edfQp7riaHR+7mP97EZnn/PMsOHmLRZhVkKJpueDrUnttnq0ODgxu52zJleO2Sp36DXwFkm2afM+8bPAiYSptPYbUVPjOBhhu52rJX1aBE79qcvgPnFW1RXXxpj7nEPz2tbKbL0WcVN/wBnhqf9qqi8kuRTW9FnFJ/2eGmftVTvJOFoOXdJ+ZV7m5MtOhhxNH6TEtx+F6O+cdTH1RvTAuI6vXTcbTWSa+xC5fAcvLjgqMXx+kxLVfDFC75x95vzOhytxWrfwpLRUxJ7L41b849ddHdNaUU8aqe2yfJcfAtPzKxqtAiaNqcIWd2n5UL6hi/A9po5SqiJtuzXsTU4GVeHa6mb6qwz0zk+CRxdTz6yr7tXRjeNTE9V6f7SnLJX8Qu2LDid/paSZf8ATlQibuNFlBJ6SaOL3VoqE8BacWO2ML4tf6WgqF/0xW7g3crPlW7rdzo29+21LfCezQP1NuO1H+3V70n89bSgAcJtjeev+9+XknYt0ZVL7CV1Axf4vwlnzWn3CowPw6bpi2iZ34pisZ3/AHzEdo/7lbnVfsaXa1+SdfOufcqvLxnp8a2/5EqfOP1+j0beDoNPRi+2fa+c5XdvN7hwBXpx1FEnfq4UGDuDG+Pk9c6Nf+H0/iGb3+4dUnHW25O/WwDCH+/WPE/7/Qr/AKGHxHMwP2ZX/N9rAanf+elcimPutZ92SGyJWTb1XDMtUtPui7msm+mNR+z0trTVNenopczMpKjTzSkVMq//AIIe7T1Vrk8k8urcOMScW/NRVKy5GIv+k/hp3pbHse6SuX5hcsMdHmPjWT0rbZD3oXu+eU2/8Pmk7FJ6Sjp4u/TXV3zS5YO6PG+PZfS3Kih19iggd886+n5aPTH/APHo+9hmN/nUzMBqOu2OYF6UzcLJ7que3wH1C5X+Z1wqmnCrcPxr79pmn5mBomK8SU6p555z/gu0qCjXXIfCcPHcLLF3rlCngPdR8X0f+LhfdUe5nnlsaoipoqcBTMtk5jpesCuXVuHa5WUn+CnTdoG/5Ec6P2I04y6FMtn9Dzcv9P1LhY7dVJ3Uc1TG74HM+A/LaL8PAxsOeEVR9MVRF/RqqfSd8Kd5ojhkwp/2de6X3LovGdnDtTtZ+Yvp9elZbcvec/yjjeaG/DsP/ZsrJfcug8Z64YnVfNMYyh6nMOk0/wAqRL88/S4NG3qeOjDxJ/3cNifCW3EfDmZgxOKmurv2IU8J45sy73tNkqNdNyxDbn6/+ch7Yg4c0MHp/wBxuy/BTJ4Tm56S73wZTVOum5Xigf8AHNOXodO3pOh08Yt14lazulRsmmb18zbfY+lsUVe/3VKj/nEhsStz4y5ROk3CblX2o5U+cMvmb0yExlT9Le9HVt9j/ZsS+EnLDpnngJ2n4GFJvgTTwn6HGxL6Xpdfjd27cO/tZ5o8z7yF6KoavWcJWSL42t8Rcsz+hoLBN1vEtq/aqWs+cU3zP/DPXr6Sx2iL3Mlb4y5ZrrueF6Wp7Hvtml19i4U6eE5OsP2/s8aqY64j3rT4Cm1OrvM7YpnThWVL7Ua8etbUOT4NDZDH2N3TzM93k67ZbnP7p0z/AAmoV9x5m2Cou+wj960b6nZVdNrZYrtNfaPFrSma5qpjf3XF/sWlXb50Wa2E01/BtF4cqf56JPCoy89E8bN4sSyfDSUq+E5lrvC4kxzgm+rCkK1+Ea2v3NHbSM3WShdpr1dNdNTp5f8ABecdN4sSqvfoKMuNRVhaLOHVvjDz/wD8skb/AM8HMzEZu2MLRFx4bxAvwUieEoeV+v3FssHu6fPNqq+zU1SeE0PFzN2zEtUPFhi9L35KNDP8t02Mkcsl4sRQr36ufxnY0Sf8Kw6PnU9saQzPhfnob8RLp6Hzdz4SWRLp6Hzdz4T8VTvh9J3JZQs9GbrlhdYdNd1noY/dVkKeE6WXmPKbH1Fdqymp0h5l3eqtaoj9rbSJybL+kmm01zV06mqpqpFzhj3bBC02mu73a0R9+4U51dBwcTQ9aYOHixaqmum/XCTN6ck7K9+6ZaYSk9NY6Bf9OwiZqcNhtcWv9biKys/18HiPTKF+6ZWYSdxWWjb3omp4DzzQ4bbYmemxNaPgq418B9KY2dbzHDEnsqPkqZRO3TMeK1t4ZGY6raxU4om2RmrvdTsT2XGmY0g31g6+02mu7Wyqj78TkM9wTa6ioz6x7cJm/wBGtTadlPr12rpaZZFT1dmljT2zU7jBvq31VNprusL2d9qofXWuLFGkaPac6aMOZ+mY2/VMJTulnj59/RZSLrqk9Q2o71pqF8J2ct+CXFrPS4lrPhZEvhKrhaffduyYdrqqW5z19lttVi/C4tWXfBXYzZ6XEs/w01OvhPtp9GxhV0cIn76uCnf+eCm4L6LPnENUv/Xpco0X1I2WlvjLli7hx5gRvFWV7+9RSJ4Sm4MXTNd1T2VVYmZrx7E9A35hcsU8OYeCG8T7i/vU+nzj6ab8aw44YNUdVFcexI3edcjGsUojsfXKJdNH4hw0unKeSbKY3if+02pj9Ne8OO/Zql+aeLUX63En5v8AfQ1UuGUMzYspcLTSro2Kz0+0vEjY01/cY/h+KSDLzEVJKmj7zYsPVSp6ZayaVi/vNFwxXczPM8NuGum8sO1MmvFsRP8AEVS/UXMy92DDuzo2steFaRzeNKe5K53wKdvQvg6TpMeNixPoVxVPZLE7oaPlR/RcN1VgXp2K7V9uT822dz4vinxjMT77csFUacKzYkicqepHTVEmvfYgwz/s7MbGFnXoWVrKC9RN6iq+N1PIqe3St19lCPYE59Mc1eL39FasPLLarR6WWo10qqhOPRU3Fq/kyemOLVFtLxNLq3bO1/NXTlEfzVdUTPM1zWVa38OUuC4f/EdtZ7i5IvzS5ZZcFNiRnpcS3L4ZdfCU22cOXmCof/FzGe4rp1+aXLLbgXFTPS4lrfhRi+E9msv1GNH7yqf6rJTvha6+TcaGol9JE93eRTKfM7R7yslZbk4GvpLNXon52107VXvxKaZiOTccPXSb0lFO7vMUzzKaPmfeoaLqVeC8P1Cd1Gk8bvg2PgPFoX7M0mOOz2THsmWp8KGqAA4bQAAMbx3w4yv8nWpsHf8A60mO/mDXb1zLy0h2tEluFw4OP+hvb884GO9OePFknpJ8H/BcneM9M3pntzZys3NeCGtq5JPYctPEnwyH7PAw4xsTConxMT//AFqHznL89LqZp1u98dZaQa6bre5l/wBO5vzztZXcNrvj1T8LE14+Cskb4CnZ0Pf90zK1GO4IbnLM/wBhZaWJPhlLjlR0WGaybrt+vL/+IT+I8Wl4cU6mwa454t/XirHhSpuEOjzoroesVN9k90lq8ZcsW9Bj3Asnpqqvi79HI75hTcE/294mj60lwX3cdqX5pcsdfesT4CqvS36WL3dvq08BvTPjWFH7me2iufakbvOYh4cz8HJxUN2d8FMnhImCuDMHFycdLbHfDUp4CXfeHNXCLeK13h37VGnhImDeDMbFjfW+1O/brE8B4/8A0/8AS/51+Uvpjd6/s/zIk/8AEUrvcupvEbIY3eF/+GOZUnFe693uXx+ImpP1l/nYf24WpsgAOG0ptH0WcN3XqR4atye26qrPEMwvvdzwVVpwLDiSNuvqSUtTHp+2gs/3zNnE7utWS0M78taozO6ChsFT1jEtqXXi26hsfzzuU/HsOjjRTHpYce9nmXIAHDaDG8H+h2U83Xq+4v8Ad0lW82KR6Rxukd0morl9ox/CbFiw1ktI5OF0m0v+e11K+E7mq/i+L5/usVirfH54Nge5GNV69JqKqlBy8hV2RtkiXpyYdj/ag18JeLi/c7fUyekhe7vNUq2W0OuUWGYdPw8PUaaezTt8Z5MCdnRKp+fR2RW1O9Oy2k3XLrC0uv4dloXd+BhAo/vmcN1VOFIMN0DfYV9VVL8xD3ymk3TK7CLuKx0Le9AxPAeFi++ZqYtkXh3O12iFPU6KrcvykPRiRs42l9ET95THtTmgyj/3IiT0tyure9cKhPAMtOjjxPP13E1w/ZejPmDKbgwhJH6S83hv/EagZVffMPXGr6lViC8yp7G/5mp8k3puVWlz+8t1zVPsSOYyf4MuLM30jJWd6Z6eAuRTcoP7P7e30k9azvVUqeAuR4dZ/Hcb69XrlqndDK8cYurnPzNw5NM1aa2YTbV0rNlEVr5IahH6r0110j6fS09U0izU+9LPQ0umm400UensNRD+fMxauRuZOZNAqqjK3CEcDfVcj4GqneqE75/RyIiJoh09caPTo2i4GxForiJ/28O/bM+dmmbzL+d82WbtXYupNP6y8Sv72GJk8BvllfulnoJPTU0Tu+xDCsxW7rjPENMqao+sqH6f/wANzobdhZ+6YZtEnpqCnd342no158R0WPm09tMe5Kd8uoAD8s+gAAAAAAACI/0Wi/w8nymEsiP9Fov8PJ8phLLPMkAAIoAAAAAAAAAAAAAAAAAAAAAAAAAAAAAAAAAAAAAiWr0Ph7lf3qSyJavQ+HuV/epLLVvlI3AAIoAAAAAAAAAAAAAAAAAAAAAAAAAAAAAAAAAABEpvP1Z3TPkksiU3n6s7pnySxulJSwARQAAAAAAAAAAAAAAAAAAAABUL0zMN2IKlcJVGHY6XcIdtLjDO+Tb1f0ljciaaaEbcs7ezcD+9av6QtdP6KVn5uH5xNPbTpk4cRTsUzbjTF3nq0eKpmdqetR9yzt7NwP71q/pBuWdvZuB/etX9IXgGuXz5Oj0YTksePV1qPuWdvZuB/etX9INyzt7NwP71q/pC8AcvnydHowcljx6utR9yzt7NwP71q/pBuWdvZuB/etX9IXgDl8+To9GDksePV1qPuWdvZuB/etX9INyzt7NwP71q/pC8AcvnydHowcljx6ut/OeWTMz1xdWVVtqcLtqLhTXCZ61EFQrFRt2qtrTZei67o9yp+SrdeHVRgZmZ6XLBb6Gpwuj5bdfd7LLBUKiMWrgdJt6P4VV2zs6dTXXUtGVPQ4hw9L2Zh+7zez/tRjv+aMvuCoy0k9Pa73+1LA7wH7LS9LnumNOxTz83CjGj+18o0aMvhVdf0K5gx+aD88cwYqOrwsly3C3b7WWCoWBUSBqM3NEftJwLw6qvD0jT9yzt7NwP71q/pCp5e8Of2YU3XWws9xFAnzjZDi680zYx8OIop/V4XyY8nS1To0W8KrrUfcs7ezcD+9av6Qblnb2bgf3rV/SF4Bx+Xz5Oj0Yb5LHj1daj7lnb2bgf3rV/SDcs7ezcD+9av6QvAHL58nR6MHJY8errUfcs7ezcD+9av6Qblnb2bgf3rV/SF4A5fPk6PRg5LHj1dbHbXHm87MvEKxVeD9+NtFsSZXU9VuW5rLV7Gym3rta7euq6fg6dUXaPN5uZWHN1q8H78darokKtp6rckYklJt7Sbeuuuxpoun4WvULhYtVzWxavFabMn7davhF+TTNXCLvWu8J+1Rr4Ds8tnlVtin9V4seRuxyaLeFV19Lx3LO3s3A/vWr+kKHiKLNd2Lr62oqsJrOmEnbqrKepRiwLLLwN1frt6ovCvB0uA3GWVkMT5pF0ZG1XOXiRE1UzGe60GIsTXa92uVZaO4YEhqYHq1Wq6OSWoc1VReFODTgU+OrNLrmquvudNojfs9MLVo0ePV1qbhlmaUlybvaqwrt849uXo4KjTeyun2E4H/1nA7Vel0tEJOGseY1w1g7CttqsQYQgWWw0NTTwPttfPMlOsSIxz9yVURV2VTXgRVRdCwYE1kusfq5eWX4XVXiPzJVd3rKOXsfAuG4e+lU47Ol42HNGNVi4cTFGxNoiIveLb5iePBmNG3fCq65dWyXbNnEdrgvNlvGBqmjqUcscraStbrsuVqpor0VFRUVFRU6aE7cs7ezcD+9av6Q9cp/veFamj6tJfLxB3rhP4FLmfm9M0mNH0jEwqMOm1MzEfBjdE5Nxo0THhVdcqPuWdvZuB/etX9INyzt7NwP71q/pC8A8/L58nR6MLyWPHq62G5XvzYmrcbNtlXhJHMxTVJVbvT1Kos25QouxsvTRmiJoi8OupcaePOrflVs1uCdrVm1rTVen4PU++HKyNn3a8ZlN1/AxjW+BPmmiW2uoqy5XSGlqopZKSaOGdrHIqxv3Nrtl3Euy5q+wqHW1vpNWHpldMYdM2in5MeLSxTo0Wj4VXWrO5Z29m4H961f0hleaLMzpMa4flutThd1RbEpZ4Vp4KhI27pdKJrdpHPVfw2M1006Ha6uip/Rhjeaf37FF5lThS32uwPVeJXXhX/uhQ3qHTZnTInYpi3CmOeYp9pXo0W8KrrWzcs7ezcD+9av6Qblnb2bgf3rV/SF4BxuXz5Oj0Yb5LHj1db+c7UzM7nPwM+KqwvvdcRKtKjoKjbSZXVPDJ0eit4X9LRel6pYspK/OC74JhqrfcsKSRJW1zNqshqny7SVUuuqo/TTVeDiboh7Wb+z3LeTqPxDDI1eNHuqFRe8qEjzL9W6qy0l2unHdqxPac5Hp8s/W6yxr6Fj4uxT8HE8WOerEfOnRovHwqutZNyzt7NwP71q/pBuWdvZuB/etX9IXgH5Ll8+To9GH05LHj1daj7lnb2bgf3rV/SDcs7ezcD+9av6QvAHL58nR6MHJY8errYtnAub0WWt+bc6vCLqWenbTSNpqepbKu6vbGiNVz1RF1cnTQz66pmJUYNbNJUYdWnTLZkqI2GdH7zXYVE4Xabr0KcP4PqG55ux77w1QWnppcb7aqdycbUq43u+BimWRKtTl7KvT2MpGp3mv8k/Y6k0q+h0VTRTE904RumKY9kvlVo0X8KrrakkedioipW4H0X/utX9INyzt7NwP71q/pC5Ub90o4H+mjavwHsfjp06Ym3c6PRh9OTR41XWo+5Z29m4H961f0g3LO3s3A/vWr+kLweNZUNpKSerd0oY3SL7CJr4BGnVTNow6PRheSx49XW/k/EaZgNwRQ3ipqMPrFeLfiRyuZFMksiVD91m2lV2m0u5psdRERNdTU8MQ5usxni+Olq8HpUJNRLUK+nqlYq72ajdhEfqnQomuvVKjmBTLb8jMuah/TfTx07/VWpt0yrr/AJtDX8L8GYmNm8a213xCp4D9lrTTP/h1VRRTMf8Ak5uGNR7JfKnRov4VXX0Mlu0eZ/OZjqaWpwvvdMQOfV7MFRtrK11Pwx6v0RvQt6eq9P1BiBmZ28cePqKnC6tTEVr33sQVGqzIyg2Fj1fwN03PXXVfwtOoWi8/2YZkS8V7r3+5kj8kYi4bFmU/ixTbvgitxcDSp24jYp8OI3R42B+epZ0aPGq61s3LO3s3A/vWr+kKrmDHm9vaxNuFXg9WuxBb9y3GnqkXdUlRWbWr/wAHVOHTh06RsRilXcJ6zFF4pZZ3vbT5gWpsbXOVUY3esXAnEmrVX2VU4GqcarHxpriiiNiL+DHGI9rVWjRHyqutJy6jze5mXZtuq8HoxMQXXdN3p6pV3Xfciv00enQ7Srp1dNNT7zPXOCHLrEjrlWYPWlfbKiOZKenqklVj2K1UarnqiLovBrwFtyw4Lffm8WJbt8NU9fCM4Oiy6u8XX0gg9nbnjZ84+vLJnW9NOxTnXHyY4wnJo2fCq638836DHsOBcF080+H96UtbWb1RkM2210VTsu29XaKmvS004C3+aDdmjBhqwuv1Thd8XPFSLClFBUNckqMlc1Xbb1TZ0RdUTh6RDxTrzl2BnWKrEbuTuOhcvNOdFhawx+lvDp+To6lx+mjSZnTtFvRTnXjc3CqWOTRafhVc3Ote5Z29m4H961f0hVcy483n4XbSXGrwe6KrudtpmpBT1SPWR9ZCjPwnqmm1pr6munCbEU3Mv75Fhmk6/iW38H5t6y/8s/Gau06Z0vDnudGUxPgxzZ+x9Z0WLeFV1qfZo83kzHxOyGrwelXzPtbp1dT1W5qxVqkZsoj9deB+uvqadUtW5Z29m4H961f0h7Wfoc2cUN9PZbQ7vS1qFyGn6dMYsf8Ajo8Gj5MeJSRo0eNV1s+njzq37TbVbgna0k2dKar06Sa6/fCBjKozktuEL5cKyuwYkFLbamaXcqaqR+w2Jyrs6yaa6Jwa9U0Wo9EKTuZP3IVnOFyrlniCnaui1dLvNP8AznNj+eTQtL7rpWFhzh0Z1RHgxzynJoz+FV1q3Q2rOKkwNT2mOpwalLDaWU7WrTVW6JGkKN0VdvTa09TTU+cv/uxT4Dw3NQVmDUpZLRRuhSamqlk3NYWK3aVH6bWmmunBqanJE18D4EREa5is04k00KplBIsuVeEnL1LNSM70TU8B9J1hVi6LiYk0U326fkxzxV7jksX8KrrRtyzt7NwP71q/pBuWdvZuB/etX9IXdVRE1VdEQ86appq2njq6Oojngmaj45Yno5j2r0lRU4FReM8HLqrX7nR6MNcljx6ut/PGDY8zkx/HdaOpwvvm7PxExr5YKhY3bjW08ci6I/Xpxt2OH8Ha14elqm5Z29m4H961f0hU8CcE2Wtf2fBfJVXj3d6T+A2Q7Ou9NmnHpjYp3VR4Mc1ddMdkMUaNFvCq62O4kjzeXG+EG1NXg9andK51MrKeqRiLvdUdtor9V4F4NOqMwo83mUlkqLhV4PVsWILduW409UipK+dsbNrV/wCDq/h04dOkXDE/DmNglOJLk74hqeEZtdBg5tSnTpbtaZ0Xi2bhAq/BqMDTZnG0SnYpzi3gxz4lcE6NFp+FV1vHcs7ezcD+9av6Qblnb2bgf3rV/SFrvN5tmH7XU3q81bKWio2LJPM9FVGNTq8HCTTj8srimKu5U2nn2Y5t/rjra5NHj1daj7lnb2bgf3rV/SDcs7ezcD+9av6QvAJy+fJ0ejC8ljx6utjuaceb33PL8l0q8HupHUjmypT09UkitVUToVc9U14eqMuY83uZNzjt1Xg9scd+uzXpPT1Sruu/JVfpo/8AB2lXTq6aa8JcM4eHLe9t9NHG3vysTwjLHgocQM9LiW6/DUud4Ts06bM6omdin9ZPyY4U+9nk0bXhVdbx3LO3s3A/vWr+kOBmA3OJmA8SPuFZg1aVtorFnSGmqkkWPcX7Wyqv02tNdNeDU1cq2aqo3LDF6r2ir0/07zwaDps1aVh09zo8KPkxxhZ0aLeFV1sRscOZTMfUVNBUYZSqZfdtqvhqFj3VbCzhVEfrs7kqJx7eq9LgNaq4M630szH1uCNl0bkXSlq9dNPzhT7OzYzjhh9Ldkk/4FC02xzUe1Wr0lTQ6evNOmjEwJ2KZvh0z4MdLNGjRn8KrrZJlomcEmXeGHW2swclJzIpEgSenqlkSNIWo3aVr0RXaaa6cB445jze3/hJtdV4PVzsQR733KnqkRJUpqhU29X8LdlHdLh10Ljk67ayqwkvFaKVO9GiH5mDqt3wM1OriVvwUNWvgPlOmTGs8WnYpynE+THNFRyaNnwqutUr5Zc6avHWF7o7nUkdQQ3BGzxUtVuEW6MjRUk1frq7TodFTpKVLNlmZyXiSK7VWF3SVGH5ol3vBUI1YlrqRqp0T16Laez1NNrq6H9GGOZ1/wC9VljTp1VClP7O1eLWn7lPtqTWVWkabg4c0UxsxMbumavaVaLER4dXWi3RubUePLo6WrwjvrnX1kVtPU7nuCTScCJt67eqrw9LTQ5FC7M2htGVdS+twpHTw06LRufBU/e2JapVVZtH8P3trvwdOi06nAaBiZ254+ur+PBk696Z3jKLma6rgyoy3pqDVKmubT2mFUTVWvqrXNTovtLJqe7QsadI7nhbNMbcW8GPJ1wk6NEZ7VXWvttrM4LxbqW7W26YGnpK2BlRTypSViI+N7Uc1yIr9eFFReEr0Eebzs0q5G1eD9+x2Cl2lWnqty3J1TPs6Jt67W012vDppoXLJ57nZW4Xa9eiitkEK+yxuz80+bb98zev7+tYetbO/UVqnH5RyfF0nDiim1ETHgxzVxDXJomI+FV1qfgiPN5Lni+Oiq8Ho9l/dvjdaeqVFlWkpnas0fwN2Vb0+HXX1BmjHm8uBrjFdKvB7qaofT070p6eqSRd0njYiIrnqnTcmvqalwwR0GK8ewcV7gk91bqRT8zW++4doKDs2/2eBfY39C5fgap9aNNnvlg/Ap/y58GPFplOTRs+FV1qhiWPN6DGeD6upq8H74lnraKncynqkYivpnSOR+r9V1SDg06qIWrcs7ezcD+9av6Q9sx9YpsJV6cG9cS0nDxbqyWD/nFyPFpGnTOBg1dzo3THgxzVTPthqNFi8/Cq62R4ubnBHhXFb6uswcsDbfULUbnTVSPVm9uHY1foi7PS16pyr3DmxFZ8CrPVYS3OO6UKUmzT1OqPWCRrd01fwpoq66acOhoOYLtjAeOX+ltFYv8ApFIGMG7nh/BS9bvdpTvrs+E92habM0YcbFOdUx4MeJHvZnRo8arre+5Z29m4H961f0g3LO3s3A/vWr+kLwDi8vnydHow3yWPHq63855qszPW618l1qcLufSYcdM9aeCoREh37C7g2nr0W1E31NEXqntnU/NGGuwEl6qsLOdz1UTqTesFQ1EnRehWTaeurOHhRNF9UsmbbHTVuN9np02BN0T1FWed3/KPPzQj0kqcBTM6UeIKaoT2EliTXvOP2OgaVtYuiUTRT8vm40Uz7Xyq0aM/hVdb0zOjzeTCEqXOrwe6nWvtyKkFPVI/aWthRnC56pptbOvqa6cIwzHm9z54xSmq8HpUb5olqVkp6pWKu9WbOwiP1RNlE116pcM201wWqJ1btaE/4jTjCnBmBjlOOa3r/pW+I4+Bpkzq2urYp+V8mPGwfe3yaL+FV1vHcs7ezcD+9av6Qy9z80V80ayPfWF+azcL7ntbhUb23Hd1dppt7W3r1ddNOof0QY2nD5pxZ+K0b3+LR/hJqfTJr5RfDpywq58GOhKtGjL4VXWrF4ZmemdVDNNU4X5osmoImObBUbhq6kuit1Tb2vwd114emrOoi62nBUeb0l3xhUUdXg9JHX3YqVlp6pUWRlHTN6DR/A3ZRvT1XXa9Q+b/AK/dmp5fSXizs79Bc/KLllv0UmLJuuYlrP2Wxs+ae7WGmTTo1NWxT+qw48GOMSkaNF/Cq62S45Zmc3HUkFdU4XWpqFw1ruUFQkfBdJtx6b9eB6Kr+Nummi8IpGZnfctwzEypwvvLm7b4oGrBUbqkqXJqM2l29NnbRNdE12fVLRmN/apQM67zvfsXKdwof7McLRelxhAz3N3f5J7KdLnk2BOxTnVh83zJ9ycmi8/Cq61s3LO3s3A/vWr+kKrXR5vUmZtpmkq8H77uNmraeNUp6rctmKWB6o5NvXa6Pg4dNNo2IpuMf6NjXAtwXga+4VdA5fztHK9E9tYEPzOgadNWJVT3OjOmv5Mc1MzHbD6To0ePV1slzvZmftUHNupwu7c7ZcpWb1gqG6MatPt67T14eFunt69QYfjzPTP/ABE+nqcLpdJKF8Uz3wVC06tZFb3aNRH7WuksfTX0/qFo80Ciqsaon9Xhe/y+5Wj8Yw9wZ8XGqT/rqm6Uyr3FHaFT9yn6bRdKmdWUzsU54eLzcKqZ9j5zo0bXhVdb6vMeb33R8MNmq8HrWczro6BW09VuaMR1Kj9tFfqq8LNNPyteocXPp2alNl3UVN+q8KOpIqykcqUlPUtk2t2bs8LnqmmumvqGlXros2MKp6WzXh3xlEhWfNR6/cYvDkXhbPSL/qGHP1Zpe3p+gUTRTnNPyY58SqMmqtGi0/Cq61EtMGZlLlfmDBDUYYSip4qptY10FRuqpzMgV25rt6J0Ct01Rei16h0n0uaaZt4UVanCu/2YcqN7ruFTuKQo5iKj029pXcKaaLod6tYtHgLOKj6W5JUJp7NnpkO5PBpnLhd2n4GGK34JadPCeyvTpvXVsU501zu/dUz7U5NHjVdbOskI8znS3bmJVYXarKajik31BUO6Fr6jZ02Xpw8Ltfa9UtOaLc3Y8FVc91rMHrTQ1NFM/cKeqR+rKqJzVRXPVNNpE19TU/PM8cL8TL6SeGL3LpvGWrPJH/clxO+P8KOiWVvqK1zXeA+Gm6VPf+nD2KfDw89mL/JI0aNjwqutm1HBmmvmeJHNqMK8ypMLTyqxYKjfO4up3OXh29nb0VdF001LTiV+cMWXt1qqmtwdvRlmnkk3Omqkk3NIFVdFV+m1p7Wp0Yqfc/M4tpdOFME7C+zvEn45n2Mkr7Nr+FhioTX1XUqp4T44mmTi6REbFOeNVHgxzzSvJot4VW7izPL5c0aiuwO+31WFkczBCpS7tBUKiU23SJpJo/hk1azhTRPwuDpFkwbHm8l9xkyjq8HpKl7YtTutPVK1ZFoqXhZo/gbs7HT4ddepoeWTjnPq8Fo9NHQ4HdGqcS75iT5hdcEdDivHzOK9wO79upD6az0qcPEx6NinKnxY8r/2lOjRl8KrrUu6Q5uTZk0EMtVhBavnduGwraeq3JIlnpUeipt67WqN06mm1r1Cj4JizIblBgF1FUYaSg5tUq0iSwzrMki1b0buio7ZVu0q66Ii6aG2VHDnFQfk4aq/hqqfxGe4NiWHI/Lti/3L9bvhr1Twn20XTZnRKKdinwsPmjnjG/PWTo0X8Krr+hfNyzt7NwP71q/pCBf585aCy1tdV1uCdxpoXTSbNNV67LU1XpyeoaOU7OGpkpsscR7iuks9C+ljXifKqRt+F6H5zRNJnH0jDwu50fCqiPBjnmzc6NFvCq62V5T2/NPD1ZHardU4XZJfLFQ3tUqoKh2rtFjfrsvTo01i2l6XC3TQseY0eby2W3xXKswesct9tLGbjT1SO3Va2Hc9dXr0O1s69XTXThLXdKWK1Zi4LbTN2Y1ttytqeq1G08jU9rcVPXNDhtliZ6bEto+CrjXwHXq1jOk6fg6RNFPw7T4MXyqmn1Us8liImNqrrU/KuPN37nWHm2qrwe2kZQxshSop6pZEa3gTaVr0TXg6gzAjze3CwsuFXg9UdiCg3LcaeqT76kmrdrV/4OqcOnCXDJ7gy2sjPSRSM9zK9PAMyeF2FGemxLRfAj18B8Z02e+tcbFOVdXyY5pk5NGz4VXWiRUGccE01RDJgKOWocjpntoqpHSKiI1FcqP1VURETh6iIh67lnb2bgf3rV/SF4Bxp1hVO/Do9GG+Sx41XW/nPBceZyx5b01FU4XRKeguDaJJYKhdlsbWRv3TR/CvCmmzp6pasExZvJdMYMoqvB6Pbf13zutPVKiyrR0y6s0fwN2Vb0+HXa6mh85eptXrBNMn/wApSYoavqbFwhjTwlywN0OJ8excV9hf37fSH6bWWmTE4sbFOVNXyY8vMfnpfOnRo8arr6GS4SjzOdiuzVtJU4X3eqrsULE6SCoVmu/WJNro/XTajTY06SJw6qWq/wAeby4+woyoq8HrVJFcX06sp6rc0RI40ftor9V4HJpp6up84G8+4AqOyJ8SScpUOkLliDhzRwe3ioLu/vb2TwjTNMmNM2dinwMX5Mc04vuI0aLeFVzc7x3LO3s3A/vWr+kMrxCzM/7pax1FThdax1xsbtWQVCRbexWrHwK/XTRsm1/l004T+jDG8UJpnNTs9PX2F3ehu3iPFqXTZqrxfgU5UTPgx41LVWjR41XWq+xmeuQrqVKrC6Wyqp3W/ZSCo3xpLUbjprt7Our+LpH1j6mzR+65gWmrZ8LrW127JTLBBUJAm99JfviK/aXTXg0Us1F9+ynwvaumlZiemp3JxtjujpHJ3olLjijC9fdsxsE4lp6dH0tiS5b4k22pue7wNYzgVdV1VF6SL6p0p1lTo2kVziU0xnpHNG/YtT11RbpZ5LEx4VXNzs+xvBnpQ4ttNVbG4ekrr9Rz2LfNFS1G50bVcyRJ5Fc9dlWIkitXh4dU2V1TS3WKwZu4cs1FYbVPgiOkoIWwRNWmq1XZammqrunCq9NV6qqqmjA/PYuua8XBowe50RFO/wCDv326om0efi3yWN+3V1v5ztjMzlwzhKGKpwvuK4vqmU6OgqNpKhlRWK7b6PRWasfoicOmz6pasCR5vb5xSyhq8HorcQT7vu1PVKiyrFCq7Gj+Buip0+HpnzZeio8G0XpMfXpdPUY65uLll7wXTG7PS4lk+GjpV8J3NZaXNNOLGxT8qfBjyswxTo0eNV1uHi77ssOE71NV1uC9wZbql0u501Uj9hIna7OsmmunS1Kvh+nzXocVYYbBVYTbNW4UdDTq+nqVYsMD6ddl2j9Vf9+ThTg02uDpGo5lybjlxiub0lkrnd6B5xK2PeeKct5dNNqnrKD3VIkmn+n+A8WhabM6NMTRTn3T5MfJw7+tZ0aL+FV1pG5Z29m4H961f0g3LO3s3A/vWr+kLTf71RYcslff7k/ZpbfTyVEqp01a1qronGq6aInVVUK1lHiDEeJcHNr8Wsay7RV9bTVMbWI1I3RzvajNERPwURG69NdNV4Tn04mLVo1Wldzo2YmKfBjfMTOX0Wz4Xji1yaL226ut57lnb2bgf3rV/SEG+3bNvDdmrL9d7pgiGioIXTzyJR1jlaxqaroiP1VfUQ0YzHzSFVPFlHd6Kl/r7i+ClZ7CyNe/9hjzersXlumYWj1UURFVURPwYyiZznzQVaNERfaq65Z/i77pktwxVPU1WF3LuuGnTrFBUIi/0zah2NX8HRL0WvTTpaKfeZceZ/P/AIdqLnU4XWpoUpXwuggqEjaktzpGIrkV6qvRo3XT+7tdXQ7N8lWejxbU667TcKO1/wDOY7wk7NfosU3CbsG02afXi/2w13/KP1GjaTNOPhRsU8N3HDwaf7nznRot4VXWq+Z8eZ645sE90qsLuqKBtLLEsEFQkbd0ulG1NpHPVfw2s1006Ha6uipasso83lwix9srMHpA+4XJ6bvT1Sv21rZ1f+C9E02ldp6mmvCfObGr8VXCRF85Wqyy+xreWu/5PwFyyh4cAUDvT1Fa/wB1VzL4Tw6bpk06mw52KcqojwYtnTNXtWNGja8KrrZNhSPM5M9sXQUlThdLnFTNfULJBULBpJDRr0CI/aRdGs6a9NHeppacdR5vMqsKzV1Xg9XR3+He6xU9UiJK6GZiber+FujndLh10PrBsSp5pPMGTqczbevfhiT5pbszOhpsOTdbxLbf2pdj5xNL0yeXYFGxTnhYfyY+Vhx7yNGi0/Cq61Pukebzsy8PNlq8HrWMtFzdCraeq3JI1lpEftJt67Wuxppwfha9QjYYjzaTH+IkpavCKVTrZbXTLJT1KxqzdaxGbKI/VF129deps6dUvNw6LN+xJ6TDt0d36miQi4X6HM/ECemsdsd3qmuQ8nLZ5LPwKf1Xix5U5NG14VXW9Nyzt7NwP71q/pDL62mzRny0zCctThdaRtZeJatGwVG6q6NVWTc129EToOh1RfVP6IMzs1Ktdlxjun0131ccRR6cf36ZngPlq3WE0RNc0U5V0fJjjM+xqdFjxqut0YFzqqIY5463BGzI1Ht/otX0lTXrh97lnb2bgf3rV/SFhwfU79wlZKzXXd7dTS691E1fCdc5uLpk4eJVR3OjKZjwYXk0ePV1sdskebzsxMUugq8H77bRWxk6vp6rc1am+FZsoj9deidrr6mgzNjzeZhJ9TcqvB6w0tfb6j7xT1SPR7KyFzV6J6pptImvqa6cJcMM9FmPjV/Ey2M70L1+cM4uDLLEMyf/AC9ItRybkf8ANOtRpk98sCnYpz7l8mOemhOTRafh1dbx3LO3s3A/vWr+kG5Z29m4H961f0h2cV4siwtNYYpaTd+bl3itLV3TZ3JZI5HI/pLtf1emnB0+md85Vek4lFFOJVhUWqvb4Mc2UryaPHq65Z5d1zpp7TWzy1uCdiOnke7ZpqvXRGqq6ffOmUKhps06bD2VLWVOFUijlpo6DWCo2mqtsn03bo9F6BHa7OnRadTgNmxtLuGDL/Prpudrqn96JylPuEO9rNlVF0txulGz/htS06ur9NmcGfgU5zV8mObDq97NWjRfwqut63pudEdmr5J63BW5tppXP2aar2tlGLrprJ0znYCp84mYFw7HQ1eDUpW2mkbCk1NVK9I9xbso7R+irpprpwandrsxMK4ktWJbRZK6aaqoLbVyP26SaJjkYj43qx72o16NemyqtVU1O7gVm54Iw9H6W1Uje9C08+Lj42jaLNOLg00ztRlNNuaebzryaJnw6utnWVjM3ly5w4lrq8HpSNt0LIUqKeqWVGI3RNpWvRNeDqIfmHY83n45xdJT1eD98sWghqFfT1W5rpArm7CI/VOB/Dr1S4ZO8GWlhZ1undH7l7k8AwZ98xlj2fqc1qWFP8tvplX4XKejSNNmMfTPgU5X+THlKSNGi0fCq61Py4jzeSx10duq8Htjjvd2a9J6eqV2679m3TTR6dDtbWnV0014RlhHm67BlLLa6vB7aeaprZmpPT1Sv2n1UrnKuy9E02lXT1NC4ZXcFpvTfS4lvPw1sq+EZOdFljh2Xr1Ik/s7bld84adpsxGkTsU/rKfkxwrSNGjL4VXWp+WMeb3OhE22VeD0p2V9xYiT09Ur9ptbMj/wXomm0jtPU014S1blnb2bgf3rV/SHtlP0OFJ4utXu8s/4jUeMuR4tZadNOmYsdzo8Kr5McZWnRotHwqut/JOYzMfsx9cJrhUYfWqq6+ms71ghnSNzpWUL2oiK7XTRsevsO9Q37cs7ezcD+9av6QzTHts5p4vSsazXcsz7NE/uEt9PtfCiH9BnX13p9tF0WIopmdnP4MZZUpTosXn4VXW/mDFcOZEmYV0p6qow2tW5ZnyLHDOka/7IlauiK7X+rVU7rTqcBqmCUzfkwzYZWVmD95PoKVyItPVbruSxt6u3ptaeppqVbEbN1zpuMHpqaV//AAx7fCallw/dMvMLyenstE7vwMNa50uY0LAnYp8Gjmjnir3FOjRfwqutYgAfi3sAAAAAAAARH+i0X+Hk+UwlkR/otF/h5PlMJZZ5kgABFAAAAAAAAAAAAAAAAAAAAAAAAAAAAAAAAAAAAAES1eh8Pcr+9SWRLV6Hw9yv71JZat8pG4ABFAAAAAAAAAAAAAAAAAAAAAAAAAAAAAAAAAAAIlN5+rO6Z8klkSm8/VndM+SWN0pKWACKAAAAAAAAAAAAAAAAAAAAAONcal9HHe6uN2y6CiSRq8StY9dfgIGV93q79l1hu8XCodUVVVbKd88rvwpJNhEc5fVVUVRi+be+H8WT66bnaJX96GRTi+Z/lfLk9hrdEVHxU8kDkXqKyZ7FT9k60YETqyvHtnt0x/TVPsZifhWaECs45xTU4VgsstNFC9bnfKG1ybqiroyeTZcqaKnRInS11T1FLMc6vBrow6cWd1V7ebe1cAB8gAAA/OlwqfpFus29rZWVGum5QSP7zVUtNO1MRAybLfWKbLCp00Wswvctr/M+jlTwn5gDgjypk9Parl+0yJ3gJWFIkpIMndU0XmFLCvsrRRPX5BGwGitt+Tzl6b7TVfDStd4D9ppE7UYlXHb/AP2Xyj89j8y94M78XSde31+w6lb4TZDG8v8A+2O8yde5tfsVNG3wmyHG19+vo+pT2Rb2N0bgAHDaAAAAAFNsHDmljBeK32hv/ql8IxBwZo4PXjoLun/pvEMO8OZuMl4qS1N/ZnXwjEXBmbg1eOkuqfswL4Dt/wDt/wCl/wADPN+eKxYgk3Gw3Kb0lHM7vMUxjKyXfVpgXXXTLqhj70tW35pruNZNxwbfptfwLZVO70TjGMi5FqbKiu/u4Hpo1Ti0rbg35p7dVUW1Vj4vzqI9aVeFCz5aKstxiXp//D+wJ31qlPPIJd0ikl9LhrDsPuaaR3zz0yj++1sLtdf/AHDw4nfbVKeHmdF3S01svpLfZYe9b4nfPPXp8WwtNjhGF7Gad8Ldll0FPiSn61ia5fty7p88uZTcvfvd1xtTLwLFiSR2nqPpKZ/zlLkfmtZZ6TVVxtPXET7X0p3AAPCrHPM/uc69ZjyKuu74oqp09uWRvzTpZU3LfWYmZ9Hta7hd6Z+nswbH/KOZ5n3guOMP+1r3T+6qqvxHnlG/cs2seKnAlyllkX1XU9bPGvwPRD9rrLDirG0/jFGHEddE+qJfKndDaDG8e6yS5mVevBTUlli14tze+b/m6myGN4latVgvOK6omrnVU0bO5p6Gnb8przjaiyx5mfmR/uUT7JbqbIQ7vWczrTW3DXTetPJNr3LVXwEtrkc1HNXVFTVFKvmnVrQ5a4qqmr0bbPVozulicjfhVDlaLhd2x6MLjMR1ys5QpzabmXltldA5NFp6yzq/utwdtfCqkfzMDFpcFV1C78JtTSVHtTW2kk/eqnbzPgS0YUw1Tt0RKK7UMaf5WOTwHNyFj3rTVtGvTW0WCdfZW3Rs1+KP1NeL3bVGPieNVf8Ar/8A+mN1UNZBGW40Lbg20rVxJWPhdUNg2k21iRyNV+nT0RXNTXjVCSfkJpmN8PoAAgpuYP3+7YJt7eFZ8RMkVPyYqSplVe+xDKLIxZMC3KDreVqxftVTfmmr4o+/Zi4IputLcqzTuadI9fj/AITLsLM3TDl/h63l++L/AFNwb80/Z6snY0KmY+ZP+5iR7IfOre3ayv3Sz0EnpqaJf2EJpzMMP3TDdpf6ahgX4tp0z8hjRbEqjpl9IDg49q94YFxHXa6b3tNZLrxbMLl8B3inZwPc3LDEsbF0dUW+SmT2Zfvfzj76BRGJpeFRPPVTHbCTuUTOmzqzJrDFHs6bwrrQ3Ti0RI/nF6w3wZlYzbxwWt3xcqeA98ycLVWKsIuslsZHu7ayhnjR7tlqNiqYnv4e4a7Q8MP8GaGMG8dBaXf+pTwHY5XGkatqomc425t9avBn39TNrVKnV061mUOZiN4VdWYhe1U6qxvk8LCHcqlKzBeYtYip99xLRyfEW5Tv4UpuaGSlxcqbS3anvFUq+m3xNO9F7z0KZZ6nfuTeL65V13e5UM2vs0tvU6ujZ4uJHi4sR110R/ay34/nq3VSz5h4lg1/Bx/a10/8iRPmH9Cn81YcV33V8SNcvBNji3yt9pLgxf4Rzv0doicLSquFEfbpar3w2PLLzriJvFiW5/DMq+EZs9HhBlKnTqrxaIE9XauECL8Goy04I8TN4sS3D4XovhGZ3R0WHqfruJbX+xUNk+YeSMtbU1cKonqtK/JY5izobA6n7FdjJ3sbNyj8ouXmlUc6wWtrf+r5pz+5tlT4ym4rRX0WI4W9Omo8bTexrW0zvCXjzQTEntlGxOFEtd9lT2rbN4z9RE20vRKunGnrvL580+ZriKioiovAvCU7HP3/ABNgSg9PfJahfYioKpf3q0tVvk3WgppddduFju+1Cq4l++5kYLg63Hc6r3MUcevx3wn4rQI2ceeimvsoqfWdxb+hzfvrfT4dtbu9U1qFyMOzuvNRh6rxhdqSokgmjw1Z9h8bla5P9pzN4FTh6T1NwRUVNUXgPRrLRqqcLC0nmqiKfRoon+6Eic7ItR6IUncyfuQrGav37D1Bbe2F+tNOvc79ie79lilnqPRCk7mT9yFYzB+/3XBVubwrUYiZIqfkxUtRKq99jTz6uy0mivxb1ejer2E865FNyd4MssPR9apNy9y5W+AuRTcoeDL63M63LVxe5qpW+AmH8SxPr0erEXnWLENTvKwXOs103Cjml17lir4Cp5QVm55M4brFX+os8a+4Zp4Dr5mVO88uMVVWuixWWtcns7g/T4SoZcvfbvM8w7qvR0Noro3LxLGsrV+Se3R8CK9WTPHFpj+mr3pM/CRcLwLR2bJVy8G1Tbm72ZLXK/TvtNeMyqoN42DKhETRaW4UMPsI63Tx6d9UNNMa4r7rXRicdr7yufaUqbiThzKwYnFBdHfFxJ4RnB0OXF6m6wyKo5OZj/mjEPDmfg5OKiuzvgp08J65twb4yuxbGnTSy1j09lsTnJ+43o82x9Cmej72o5pVvzSU1Q7Km4WmjXSe6zRUzPYaqzP/AGIXGi2ap35aKGs113emik17pqL4Sg5hM547vhm0om3HJbrrdXN6nQ0m4NXv1fAWnLup37l/hms113ez0UnfgYpdKpijVWDRzxVVVP8AN8H/AIyPCWEAHDaU3N/+z25N9NJSN79TEnhGWnAzE7PS4luHwua7wjN3/cSqb6attze/WwJ4RlxwVGL2elxLVfDFC7wncw89UVR86f8Aj97PylyKjm67ZysxcvrLWJ34XIW4puciqmVOLNOmtpqU77FQ8GrYvpuDHzqfXC1bpUmgbs58bj6WpdJ/wqFptBjcH/SNljRP+rkl/wBFC02Q9+vJvOjz+6o9qU86m5Of2W4Zb6W3xt73B4BjzhxDgNnHiF7u9b6sZO8GWdgb6WnVvee5PAMb9FivALOO9zu71uqxV+1Mf/V+zUfJjzLkY5nV/aFl7Dr55qtzVONG3G2vX5JsZjucrHPzSypY1NUfcqpF9hFp3/MQn6O5awpnhTXPVh1T7Cvc6+OJNwxjdpuLA9wd7mVvjOnS4MpcS4WwG6rqHRph99DdGNRm1uj46ZzWtXi4Xo7X8n1Tg5pS73vl6m102cv7073L4l8Jo9hi3GxW6HT+rpIW95iIfXSMavR9CwcTDm0z7pj2pGcyyW136tsmDMu6Kiq5IN94sktk6MdpukLZatqsXjTaYzg9Qu9h1fmpi5/UZbLPF7Gjqt3zkMhv1TJTz4BtrPwaPMW47XqNS5uai/Hp3zXsL9HmLjaT0vM2HvQOd886GtMGKMHExYjworn/AH6fYlM/nzGEOhx1jxnHX0MnfoYU+afmY/3yfCFJ1/E1Lwce5xzS/wDLP3C3Q5h43Zxvt0nfp9PmjGf37GmA6ReFqXOrqlTuKGdqfDIhy4y02mrhhxPVgxPsa5jNr71g7fzfw6G6WuravEsddA5fgRS5FNzh4Mtr3J1qKOX3MrHeAuR4cT4lh/Wr9VC86lZlu2cu8eL6z1id+kVDyzAYseG8NKif1V/sid+qib4Rmo7Yy3x2vrXUJ36bQ9c0mbjhKik7Hvdld7Glwp08J79B3aPHHEmOyj3szzrqADhNspxxFv255mt01WPA0FOn+ZLg44mdM2+LfgafXXgSp7z6VdfhLRcId933M5mmu1Y6Sn+IqV/5hSsy5t8YWwRUa6/+7k1V3t4rr8J+31ZnpeBHC3bgx7nyq3T+edpmbHDhOBvpr3Zk/wCI04wtwZh43Tjdbl/06+IZrcOG6Fnpr/Zk/wCIQDDHBmNjVPybYvxL/EcTA/Zlf832sFv5S5GNs4fNCvm4pnU//Do3+E2QxuDos7X1KdJ2I5adPasUTl+HUak/9n+FX7CrmL//AGqvl9JiGyM79FVp88uWWGrrdfZl/wCsxLd/2ap7PmlNv39oddL6TFVhZ36V3llyym6PCElQvTqLzeJl9u4VGnwaHt1nloFFXRhR/RMpG9Tcx/7X8PM67zL/AGKuZwoU0wHhyDXhZjyVi/5btUL4BmR/bXgyPru4fsSSuFLolgtNP1vMerZ3rhUuPdHxPR/5Z6oxI9jPPLZCm5idDW4Ml9JiWD9qnqG/OLkU3MroWYYl9JiW3/tOc35x+W1b8ZpjjeOuJh9KtypZ5M3apqmdbwRiKT4aTxEbC79vNCKs6/fLxHr/APQ0X0ZPzdast1u0enSy9xBp7KupvEcnBr9vFFhrNf6/FN4j/wBB/wDyz9TouWqqeijEjriZ9j5z4S+3Tos3MOJ6Ww3Vfj6JDg+aVg3xk9d4dPw6iib36qJPCd6v6LN+yJ6XDlzd36miQgZ8Qb5yzrYdNduutje/XQJ4Tlavr7np+gVcJp+8qandKv4sdueHs62dRWbXurTTp4C7TWG4vzHs+IG039BpLFWUcsu23oZnzUzmN2ddpdWskXXTToeFeFNaNjfVtmzmYn9+lgXv0EbfAbITTsarAwMOqnni3Xg4Ue0iLyxvzOuquxj+ReHRe5V3jLnnHFu2VOLWcVoqn+5jVfAUzzOSLpjxVT8DFVXEn+XTxmp4istPiTD9zw7VyyRwXSjmopHx6bTWyMViq3Xg1RF1TU+mt8WMDXk4tW6mqieqKZKc6Vbq6ZWZLzUbU4W4XdEif/SaHNxw9Jshq3RdUqLBGzXXp7cbW+EvE1rjdY32Viqsa0i0qa9VNjZ4TM6urWu8zhaZXL0U9ptUD9fTK+Fjvh1PloNfdsSiuPLUz6X/ANEo2UHo5aI+sYZqIu9cXt+YXLBirz6Y/avbakX/AIdS+IpuT3Dil0fWLVWRd681jfmFywfwY4x6nHcaJf8AQQJ4D062+M6THzP+SmUp3QScOcUH5OGpfhqo/EUiyR7hkzgZnS2MQWtO/cmp4S7pw5xO/Jw0nw1S+IZq/e8OUNWv4NLf7NM/2EuECeE+OBj7OJgaPbwpw56tqLefaWeeVyKRnLw4BqYU6c1wtkKJx7VdAn7lLuUbN5drD1sp+pNiC1NVONG1cb/mnL1X8dwp4VRPVN1q3S98df0bEmBrkn/V3ySmd3MtFUt+UjRmbw02HGemxLbfgl18AzQ+82uy3FeBKLEVqkcvE19SyJV70qjMnhXCrPTYlovgR6+A9ui/CnRq+G1HVM1f3JPOZQcGX9vZ6SesZ7mqlTwDMXhq8HM9NiWn+CCdfAMo+DBETPSXK6s9zcKhPAMwuG64HZ6bErPgoqtfAKv2tiz87E9VR8mFyABw22N5ca/dCjo/7tAzFLETi2rxEqfAXLBuqY1x81erdaNye3bqZPAU3Lj+2DEcHYvNP2t1q4nlqsU+9MW5iToum5zUk3eoY/JP1Ws4mrFxYjnw4n0sSmr2vnSquB/OOUs+vniGvk1490p3yFyvXR5sYVb6Sz3h3fkokKrhmHe1oyVbpoq0uyvsutUrl/cWq49Hm9YW9bw9dH9+ookM6bMTpm1HiY32sUjd1excjG8V8GedpjT/AKyotDu9T3g2QxzFn/SEw9En9+Ogk9zBeDx6j8PH/h1+yWquZ+Yc/pNqy+tfHiu7zu7mBbgvytg2QxzAelRiPC9A3h3jUYtq3pxaXLcm/wAVxsZNe5aREfXn/cr9lko3AAOI2xvD3DfsNU/UixtiaTT2ErU/5hcsB9DiDHcXFiFr+/b6QpuGeixvaYOt4mxPL8K/SFywV0OMMfRp1LxSu79upfEfqdZ5xifw7/73/b50/nqembsm5ZWYudr07LWN78Tk8JGx7GtHLgmqTgWjxDTRqvqSwTQad+RD1zj4cr8SM65QPj91o3wnVxpg+3Y5sa2G51NXTwrPDUJLSS7nK10b0emy7RdNdNNU4eHg0OfomLRg4WDViTama64nnymmiJy+iZamLq6uuaF8TRdrCFlqddf7t2rY3ftQROT2HyJ1UZwzctOghxND1vEtx/aej/nlqt9vorVQ09sttLHTUlLG2GGGNujY2NTRGonEiGc0eLaLAdnzFxLcaeWantWInvfHFptuSSnpFTTXg6chrDqq07Dr0bR6co2YpjnvNURefnTM5z5oyiIhuzlpxmec0XNR9ksK8LHR3S4yN40hoJWN/bqGKaPS1VPW0sNbSStlgqI2yxPb0nscmqKnqKilFxbHv7MSgo1TVIMLXiT25JaRifAinw1TM4el7U/Jir7M+0q3KC6Xd8KYnqdddqkwq74IXeE7OZn32vzEqu1+GbSqL3NTVy/NK1Z5d3y1xDU8dswu7/TUzvCW3GMG/Is4eDVW4fhiRPVbSTyInfefq64jD0j6Jp//AFmN8fnpR8yfvtxzBql/+RsVkan+WqqZV8BcsnuHLezO9OyV/upnr4Sj4qlW4WHNi4NXVUslFovqto3S/wDMLvk05H5W4akTpSUDJPdar4Tl6yiadVRTwro+5pWPCcDCMGmf2PptOnbrX8Ma+SWDNTobDbKhelBiKzSL7G/4U8Jz8LQ6Z0Y7m06dvs/wtn8k6GbnQ4Ilk6W5XK1S69zX06+A82JXt600aPm4Mf0UL8mfOVfDnFavycNV/wANVSeIi4d6HNO7t9Nh23u71ZXISp+HOKi/Jw1VfDVQeIiWHgzVuP5WG6P4Kys8Z8v8iY/dR9u6c6+lHyygStwRWtd0q27XtV1/Kr6hC8FNyh4cBUcnXKqvl91WTO8J4cKZp0PEmPHo9VbfO9spqhanK/Ccjvwks1JG72WxNavwoWwpuUHQ5eWuDsZ1TTexudRIzT9kuRnWURGm40R41Xrkp3QpuE+ix9jp/FU0DO9SMX5xMzPp995bYrpkTVZLLWo32dwfp8JDwb0WNcfP6iXWjYntW+mX5x38TU2/MN3ak013ehnj049qNyeE9OLX3PTcKvhGFP8ARSnMynOm6yrRZZ3CNdUbiCguEnD02NRNpe9IbSfz7mHK655f4Lqo+idDhCsu7fZhpqZ2v7R/QEcjJY2yxrq16I5q8aKevW+FGFoWj08JxI6q0p3yrWaMu4ZaYslRdFbY65U9ncH6HJxbFvaDL6LrN9pGf6SdvhJecblTKzFLWroslsniT/M3Z8J85kKyF+EZF4GxYkpV9hNymTwny0D9VhRxqxPsU+9Z3sys79wscNUq6JWYHxHPrxqlYx//ADVNswozc8LWaP0tvp296NphtQrqTLjCdWvAs2X1+2vVV9PTy/NU3mxM3OyW+P0tLEneYh7f0g/V01ca6+yqqGaFbyg4Mvbaz0klXH7mplTwDL3o7pjadf8ArMSyJr6jaSlZ80ZRcGBoWekuN0j9zXzp4D8yx++0uI63qVOJbmqLxpHNuP8AyjxaXliaZV863XXM+xY5njgCfetixRNrpuGILw/2Pv73E7KiHe+V+EotNF5iUTlT1Vhaq/vOFYZt7YNx/NrpuN1vT/3u8JbMDQ72wTh+n003K1UjO9C1BrDKjF6a47KZ96xzOTlbwWW7x9bxJemp7G/pl8Jcim5Y8FDiBnpcS3X4ahzvCXI8OsvjeJPTK07lDwZa7fdrpi+S40kdRvfFu+oNtNdiWOjpWtenqpopfCm5b9FLi2T0+Jav4GRN+aXIusqpnHmmZyiIj+mCncxK5M3XzQlVT+mtb3/6VW+E0TKp+6ZYYRd6xUCd6BiFDViSeaefAvSdh9z/AIGt8JdcnX7eVWEl4rPSt70aJ4Dta4z0LC6KMLtjE9zFO9cAAfln0AAAAAAAARH+i0X+Hk+UwlkR/otF/h5PlMJZZ5kgABFAAAAAAAAAAAAAAAAAAAAAAAAAAAAAAAAAAAAAES1eh8Pcr+9SWRLV6Hw9yv71JZat8pG4ABFAAAAAAAAAAAAAAAAAAAAAAAAAAAAAAAAAAAIlN5+rO6Z8klkSm8/VndM+SWN0pKWACKAAAAAAAAAAAAAAAAAAAAAKXmVLuGB8cy66K2wVOns7hLoR8lot54OqLVpolvvN0p2pxN33K5Pgch85tKvODjRjV4ZbTuSf5mub4SXlwiRVGL6ROBKfEtSmnFtxQy/8w7tOeqKqfn36opj+5j5SueaHruZ9iwpUbWmmLravuVe75pqxjfmnOjw1Yo+s3SWu5ChqZNfgNkMabTFOrNFnnmcT1wseFIADitBQ89q99tyixRVRyOY7eSxI5q6Kive1nT/zF8Mw80g19TlRcLXGqo64VVHT6p09N3Y9fgYp09SURXrLR6at23Tf6NqLs1eDLSKKbfFFTz667pEx+vsoinOxlNvfCF8qNdNyttS/vROU9MLzb4wzaJ9f6ygp39+NqnMzPm3vlriybXRWWSuVPZ3B+h8MDD/+ZTh/OiO1eZVaqPmbR5V1DuhjgRaVzuJXWqbZT21YiEHB7dztmTH5Vtenft214Dr5pM5lZbW666acwqu21LvUYkjIpPi5HnOw83c7ZkqnFRNYv6JevgP0WHV3XQ5xenEp6qMWr+9id/56EXAfQ5pPm6/Lihnua+jTwGxmN4K4Me2qdOlNX4xbrxpzRh0+Sa3FcaCauntkVXE+rpo45ZoEcivjY/aRjlTqIuw7TuVOdrymZxqZiN1M9ldULRuSQeFXW0VBGyWuq4adkkjIWOlkRiOke5GsYir03OcqIidNVVEQ9zh2m12wAoeetfUWzKTEtdSVEkE0dK1GSRuVrmqsjU1RU6XTPvoejzpekYejxNprqinrmyTNouvgIlprm3S1UdyZps1dPHOmnE5qO8JLPhVTNEzTO+FU3DXDmTjReKG1t+KlXwjEvBmVgteOG6J8XEvgGGOHMXGy8XM1vxDl8IxPwZjYJXjS5J8Q1fAdv/2/9L/gZ5vzxTsypNxy5xVNr+BZK53egeZRkZDuTr3QKnDRWR1KvqbN0umid7Q03NyXcsrMXO16dlrG9+FyeEz/ACfh3HG+YlFp521j04tquuD/AJx0NXTbUekfWieqaY/uZq8KHTyM0qNajppFhPDVJ7baaWRf4qEfzMa7thG4VfHNQQ+4tdGnhPbzN7t9YYrbgnSVtrpG+xFaqTX9pzjw8yt0WXFTL6e5KnuKanZ8w9Os/g4en/Tgx2T7kp5vOuWDvveOMeQdR1xop0TuqGBv74y5FNw597zMxnD6entU/fZMz/llyPzGsP10fUw/sUvpAD5e9kbVfI9rWt4VVy6Ih9HhVjeQPBcL/wD9rS0k/u6qv8RGy0duOYNNcP7t3kxRGvdMujHt+DbJOQ/QV9R/3nDlrn9nWqr/ABkXAv3upwHXdk3e8RKvqTMqpvhWND9xp3xrS+m33Vc+uHxjdDbjJo4t+5LY/rtNeab8STs7lJaiNnwRtNXe9sbHPeqI1qKqqvUQzXC1O6fzPzdtqo6vsFVVKi8c8cknzz89q6rueHt/vMP+6fZD6S0G0S7vaaKfX+sp4399qKVfNtzZcAVtOxUcldUUVGmnDtJNVRR/PPO4X+Wy5N836dVWojsEb6dE6bpnQIkaJ7L3NT2ym2FkrMnsvLZOqK9t6tlPIiLwKsNXtL7WsXwHo0LQZoxadLmcqcWKbfReqeq0daTPMsOfMm4YOpJ9dNzutO74HnjlZFvLEVRRqmm64Sw9M1O5bUxr8lDy80jJuGWsk+um51sLvgcT8MRbzzBt8KppvjBlK1PV3Gdde9uyd89WF+xNnxtv+maKj5Tyr6/cvNDWqh2v63ClSmns1THf8sutgxFbsSQVdRbd02KKuqLfLtt0++wyKx+nDwpqi6L1UMwvjnf+1BYJmuXYZYkpFT8qRKyT90J0PM73HmphO+VW1rt4luTte6ej/nGNYaDTyGjSOemjD/qmv3ETnZqYAPzLam1v9JzftEbuFKHDtfKnqOlqKZqfBG4zXA7N1oMWRaf1WFJYO9cLqngNKof6Tm/d5E4UocPUES+o6WoqXL8EbTO8tmbrJj6Dp7jbaiBf0ld9PgP1+izsaHiU+LTg9tU1f3PnO9ruDH7pg+xP9NbKVfimnZK/l8/dMBYak9NaKN3fhYWA/MaXFtIrjpn1txuCm5tffMGLRp06y6WulROPdK6Bq/AqlyKbmd0dBYIOu4ltX7NS1/zD7as+OYU8Konqm5VuXIoUValrzAx1cHKiJTWG11PD+StcvzS+mR5g1b7fcMy5o/6yTBdG2PT07nV7G/C5D76qwu71YmF40Ux14lCVTbNcMubWkGV2HLVImirZKaOTX0zoW7XwqpjWAJ1qPM64ild+EyppmL7MdPRNX5J/RNvpG0FBTULNNmmhZCmnE1qJ4D+d8DU7qTzP+OaZ3TgvdYz2EY6FPmna1Tjd2jGxJ58XCnrqqlmrKz+kD+abJ0ObaL1KzE7n+ysdZeG/u0P6WP5ps39peDpezr1dJF9XYrbovzj5fo7+o0npp9VNdX9pXvhqWHLjJZ8O5gXSJ+y+hvF0qGu0RdFbE16LwnCsOJq3HOGMtOaL3PvE11WWuRzUaqOoo5mzvcicDfviM4ETTV7eoft1nfT5b5sbn+G+4XOBvdSU8bU+F5YMG5cVmG8eX3EM9TFJbZmNbaYWqu1AsrY1q1cmmibUkMappr1Tdc6Pg4WJjYlorvemeebURGzHnxIq+imTNmF7Zulbj6DT+osmLn+xtS0ji7ZvpvuC1R9PdMP31/8AoUT5xT65m64kzRp9PwLHf26fnI6VxcscJvufDkfT3TCt7f36enT5x0sWdnH0eeEVz14d2eaWjYdk3XD9sl9PRwu77EK9W/0jN60RrwpR4duEieo6SppW/ujU7GCpN1wbYZfT2yld34mnHp/v2cFcvTSkw3Sp7Cy1U/0SH5TBjueNj1eLTV2/B9r6c0Mq80nG+oq7zbo1VHV1kt0aadXYrZpPmm9WWo35ZqCr113elik19liL4TFs5qda/NCx2lE1WvoUYqcaMZWP/eiGrZeVG+8AYZq9dd2s9FJ34WL4Tq62j/CdFjz+lEU/2M0+FKnYlxDVJn/g/DsUkiU8drrZZmtdo1XzMerEcnVXSlcqcXDxnfxP9+zFwTTdPckuVZp3MDY9fj/hKNWLvjNqnxSidDHiyOyxuXrcdqlR3xtRInfLzWa1Gb9qYvC2hw7XSInE6WppkRe9EpnSMOnCqwdmMowKr/TMV37aogjO/wBK5FNyl6HBiRL04rrdo19TZuFQn7i5FNyt6Gy3eDqQ4jvLU9ha6ZyfvONhZ6FiR86ieyv3t878zj6LLHEMHZNJvblHNZ84q9NPvTzP2KuHR1PBiOFPUVKmqa3wFpzb++YNSkT8KsutqpkTj26+BFTvalNuHBkzjqiTq3m80qJ6klfIiJ8YdrVsbeg4VE+Xp9UR7Wat/mWjHEG8rPg5umm9L9ao/Y1Xc/nl8KZmv97w3Q1fYt/s03/EIE8Ja624UNthbUXGshponSMha+V6Mar3uRrG6r1VcqIidVVOPjbWLo2FVGc7VcfZn2rGUqrfuHNPCDfWy8O+GkTwnXxxT77wViCl013a11censxOQ5F66LNfCiels94d8ZRIWm5U++7dVUqJru0D49PZaqG8SvucaNXwpv8A7lZHOz7DEzbnjLDU7uiazBG2v/ny0/0R2cnnOXK/DMb11dBboqdfZjTY+aVXJuo5pXK3VaLrvTAlhhd3b1qFd8hC05RdDgWmp16dNXXGm04tzrZ2fNOjrejuWHiYPi1UdsYk+1Kc81yAB+bbU3NvVcFqxOm+7WhvfuNOhGwfVpb1zBq3aaUl/qJV9qipn+Ek5r9Fhmji65frMz/iEHiK1ca1bZhnOSdF0dBUVMre6daabT4dD9FoOF3bQYwuNU9tWFDEzaVxyzv1difL+wYgukrZayvoIpp3tajUdIqdEuicCcOvAhDzj4crsTN9Nb5G9/gI2RsUtPlTh+km/rKWGWmf3Ucz2L8kk5xcOWd/b6amRvfe1D4dzpwtd9zojKMW0fRFa/JU2D/pMyx+tckvxUDTZDG6bovNS1LPSYbdL33Qt8Bshdd/+v8AwqPaU86m5P8ABl1aG+lSdvenkQrcWKpsV4twxLLDFHzMxheba3c9eiZBRVTEcuvVXVNeoWTKHgwBQN9LUVre9Vyp4DKMo65bjd7TOq6647v8nuqF7vnnQwtGpxMbTseYzpmvtjE9zN8oh/RJl2Z1PvjNTKzg/Br7g7vU6O+aaiUHG1PuuZ+XMumqQ1N0cvt0TkOPqevuekzV8zF+7raq3K7nXIsFbdn66I/AN9Z35aVPnGuU8e4wRw+kYje8hj+e3BXbPZGFbtB7O1U0KeE2Q9Gn/s3RZ47fZMEeFL+asS9Hil8CdOz4hrK72Ffd7SqfBI42PBv3zGmPZk6SXSkhRe5t9Oq/C9THcQtc3HuZ8Sov+zd41SLxJNLQyf8AJVTYsvuju2N516b8SPbr6jaOlb81Tt64y0Gn6n2pwq/axTvMO9DmbjJnHS2qTvtnT5oxB9+zRwhTpw7jQXaqX1NN7Rp/FUWToM1sWMX+/aLPInu6xPAgn+/Zw0fV3rhqpX2N1qofoTiTlpM1cMKO3CiPa3zP3OJquyrxWremy1VEiey1iu8BcGuR7Ue3pOTVCs5oRbtlpiyLTVXWOuRPZ3B+h3LRLu9pop9dd0p4399qKeGvPQaOiurtij3LzqZmiu+sL3TDsf8AX4jraWyxJxbujGvd/lj3R/8AlJmbnBgad/W7hbJPc18C+Ah3JnNLNyy2966w22krrsrepu2xTwRr7TZ5u+TM3+DLy6P62+lk9zUxr4DoaN8DG0PD41RV11RT6qInzs80rkADgtqFaId+4kzH0TVFkpqP2VSgjcqfGmZYslSqy9wdNrwxZeVlQvso23eFFNXy6RJqrGNY5Nd84lqU4eqkcMMP/KMfq2rPl1bIHaqtLljd2+wrJKVvzFP2+q8tLi/yZw4/2qon1PlVubDmlpzEtDV/vYksqf6+EYb4MysZpxw2tfi5fEfGZj92sthf1zElld/rIlPvDvBmbjJP+6Wpf2Z/EcTCy1dXHRV9vCb51yMbouHMiCrX+/jytj19RLEjUTvsNdoq6iuNO2st9ZBVQPVyNlhkR7FVqq1yIqcHAqKi+qioZFS8GIKCr9NmRWs1/wD3dOz5pdTxNMY8Tv2Ko64n3JVzF9/3xvMvpMZ4fZ36eFPnlyyg4cvrbJ12Wrm93Uyu8JTb56PYjn9Lj3DrPiqFPnFyyc4cr8NyddoWTe7VXeE9ms/2ZT9OH91/2lPhKbmR/bvl1H13d/2GSKKfgp7fDxZl1n8WoeeuYkSvz/yvXjjun7MCqeUHBW0UPFmXVf8Ap53ntpm+iaP/AA79VeNCc8/ng2QpuaHQ2uyS9bxLZ/a1rI2/OLkU3NnoMJQz9WC9WeRPauNP4z8vqz45hRxqiOubPpVuV/Mtm64ivEf/AICu6e6ki8RXMCu1p8G3H0+NbozXuqOsb80tOOGbri+8x/8AgauT3UqeIp+Xrt0wBgG4dcxrVS692taz5x+p0b9mRHm9KjE9z5z4TSqvhzitX5OGrh8NVSeI7WK8OU+LLK6y1NQ+GN9TS1CvYiKusM8cyJw9RVjRF9RTi1HDnFQfk4aq/hqqfxFyPzOkYlWDOBiUTaaaYmPp2qpfSOdjeO+Cizbj9PQ0K9+DZ8BshjeP+D7qUfp7baV7+6N8Bsh69afF8LzfdYKRvZJ5nuLc2Y/XT/8AGlxb3tjxmtmYZExblHj5OPHN2X4Y08Bp589fVbWscSfo+zBR4IY2zgyMoaBOnDe6W3In5u9Mi07zTZDG5OgwzPaupFmRFHs8TX3SOo07zzep85iOGJh1eaNr3pUZQLpmBiKn7Fiq4/Y1vVxXwFywlwY8x2nHV0Dv9HGngKblBw5pY/Z1iTY93cK5/wA4uWFODMDHKcc1vd/pWp4D3a3+M6T/AA6J66sOfalO6CHhzhq/ycNU/wANVN4hnB0OXN5qOxWw1fsblMyTX9gUvDnFc/yMNUPw1VV4iXmfSb+y2xVSImqyWatRvdbi7T4dDwU1RRp2jTPN3P2S1zSs5Rc2F2qbDUHXcRUv7LJX/MLfaKvf9poq7XXfFPHLrx7TUXwlOzPXdLlgqlTpvvz5faZQVa+I8urqZo0uIn5MVT1UzPsKvBSs4Ogy5vFV2E2Gt14txmZLr+wMxeGrwcz02Jaf4IJ18B0MxqLmjl9iagRNVqLPWRt9lYXInwlfxDW806XLWu1135eaabXj1t9S89mg54OHPCrE7aIt6pJdDKnocM1kPWb9eWf8QnXwjHa7WI8BxceIJH+5t9X4xldwWu+R+kxLePhrJHeEYz4cZ4BZpwc1qt3et1V4xV+0saejEn+iqU+TC5AA4bbHMuUVufOYlOqed2wOT2JWRv8AAp2p596XXNKfXTc6Cnm71E7ySNgek3PPfMup04H09mXv07k+YeGLJ96pm/LrorcPQvT2d6TonwofsMa2NpezHPhYHb3Gfa+cZR1pu47zpcomaabjURwd+01KeA7VVw5xWz8jDVd8NVS+SRMUw70XLmJE03C+Qx/8Pqm+Ely8OcVN+Rhqf4aqLyTwV190tifMxPtV+9VyMbxVp/7SmFGKn4VDE73MF18o2QxvFP8A0msIN47U93ejrk+cfLUXh4/8LE+ytXM/cqdJ8w71Ei6pbG3Znsbvealf/wDnNjMeyPie/G2ZtU9q6R319GxV4m1FTKvwzmwk/SHLT6qY5op7aYq9clG4ABxGmOYU6LM+CDrd1xNL+1R/SFsw1VQ0GL8wqupfsQwVlJPI7ialBDqveaVPBP3zOa5Qr/8ALSX2T23vtp94uqZoG5oUVK9W1F1ktdsg06e6VcMdOmnq9Hr7R+w0jB5RjRg+Nh0x6WNHvfOMvz0PDEWPrpizAV1t97w7FaZ6q1W260yRVi1CSU9VUI1qO1YxWPardHN4U4U4TZzF836eG1Xy30kDEjgr7TT0UbU/7G60CNb7mZxtBzNaU4XJcHEwKdmmqa5iM5tlRE75md8TztU78wxrEzGSvxvZnsRzK/GOH49leFHJIlvRyKnEqMcbKY5iL+0C4UPZOKMPTacezC53/I+AmossaurhET1V0SVLhlPt02FpbA56vZYLlWWiBzl4Vghmc2FF9iPYT2j8exKnN6aJ3Shww1q+putU76L4D6y56CrxjT9ZxNU8HdwwSfPFoXfGbWJZl/8AlbJaqdP80tY9f3oMXLSNJxfm39KafxEboY9hGRZMoMUPd046GwsX1NikpjUbda+eC8Zn2tJUjSumhtySKmqN2rbDw6dXTdDK8H/2QY+TrDqOL3FPAngNky+++XbG9QvTkxI9uvqMo6VnzVO7rqucKcaunfE5f7E+xinm/PFxq/A7MI5MYptM1a+4XGrstbLX10iaOqJ97Obrp/da1rWta3pI1qJxnbyeZueVWEm8dnpXd+NF8J18Zw74wffYNNd0tlUzvxOQ5+VbNzyxwi3TT/YVAq+zuDDgY2lV6Tq+urFm9U4kTPoz+YjmbiLSlWvDUlvxjfsTuqGOZeKahgbGiLtMWDdtVVfV3VNPYU5mb/Bl3dZOtOppfc1EbvAXIpucfBldiWTrVA+X3OjvAefQcWvG0/Aqr37VEeaLRHZCzlEj+HOGH8nDUvw1TPERbJwZqVX5WG4PgrKjxkrp5xL+ThpPhqvqIto4M1ZPysNs+Csl8Z6/kTH7qPXdnnXwpuT3DlrY5Ouwvl91I93hLi5yMar3dJqaqU/J1rm5V4UV3TfaqeRf8zEXwngw/iWJ9ej1Vtc78yr+94fuNCnSo7/eIU9jf0zk+ByFjtl8tV4mr6e21aTSWuqWiq27Lm7lMjGvVvCia9C9q6pqnD09UUreXesFfjK2PTR9LiOd+n5M0EM6L7e6r3iq5Q1s7MyMxaGd+sdZcd+03+SWWnkT2UWKPvoe/SNDjSatJ0iZ8GKao6duY9kzKRNrQteX/wB9vGN61enNiNzEX1I6Omj/AHtUuLmo5Fa5NUVNFQp2WH3y336s088YkuqovGjKl0SL8WXI8GsstJqp8W0ejER7Fp3MDsNI68WGx2J+rt54BvlDp+Vu0FPp3olT2jYsFVvNLBthuOuu+rZSza8e1E1fCZnlWxrswLxaXt2mWmnudNovpJbtUPanuUQuuVUj6fCvOzO7WfDFVNZX+qyFfvDv80DoXf5jua9+FFdEfJqifNXNc37aeuGKH5nBw5c3ePrqQQ+7njb4SDnNPvWyWar103G90z9f8khOzc1dgmSJOnNc7VCice1XwN8JwvNEzb1y+bV66bhcIH6+048+qadurRqOOJXHXTRC1c6m45ZzPypwWnSVMH3CkX/NZ1X/AJZvVCzc6Knj9LExO8iGHZ5RLb8qcLORNFip5qPlLRVN076IbuiI1EaiaInAhdcVbeh4FfGrF+3f2lO+VOyo6HC9VB1m+3mP/iNQvhGUPR4Coqrq1lVXVmvHutXNJr+0R8vqpKDDmJKl68FJiC9yrrxb7lf4SflTSrR5ZYVgfrt8x6R79fTOia53wqp8NP3aRPHEj1V++COZU5Jt7ZcZqy66LFVXtyezvfXwmlWWHe1noKfTTcqaJmnsMRDKb25W5bZrxNXRX3O4Qp/5kEKfONia1GtRrU0RE0RBrXLDjpqn7FHvWlTsteBmJ2elxLX/AAua7wlyKblzwVGL2elxLVfDFC7wlyPDrL4zVP0eqFp3Kbll0VJiKT0+Jbn+zOrfmlyKblZ0Vjus3XsR3l6exv8AmTwFyGsvjeJHCZjqyKdzHYmKvmqpuJuEttPbnahcMnODK/DbfSULGe5VU8BWaeP/AO1HUv0//BSL7e/GoWbJ/gy4szfSMlZ3pnp4Ds62qvoWH9XB+ziMU7+tcgAfmH0AAAAAAAARH+i0X+Hk+UwlkR/otF/h5PlMJZZ5kgABFAAAAAAAAAAAAAAAAAAAAAAAAAAAAAAAAAAAAAES1eh8Pcr+9SWRLV6Hw9yv71JZat8pG4ABFAAAAAAAAAAAAAAAAAAAAAAAAAAAAAAAAAAAIlN5+rO6Z8klkSm8/VndM+SWN0pKWACKAAAAAAAAAAAAAAAAAAAAAKBmvw4PxFH11lDD7udrfCTcGfecZ48pU4GrdKSpRO7oKdq/DGpCzT6LD9fCnTmuNkiROPauESfuVSbh/wC8Zn4vp14N2orVVp6uqVEa/wAJDu4X7Nr/AJvXgMc/56VXz+p9+0Vvo0TVVt98lRPVS2TtT4Xmn2io35aqKr113enjk19lqL4SiZm0+/sS2Kg013S03xdP/p42f8ws+AKnfmBMN1euu72ijk19mFi+EmmfC1Zo/Rftqq/CseFLvgHBxxiGqwvhmpvFDTxT1LZKengZKqoxZJpmRNV2nDoiyIuidPTTgOPg4VWPiU4VG+qYiPpnJrc7cs0VPE+eeVkccbVc973IjWonTVVXpIZfmberJjGx2CLD11pblTVV7lhWSmlSRmsNHUyOTVODgVid9FO+zLaK8zMrcwbzPiSVrke2jkZuNuicnS2aZqqj9OOVZF9UpdbaXW7PKhw1S0jYrbXRTX6BsbUbHHLvJ9HK1E6ScCRLwenU7uq8DRqMWquivaropqq3WpyicovnPHdG6cp3sVTLR8vJd8YAwzPrrulnon9+BinPziVfuW4oY1dFlts0Kf502fCemUc275W4RfxWWjZ7mFqeA8s3+HL25xdefSw+7qY2+E82HTsa4inhi/3L8lLzNs633LnElniiV8k9qqWwsRNVWRI1Viad0iFVo6eWjpMnIKiJ8UkCthex7VRzXcyKhFRUXpLqnSNRKbjvocR4Dk4sQSN79vqxq/SqponReb4dXnnDqgqjnU3BPo/hKo6/cMW/DXKvzToYOurqrP3H9FqqsgoLZE1eoqtjVyp7SzEDBfBVYAl65cMR/tTTO8B+ZcdFm9f7j20S6rr6be1ZDT/NO7pNETymavEqiPp7vVV6qZYjm/PM7me9fzPwraZtrTXEdr/ZqGv+aaQY75qB724HtKMcqK29xTrpxQ088q/wzYjg6VhxRqzRquNWJ/bDceFIUfOamjr8Az2yVNWV9xtlI5ONJK6Bqp3lU4Hmfr1X11mu9tukyyStrnXSmVV11pKtXSM+MbMntFlzQ6K12ODruJbQipxo2rjf8w3h6JVq7W1GBM3miqmb9UxPUX2qbvXKapkqstMNLOussNthppO7ibubvhYpbSm5WfeLDcbT1LZfbpTN7hauSRn7MjS5Hi1lERpmLbdtTb6Jm8di07lNwrw5g44Xiltyf6ZF8IxTwZhYIXjfcU/031DCXDj3HS8VVQN/0ca+EYs4Mf4GXjqLgn+kf4j3f+3/AKX/AAJzfniZx8OV+JGdcoXx+6VG+EpmUzHJmxm1Cqf1dTRon+ffD/nFzzf4cu7qzri08fuqiNvhK5lrT7hnPmw1U/Cms7tPZpnu+ce3QKram0iOiZ6sTA96T4UfnijeZYY92UtLVvTRamqlX2UjRsSfBEfnmWIViyqY5f8ArLlVu7z0b8063mc6NaLJfDUSpor4Zpl/zzyO/cp4eZtg3HKS2rp/WVdc7vVUjfmn31vjRVGsbbpxqY80d1t6kpjd9DvW77xm9fo06VVh+2S+2yorG+FC5FN/qs4tOycM8Hq7lVf/AM0uR+e0/OqirjRT2Rb2NwzbzRVXNS5P35lMjlnqkp6WJrem50k8bdE9pVL9aa1txtVHckVNKqnjn19RzUXwlPzWo23huF8Ou4Uud+jY5PyY6eeZV9hFjQlZc17qnKbD1a9V22WOnSRV6e2yFGu+FqnsxMOJ1VhRz7cz5qoiI7cOU+UpuSKOZW2pV4N3wNaJFT1d8VS/PIeFtWYNy2r07dUkqr6k9NUt+HdSXlm/eDrDNrp/8OLdL7lznfOPi3w70ynwJULwb1qsMSOXiR74GO/iKd3Sp2tKxPn1Ux104lPtYjdDQ8xrxNYsDXq4UrUdVb1dBStX+9US6RxJ7cj2oezbJFZ8CphuBdqOitO8WLxtZDsJ+44OIaibGWM6DCFupnuocO11PdL1VP4I2yNZulPTNT++9XLHK7qNa1vVciF6exsjHRvTVrkVFTjQ/NYl9FwMLDnwpnbn6Jts3815joqiW98sqbLzXy/yvw83oubTrTNM3jgpqdKp+vqawsb/AJkIVn4cJ4Eo+LGlXDp+amr1/wCWemXFJcWY950bhBIsGXlumoaWZycEsdVI1aZ6catp4UYvq7R8WLorjha2f3YMd4hfpxI1twcn8RO+fo8SIw4rwqZyi9fpU4sxPno2JYe3mppFiyhrpE6lVA3vuVPCWS5R8zswsEztTZ3e23G2vXj6CCZqfEOK75qOLd8oqyL01bSN78qJ4S05hf0a6YMureBaXEMcSr+TPTzwqntrI08WjzfV2j0caseOvDoiO2VnfPmUnE0zaTOiG9v6VHXWumcvE11DdNf4iEjzMkL6TBVwpZfw3VtNVL/59uo5f3vU4ObFXvCXGd8105m3izptcX9EVP8An/CXTJ6l5m1eILZppuLLQunsWynZ/wAs9+m56omeNGHHo7E/8iR4TSgCs5m3assmX2IbnbpnQ1kVvmSmkYujmTOarY3J6qOVFQ/G4GDOkYtODTvqmI65s+s5IeFvv2YmN6nrTrbR69zTrJp8f8JTckUR2OMxYXJq2OudFovDwc0bk75xpGFMJUOE6eqZTVldWVFfOlTV1NbUOmllkSNkaKrndRGxtRE6mhm+SP8AaJmkzrd4Y3vzVT/nn6HDxaMbRNMnDm8RRhRfd4M003Y54WzBlNDhzGmIsGUCLBa4qaiulBSIurIEmdOyVsaL+Czbh12U4EVy6IheCmVX9Dzft0ruBt0w9VQovG+nqIXIneneXM5GsJnEroxp+VTTP0zHwZn6ZmJmelqOAU3Mbo6rB8HXcS037MMz/mFyKbjj77ijAdIv96+zTe4t9WvhJq79ffhFU9VMyVblyMbzQ1XEmJKZE8+WXD1P7O6XaaPT9s2QxzMjo8zaSkXpVbcOtVONGXWWRU7zT3ag+NT0RE9VdM+xK9zYzBqOl3lk/mfT6aJFiK76ewkzdPgQ3kzfMLDlJhvKzHG85pZEuO/LnJt6dDJJorkTROlwE1NpFOHiRgzvqrw+yr/sqjnaQfzXZ2O+6FlPJp0NTU3+RfZSepd/zFP6UP56sVPt4lyQqUT+sS/uVfZjV6fvU9n6PVbOHj38Wr7nGlK+b888LDeNX4Ux1RJwrV40paRE491loWqnecpshjdV98rbjQ9fzLouD83T00//AC9TZDya2yw8OON566aI9i0v592NvMHN2mX+5Z6xfakpaZfApbbgm/LphKPp64Luz/dNok8JW6aBzs3844/7vMKDT2X0bNfklmsib8xBg9nT1wHVL7bn0KeBTvaVVszh1cMOmevAhiPz1utZsW0mFMpcKXythfLHNQ2im0YqIqLOkUaO4eom3qvqIS8PffczsYVHT3KjtVKnqbLZ5P8AmmWZiVVSzzMGE5KPhlbR2qRqfmYEkX4IlNRwLLHXYqxzc4XbUUl0pYGO40Zb6Z375FOdpWh04Oi42kRvqnEj0cTCt65WJvMQqeMqRarzR+B2uTWNlprpHJ7EcrU/iFwyfe5+V2F2vXV0VsggX2WN2PmnJvFJu+feHKjT+ow7XyfHRN+edTKHocAUEPY9RW0/sbnVys+afPWGJt6twY4U0R240rHhfnoUWVdmio7p/wD5Hm4fUW4b28JeqH+k5u3iROFKHD1viX1HS1FU5fgjaUOp/sip7j/ebiCa5bXsXtJde8XzC337MPG9T1p9uo/c0+6afH/CfXTf1WNV4s4lPVXhx7ZSlcim5Z9DBiSL0mJbl+1JtfOLkU3LroarGEXpMS1P7UMDvnHDwM9Gxo+rPbb2tzvfmZv3yDDVL1/E1t4O4l3X/llOuX+4WMKPqyY0bBpx7rcKb6QuWPfv1/wLQp05MQLMqepHQ1T/AN6IU2u4Yb5QdSTMm2tVONNqhmX4DuasywsKnhMV/wC5b2M1Llm/0OAK6XrNTQze4q4XfNKp5pCvqYMOWajo37D0uaXKZeokFJG+Z37TY09stecfBlfiSXrNC+b3Co75pXczqHnhv14tTk2m2/BFzexOKWrcjGu9lEp398+epZponAxa91NeJP8ATREdswVc6xXTos3MOp6Ww3V3fnokLkZ7a65LpmBhK4bWu+MH1lQi8e3NQr4TQjk6fTOHThUTvin++pqOdjXmdejhuy9h0lttvsbjHIunxhc8sPvduvtJ1KfEl1RE4kfUvkT+IVPzOdJJT2/Gj5U6JuK6ymTuImxtTwlswH/Rr9je2L04b8lQ3uZqOnk+Urzs67mMTStLpjm2J6oin+5mndC5AGd5l4prcPYzy9o6ermigud3lp6mNj1RsrHRbm1HonTRHytVNeqiL09D8/omi16Zi9xw99qp9GmavY1M2dLNLVbRZmJ/exLZU71dEvgKbi7htmalFpwVl4tlKice701DF8O0XLM7hocPs9NiW1fBUNXwFNxF98xTf7avClbjDDm0nG1scEip3oVP0Op8sKieE36sTC9zNS5ZTdBg91P1ae73eFfU2bhUInwaDODhy5vDfTNhb35mIMsOht9+g61iW7ftVT3/ADxm/wD2fXJPTS0je/UxIeGP21E8cSJ66rr8lUqKLXzVNe7iwc13+pjQ18yqki0807XS6dPBjPhrE8RqpjXNW1OB/Co9RTzqZlI5GYEhVy6JHX3NFXiRK6dPAY9km10V2w5A5NFlu0leqerPYoH6/tGo4Jqd45WXWp10Wlqr87Xi2a6qUz7Lqm3hmDhu3aablSUj9PYskUfzDvaLl3x6dvs2vxMT8l/QhHnt9DU1VNXVFJFJUUavWnlc1FdErk2XbK9TVOBSQD8TFU05w+rG8+uC62ViJ/X22tg91W21PCbIY3n3qt9wjGnTnlWD2dq4W7wIbIdvT/2Zon+p9qGY8KWDYxtywXjOu6q3TW0WqVq9xA9V+Qho+WvRJimbrmJa79lWM+Ye+atMyXLPF6NjTbfY61VVE4XKkD1QgZOy76wvX1+uu+79dZUXjTfcjU+SerSdKnS9VzizFrTTR1UUR27F0iLVJFKu9c4Lix/Alxw5SPi/KWCpnSTvb4j74tv9Kzbv0/UoLFbaZO6kmqnu+BrD8xl/s3GWDMQdJjqyos8yp6SphVzdfU3WCJP8x+4Q/pGOMdVqcLWV1FRIv5ujieqe0synln4WBVjccKI88V00fZiJ8687rY5i3fBWIINNd0tdW3vwuQpVixPWtx3gmwtrJEpK/CD6l8G10DpdYVa9U40a16IvE5eM0HEMW72C5w6f1lHM3vsVDCrDUPkzRysuO2u5JhKhp38WtRSVj2/DToejU+DTpGi4218mK58+xNu2Eqm0tLtaLU5zX2ROFtBYqNirxOmlkXTvQISM4uDLPED+t0u6e5e1fAeeEm7rmNjyr9JLbaPXuKVJNPj/AIT1ziarsq8V7PTbaal6e0xV8B56MtZaPTzR3LtimfXJ8mfOuIIlBdrbdHVLbdXQVLqOZaeoSN6OWKVGo5WO06TtHNXT1SUqo1Fc5URE4VVTi1U1UzaqLS2p2VH37DFVcF6dfe7vU+0tdMjf2UQyanYsuFK+mRPO+AcRwInEqVit/wCWa1k8irllh6dyKi1VIlWuv/auWT55l1nj24sV0Cpw0uHcSU6p7N0qvAiH7HQp2dK0mrhiR/fD5zuhouOJN1w1hR/XL7ZXfHxqSrC5GZnYxc5dESgtLlX1NKnxHNxNJu2D8Dv1/rLvZHftsUVVXvDF2YtbrpvfD1vm14tltavgOdRhzVoteHHPtR/uYcLzuf5me5zXLKqk3w1UkgrKpFRenpJIsyd9JUX2yBScKWqp48y6/wCBauPwHSyKpUstDd8P6bLadtrqmovUSS2UzV/aiecy2vZPhPDN0jdtR1uPamrjenSfHLXVWw9F6qOa5FReqiop0dI2Z07ScSjdXVE+nTXUkboeOKJdwt+Nrj0t747sz9e4S2+M0DKiLcMr8Ix6aLzEolX2VgYvhMyzCm3tlxmjW6/1OLKSbXi2Ft3kmtYCh3vgbDsHW7TRs70LUPNrTLVlP14jqwqPeU+EpeO4drPXK+XiivXwUzU+cc6H/eKlg4syqhdPU5lyv8J3saQ7eceW8vW4b38MESHAh4MwI6N3A5uYM0uz1dlbDtIvwqffRqtrRsOOGBV2YmL7yd/n9zZCm5u8GAqx/W6ugk9zWQu8Bcim5w8GW17f1uKOT3MrHeA/Oas+O4P16fXDdW5zMTM3XHl6j/8ABcqe6mf4ii5atczJDLWd/wCEmJYnqvd1s7fnmg3Nm65k3uP/AMIRJ7qoqPEUbB8e9vM3YRrUTRaG422sT2EurFX9lVP02jVf/Dow+NeDHXRiR7Xznf1tFl4c4qX8nDU/w1UXiLkU13DnFH+Thp/w1TfEXI/M6buwvqR65fSGN5h6pW5js9PaLEvfqKlvgNkMczL6C9Y1j6/ZLAvs/wC0KhvhNjPdrT4tg/n/AC8JKd7O8m4tyjxrwfh4yuru+5hohR8q4tyixX+Xiq5P770LweTW1W1plc/R6oWncGN3JdwxJc7MqdPH9qrG69VklJC/VP8ANE/vKbIY3jtFoc7MMUrUVI79PRz6cclGyr2l9zPH3kPXqLPFxKefYmY/lmKvVEpU/cnmqmbeazXIv3qtomt9hy1D/nFxwvwZiY2TjW2u/wBOqeAreV8G45uZrLp+FWWxe/A9fnFkwzwZkY0TjjtjvipE8B69aVbePj1R5HB9WClO6C39Hm/fXekw7a29+prVLJfKTf8AZbhQ6a74pZYtOPaYqeErdiXd808Wzt/BgttppFX8tFqpFT3MrO+XI5Gm1TRjUTHNTh/YplqGNXfMm6YXynwTVWFsctwrbXR1lQr0RyQ0UMMb6mRdfZaz2ZE4i05g9Hi3BcXpKmvn71I9v/MKNl3hK53nLnEVReqJ8L+YtRhe2RPborKaFsjXPROor5VX2omFimufN25ZdXPa2t92Ctr9ePaipU1+NP0Gk4GBhY9VODEXpnGiqeO1RMxHmzj6Yl87zbNptZTMrKSekk/BnjdG72HJp4TKLFUvrMKZNJJ+G2qhY/uorXVNX4UU10xzDHQNy9trk4aDFF9pXJ6XcY7gxPg2Tl6rzwMXov8Ad4vuhureuOWfBT4kj9JiW5fDLteEYt6PHmBY26KrKuvmVOqjUo5GqvsavantpxjLjglxbH6XEtX8LIneE/IP9rZt1Uv4UWHbJHA3XpJPVyq9+nqoymi9p4ry0zGxZ3RRVf8Amp2Y7aoOaFzABw2lUsOHK+3Zg4rxHNE1tLeKe2sgejkVXOhbKj9U6aabben09SjZhqqJmtCi6LPYLbGn/mJUsNkMbzE0bd8dQKvDVW7DbETj266ojX96H6LVGPVpGl7de+2HHmprwqY7IYqyhcsxE2arBz04EZiWn+GCdvhImHblHirMSXE9opqt1pgs77clXLTvijlnSqXaSNXIm2nQL0ScB7ZqVMdFR4dr5fwKbENHI72OjRf3krKWmkpcssMNm/rJbZBUSd3K1JHfC5T5XjD1bGNbPOiPomapn1R1nyrLaY5ihqr5p7Bq9TmHVKvtJOnzjYzJMSR6+aUwhJxWGs/e/wAZjUc2xcb+FifYlancyntE1tqsb1NRA+N1fiutnYrmqm1HsxoipxpqjuEv4BztL0mrS8acaqLTNuyIj2LEWgAB5lY3gLos9MWs6xvv4xtA75p+XP8Ap+da4cT8Ge50F1m/N0tFKqfGrAfWX/8A0gcxIusx0z+Uhg8g7tnwtW/d1xBi+opJmUrLJSUdNK9ipHI97lWTYVeBVRIWIunS2k16Z+zx8WjAxq6q5/8AXot9MxRMds3fKM487i+aAgl5p5f1EbdWz4kpbe9fyZJopNO/TobAVDMbCtZiqLDiUUbHPtGI6C6v2nI3SOF67apxrsqvB1S3nA0rSKcXQdHwonOjbv55u3EZyGOX5NvPSit3X6211nspHRXXX4WNNjMevjHr5p7D8aN6B1g3yvdRrVx/unPvqTwsf+FX2Wn2FXMt+CfvWLse0ifgpeaedP8APb6bX4WqfmFfvmYeOJ/SPt1N7mm29PjfhK/ecTVGCrrmTfqOiSsqKWG11MNOqqiSySRrE1vBw8KtRDpZS3mjxRPizFdA7ap7pd4HxKvT2G2+kREX1UVVRfVRT74+j4kYGLpMx8CaMOm/zrYU26kic7Mqwh/ZJmtp/wBTdJ4uTiiTwGyZadHFiafruJbh+y9GfMMjw7DvbKjOhippuWILu33LWGuZVffMO3Cr6lViC8yp7G/50T5J1P0gn/w4tUc+JEf0UT7GaN8LbVU0NZTTUlQ3ainjdG9NdNWuTRU7ynlarZR2W10dnt8ax0tBTx00DFcrlbGxqNamq8K8CJwkoH4vbq2di+W+z6hU82ot1ytxczisla7vQuXwFsK7mNFu+X2J4euWatb34HoenQKtnS8KrhVT64Sdzk2+XfGa7ptddrC1O73VTIvgPK2Ls5qsRf7+G3qn+WsXX5SHjhOXfOYLZk4dMHWxzl4tuedU+Sp7M/o+aNgkXpVlgusKeqsdVSu/c5Tq4lOzi1YX7v1UzV7GFtra+lls9dV0lTFMyGKZqujejkR7EVHNVU6qKioqdRUU4+V0W45Z4Si6rbHQovs7gzUzzKS8z1OW2O0qV0kpbldKhnD04po92a721e7vGnYEi3HA+HodNNztVI3vQtQ+On6JOr8PE0eZvauPP8GZj1tRN83Kw9/RMzsYUTuDfdLbLi1PTbTZoVX/AE7UKbgX+iYss17b+Dfbjimhf+UqV7po+8kEvfLlP/RM4KN68CXPDlRGi+mdT1MSoneqXKUq2ysoMvcEYkeuy2jxQ6oe/iZVVNTCvtLvlDoYHw8OZj5dNFMfT3PEoj+qmGZ3rrlF0WBKWo6tVWXCq1490rJn/OLkVDKCJ0WV2Flf+FNa6edfZkYj/nFvOFrLPTcb61XrlundDJcsqGWmzozR3T8GF9tSL2JWSTL8LvhLPY/6Jmpiqib0LKy2Wu4bKdWTWohc72VbDGn+VDtWzDFDasRXrElPLKtRfd7b4a7TZbuLFY3Z4NeFF4dTjJ96zid/3rDKe3uVUv03wnRxtKp03ExaqefCojz0U4d+2mWYizwzNraeq5hYVpn7tcq29W2qSljarnpTQVccssrkT8FjWsXol0TXROmqIVzzUz3R5QV8jE4UqqdO+/Z8JY8rIn3ijr8xaxv9KxVMlRAi9OGgj1bTRe41ev5Ujjj+aRpt95W1NPprt3Cgb36hieE9WrZp0bW2i6L4mJF5+dMxtR9EWt02vz2iTnTMuR5pumdBlfbYmN873Sli9p0Uka/A82gy/wA0ZS75y36Wu53W3u79Q1vzjUDwaXibeq9H4xXi/wDHPtajwpZHmVUOy1p8TXaPVtjxRbqtZET8GluyU7th3qNna1Gr/wBo1vVeabYKPmdYbbb9NN7UkMOnFssRPAfd3s9rv1umtF6oIK2iqERJYJmI5j0RUVNUX1URfaJh59J02NI0ajDmPhxM3njEREU+eIvE+ad91iLSxy9/7nZkU/XMURQ6fnG0SfPNjMcxLqybG1paq6VeLsOyMT866gavf3JxsZ69a/qcOeM368PCSlTcveC543Z6XEsnw0dK7wlazju9VBi/L62UrvvcV6iuFXw/gx7tFStVfZdV/ApZcB9DiHHkPFiFj/dW+kKZmJ/tC5Y0va/g4cprLTRqn917KptZKvs7Kwd49mg0U1aziuqLxs0/1000dk138yT4K55S9FgxJV6ct1u0i+3cKhS5FNyh4cAUD+uT1snuquV3hLkcXWfx3G+vV65ap3QzKGLTzSdTLp/+Co079aviO3lDwYAoG+kqK1nuauVPAc+KP/7QNTNxYNgb/rZSXljJvXBVZSPXSW23S7wSpxObWzuT9lWr7Z1NPnb0SmI4YP2a/ezG9dwAfnWwAAAAAAAER/otF/h5PlMJZEf6LRf4eT5TCWWeZIAARQAAAAAAAAAAAAAAAAAAAAAAAAAAAAAAAAAAAABEtXofD3K/vUlkS1eh8Pcr+9SWWrfKRuAARQAAAAAAAAAAAAAAAAAAAAAAAAAAAAAAAAAACJTefqzumfJJZEpvP1Z3TPkljdKSlgAigAAAAAAAAAAAAAAAAAAAACgZk9Eyjg6k2ILC1U40StY5fkk2P7znDOnZmGovb3Gqk+n+EhZg9Fc7HD1zEVr/AGVlf80m3fSmzZw1UJ/85ZbpSu9lstJI39zju4Oej04fGnEnqiJ/tYfF9jZV5q4apnpq1ljvD3J6jpKNvhU9soJHyZXYVR/4UVqp4V9ljEZ80+Kno84rf/2WGaz9uqpvIGU33nB/MxeB1rudyoFTiSKsma39lGk0j9nU08NjtnFn2wR4X56FyKbmj98tFnoepV4itEbk42trI5F+CNS21VTDR001ZUvRkUEbpJHL0mtamqr3kMUwniy843wtgerv6vWvnxhIkjXIiK2NkNTURoqJwdCzc04+BNT5aq0TErq5XHg4cxfqqqjq2c/phap5m4EaW22+avgustHC+spo3xQzqxFfGx+yr2ovTRF2W6+whJByYqmnOJaZDgTHceGrPllhCanY5mIaesplmV2iwup0TZTTq7SqjfbQtmbPR4RjpurU3i0Qp/muFPr8GpjywTT2miuFLG59ThGz3G6wI3po+C8teqIn5TKV7dOJVQ13MeohrbRhx9PIj4qvEVokY5Ok5qVLJEXvNP12m6Nh4Wn4ONRGc11bX0xXNUT6MxHmfOJysuxTcxPvddgyrX8GDEsG1/5lPURJ8MiFyKbmt95wvT3Lq2682qr/AMra2FHfsq4/Patz0qinxp2fSy9rdW5TcHcFPlhL124Xj9qKpd4Blx0F4wNck/8Avi0X+oVePdq2nqE+UpzYK/mTgDLe9q7ZSmdcqjX2bbWv8BZLNQcx6nKWjVuiw2meiX2d5RuX4Yj9TpeW3fn7p2cov64fOPz2I3mh4N/Wa30Omv8AR7zUInGrLVVInwvQs9RmLRw3ebDawuSpjwwuIkm2+BY9pWbOnHqmuupys1aff18s9Bprt2e+v0/+mYz/AJpkOKLtJTVc2MEe7STCMWH0ci8CPntU9UxPbe1nfM6v0CjWWh4OFX8mmqY+ma5iPUszszMtOwTRc60+XFQqbMd4wzHZahekm+I4W1MPwJVe6LPmR0UmE4Ou4lo/2WSP+YeGYlufa8voq+kYrp8KOpLpEjeFVbSuasjf80SSt/zHrjeWKsvWAWQPR7J7+s7XNXVHNbQVbkX9ynM7pyrGo0v+JE/yxNUT1VRHmXdFn1l/95u+N6FeBYcROkRPyZKSmk177lLkU3Cv3rMHHFP1ya31XuqVI9fifgLkcvWH66J400T10Uy1G5TcH8OOceLxXCib/oYV8IxdwY7wIv8A32uT/RS+IYN4ca4/XiutG3/h1MvhGMeDG+Al47lWp/oJ18B7f/b/ANL/AIE5vzxc3M3ENsueH73h6klc6rtVys0NW1W6I1Z6uBzNF6urVGCoNyzgzJl0/rm2Z3epnp4DNpq2epzAx9BK7VlzxHhlsPsQXBkDk78afAbdacNS23F1/wASuqGOjvMVExsaIu0xYGyNVVXq67ad46GmYVGrNDq0e/h0x1zyeuY80xV1MxO1N/zzujZLLbMO2mlsdmpd70NFGkUEW252wxOkmrlVV9tSm5Cwb3ypssWmnR1jvdVcy+E0A5OFcO0mE7BSYfoZpZYKRHo18um0u09XLroiJ03KcKNJ2tFxMOub1VV01fTaK7zM/wA0N2zcO8f0bNnDM6f/ADdmutK72pKSRPkuOBkHiO5XuzXylu80kk9Pd56mBz3q5Vpahd1iXVepqsjdOps6HXx5VNtmMMG3V/4MctyiVepotFJLp8SVvKuldYLhg+NehTEGCYHS/lT0zo38Pq7NY/3J2aMOnE1XMTHwppi38teLM/0xLHylrxL/AEnMrBdGnDveG53BU4tmKOFF/wBQpAwJJvXKuupVXR1rkvFG5PS7jUzsRO81CfaP9r5o3659OKxUFNaIl6m6y/0if9labvHHtb954XzLolXRaG5XR+nEktMyo1+OU+URtYFOj89MYc9c1T/yQvPdwLQ7mfRWt/S3PLBF5NI/KOjeYd6ZMQJ0t40tim9jcn07/mHGxJO212aCRy7OzlbcET2WpTIid9yFsx7QyU2UuKKPZ0korHtacSxU6O+adHFq/wDLo9c/KxI7Kv8Atl1MuP6RLiu6LwrWYkq0140gbHTae1uClyKZk8qzZdWq4OaqOua1FyXXprvieSbh5QuZ+a1nlpeJR4s7Pmpyjsh9KdwY3h7hzAt9H1jFGIJtPZgav/O+E2QxzDaa50VVH2Pcb1UKnEjqW1aL8ap7tT50Y8fMqn+mqPalXM6vmiod3y1ki0/Dudvb36lieE7mbX3nBrrm3gda7lba9F4kirIXO/ZRxAzyi3fA8UWmu3ebW3v1kSeE7WZ1Atzy5xPQsRduS01W56dPbSJyt+FEPpouJFODoe1ujFq/40nfLKM2KB12wHm0+JNXuv8AbomeyyC3ovylNJwrEylzFxhSRpo1Ka1SNT1NzlYn8M5+WTbfiy0Ymq7hSQ1VLdb66odHI1HMdpBT6cC8SsRfaOnafvObeJIuyLFaZvczVrT06XpE8nxdBmM6Kb9fcKbebYlIjO/551yKZmx9/wAL09qTp3S82ui/yurIlf8AsNcXMpmPv6VfsEWlOnPft8u7iCkqJPlIw4mrctKor8W9XoxNXsbq3LmZHk5DuWY+aq6fhXmBe+x6+E1wzDK2Hcsxczl0/Cu1Kvfp0Xwnq1fVbQ9Lp40U/eUJO+Hcxn/RMZ4Fui8DXXGqtz19Saklen7UDDi2rFN2iz0veHauqlfaamhhhpWOkVWRVcUTJXNa1eBqujnVV06e58PSQ7WZ33qlw7Xdi4ltiqvEkkyQ/wDNKddk3CTFuPGIu6YdxjTVqqnT3tFRU0FRw/mZJ19o9+gYdGkaPEVxe9E0R9acSJp7aupJylaM1ce12Cud2K2RsfLc7xTxVW03XYoUe1J3+oqbcbdeptkrFfR5gYHi9JPcJu9Sub/zCoY/p34sfj6703RxYZsD7dRu6bXVeylXMrfVRGUrfZRS03KqjuWYuCamHhjltV0q2+wqUqJ/EMU6Ph4ODhbMfD2cXan6cPap7J67l14Mcx/0eeOE6ROnUpSLp6kS1knzUNjMfxbC+XzSeB9PwI7VWTO9lsc7U/iHm1FNsbFnhh4k9VMz7FqbAU3OX+yrFap1LVUL3mKXIp+cKa5VYtT1nql+LU8WrPjuD9en1wtW6VwMLwrAsjsjKvTpU1wdylA9xtlVNudBNUdLZhc/9nUomXeF6e44Ky1vUs72SWO1QVETGoipIs1FuaovFwP19o9mrcenRtHxa6+e8eecPFp9dUJVF5V6mRJsxUtq9Jce1FY5PUjsTNP2ntNkMbsn37PSto04dwuNxrXJxf7OtkaL8apshrXe/A/h0z60o52N0FLtZuZsO0/rLLQJ36ZyfNOjgJ+7YhwY/p6YBjX3T6byT2tNLtZqZlP0/rLTak78VQnzSHla/dbrhF/TVuXtBr7LnM8k6mkVbeDXPDDw+3BiEjf+eLgy0K3jJ7LWwabTqxd7q3jRltq/C1Cz+Z4rua+B6m+a6rca9ZlX1W08Ma/w9PaOZgzo6HKim6xNcZNOLYp54/nliyJw5V4Vy2orPX0U1LPFV1yuimjVjkbvmRGLovDorEaqcaKimtbY1FGhYuFO+a8vPXi3+xSUxn+ehcn2O2vvsWJHQqtfBSSULJNpdEhe9j3N06X4UbV16fAZfl/fMZWfG78GXKyJQ2Ga433ess7VSapl326oa9iL0otzm4F/vLtcRr5Q8zKjmXdcI3zXRKe41UDvYkt9SqftMYcXVuNOLt6LiU7UVUza/NNNNUxbzz2tVRzqk2kqq/zPNMlDTyT1E1kqa2GONquc96ruzURE4VVV06RecuKW6SU95xPeLbJb5sSXJbhFSzL9+hp0gihibInSa9Ww7St4dna06aKfOW1PvXAmCafTRWWOmRfZ3CPX4S5GtYadN8bR6Y311TfntNUZddMT5kpjnDDKrHFzwrmVNh+3P0hueMtq4psNdpTPoqCJuqqmrUWaoi4U0XVNOlqbmYPivCNzbiHNvF8lHO1kFFb6q2ucxUbK+nhinkVi6cPR0sScHVTTqH3/AEdjAqxcWjSLTTNNrTxmummPPG1teYrvzNFxV99zDwPB1t9xqfc02xr8b8JTqn77mHVWFvTqMdUlYqfkR2Zkyr7qNqe2W2tqIrnmnheSB21FHYLnWNXjR8tG1q95VKlb/wCk+aSuFvbwpR0r7q/1FWlpadq95z+8enQImnDm++nAqnzxiTMexJ9q95qQ74yyxbDpqq2SuVPZSB6p8JyMONjvmOcSTTcLHYftFJr6j99SO/iIWbG0O+cG36n013W2VTO/E5CnZOz7/qb9ck4UdHaIEdx7NtgkX4ZVPFokz3txZjm9tWH7mp8JzMr6h9VdMBvl/rIcCzQP7pk9IxfhYprxjeVy7jjiCzO/rLNb73QPT1EujFYvsLGrF9s2Qzr6NnSrRutPVNVUwUblVy/wrV4Up77FVuiVbpfq+6R7muqJHNJtMReBNF001Qj2H+jZoYtpHcG+qC11zU49d8RKvxLS5FNf/R84YV6XNDDUiezuFUz+ZPPhY9el1Y9VfhVUz2TTV6qS1rLkY5nkiy3u21bddrD9nq76ip02rBW0D0XvMf8ACbGZ3iO0txJj+8WJyppPgySkVV6SJUzvbw8l8B9NSYsaPpcY9W6iJmfV7SrOLOjmUqOiww1F1R2Jbf8AA9V8BUqekq7zn/c7Ysbkt1qSlvdQ7XoXzpS7hAzg7uV/sxoTJLy/EGCstrlKipPPeLe2oavTbPHHIkrfaexye0abHRUcNVNXQ0kLKmpRjZpmxoj5Ebrso53TXTVdNelqp6px6tV4M4VUXqmmuj6J2ovPZNulLbWaqZc9DUYvg61iWq/aihf88Zu/7h1aemrLe3v1sKDAv3rEuPKT0t+im93b6RfAM3P9yJE9Nc7U3v3CnQ+VP7VwZ4zhz1xTK/JceCLTzRtXLp08GQ/+tf4jSjP4Yv8A4+Vc3/g+nb/rZjQDzazq2qsL+HR6ilk0NUlFknjqRHaOppsTtT1Hb5qtE+FDlW6m3hn/AG626abjaoH6cWlLJH8wk4hXe2EsycLomstRfo6eBnp+aDaZW6ezJNJ3lPq4osfmprZGicE+GUm9tr6hvhP0mD4GkVR8unFq8004dUdksTzNjAB+IfVjee3DjHLaJelPe4ol9jfdI5fkGyGQZ2wrNjrKz1MQ697Yd80187esJ/w7Q46K/tz7mY3y4WO4d8YHxFBprulqq2d+FyFW8z1Is+UVkq3fhVMlbULr+XVzO8JdsQw74sFyg013SjmZ32KhT8godwydwuzTp0av91I53hM0Vx3nxKP3tH2az5ToZtQSrgK5XKmYrqizLDeIdnp7VLK2fg9VUjVPbPHK6eKvgxNd6eRJIq/Eda9j06TmxoyFF70RcKykgr6SehqWbcNRG6KRvG1yaKneUqWUGELjgXL624Zu72SVtM+ofPI1+0j1fPI9F16vQuQxh6Rh97K8KZ+HtxaONMxeeqaI6y3wlvqYt3p5YeuMc3vpofzlg6Xd3YUuy8O8IMH0qLxbUVZEqfHof0ifzBh+s5m5V4kxA2JZX4fqcPStanTXeroJFTvOXvnV/Ryma8HGw4+VOHT6VWz7Wa98Noy0fvmuxncNUclRiWoajkXXVIoooNNfUWJU9pTu41sdRibB18w5SSxxz3O3VFJE+RVRjXyRua1XaIq6aqmuiKcnKyz1FiwlSUFan9MWOOpq9U6dTMxJZl5R7y4HF0zG7nps4mFPgzFp+raI9TVOcZsxyrw4uBcT33CMtU6omqKC33iWdy6rUVMm7R1EntviRdPykL1ims5n4Zu9frpvagqJteLZjcvgKziO4UGHM0LBd7lWwUlNdLTW26SWeRsbElZJDLEm0vBqqLMiITM2qlYMr8UyRLq6S0VMTFTqq+NWJp7bkPXjxXpumYGPif5uz1xOxPqv5yMomE/AFJzPwJhyg003taaOLTuYWp4DI8MxpJirMej0/qrddG6fna2qf4TdaSnbSUsNKz8GGNsaewiaGJ4Kj3XNHNqm0XSGmjj0/ObtJ849Wq8XulOl4vRFX+5Ef3JVzLJDJzWiyrsmurHQMvMyJ1WU9GjW+1us8S+0QMeVC0dRmxM1dHOwfRNbp09pza9qfCqHtlJJzZuduuKcMdmwbZ6Fi/8Aa1Ee7S/ssp++Q8yOG8Y4puzLRh6m0491r6iP5568OmKNO5PPNFN/5samr1TEeZOa6Te8KYnqscVOFrXSz09hv1mt8d0ubNW7nFTOnZJBG7rkrXxN16aN2l6iFjzDpaa32rC9LRwMhp6TEVqiijYmjWMSZrGtROoiIqIXcpuaXBZ7PJ0tzxJZlVfUWuhTwnJ0fTsTTNJwKKotEWjLnm0U3nptER5vpamLRLNsx2bplBmuvHiBy+5dSJ802rDsO98P2yDTTc6OFneYiGOY3jWXJzNFUTVXXurX3MsKfNNwgiSCCOFOlGxGp7SaHp1tXbQ6MP8AeV9mHhQlO9UsSW2sqcyMGXKGkmkp6KG5pNM2NVZEr440btO6TddF016eilMuP9E80DQW9yab7rKe6NT02trr4FX2twahshk2Mre+PzQ2X10TXYqaC4wu4lWKF6p3t3XvqY1TpPdZrwasrYOJTHm2sT3wVR62slOzjRVysxU5qaqy1zyJ/larvAXEq2ase65Y4uZpqq2OuVPZSB6ocvV07OmYM/Op9cNVbkDZ3fNW+NThRcK0KIvdVNZ4ik2mJYvMp08qIutNZN+J/wCW/dfmlzw3IlVmVd514UXDNnT3UtYp8S4Rlw/khWYKnnZUS0mHaiidIxFRr3bg5NUReFOFTt06RRgV0YVU5xVgT5opm/rhi1+1MRUdnBqi6omGUXX2ar6i5Gd4Wq+aGPqCu113fBlHLr3czlNEOPrGicOuiieamIbpY3mTrLmI+2dS5wYagcnG1t2mkd+y1TZDG8cff/NAYQtidOpghqHdzTtrX/KVhsh7NbfBwNGp40bXqp/sSnfIADhtBVcUYMdf8XYRxOyaJi4bqaqR7X67T45oFZo3Tq7SRrw9RFLUD7YGPXo1e3hzabTHmqiaZ7JkmLs6wJBuWa2ZkmnBJUWpU95J4VU6eHugzOxixeBXUdplTuVbUN177F7x0bHhqe1YrxLiCSaJ0d8fSPjY3XaZuUKRrtdThVODQ50apS5v1Wqo1tdhuBy9RF3Cpl4f9Qh1sXGp0irF2JvfCw489MYd/syzaz8y9/pdzxlencK1eIJYGr+RTwxQae6jf31LmUzKBFky+ttxci7d1fU3Ryr03b5nkmRV9qRC5nh1llpddHizs+an4MdkLTufioipoqcBh2Aqqnmu2HsPpUMdU4Zw/eLfUQ7SbpA6OupomI9vTbqyNFTXpoqL0jcjlXG02qN9Veo7bStuEsCQPq0hakzo0cioxX6aq3Xh010N6FplOjYeJh1Rfa3dE2qp6rVSlUXdUxuy/e8e2639iYzvb9OLdKB03/P19s2QxuL7zn06hTgR9ykr0Tu7VHEq9+JT1am+FTpFPDDqnqiY/uKuZccD/wBFxVjq2dRt4hrGexNRQa/tMeMtf9oMxFil3DzZvlSsT+OCn0pY9PUVIFcndeqcm8XtmDsX46u79NG4Zo7qxON8S1TFT1VXZjT20LZgWxuw3g2y2KXXdaKhhimVem6XZTdHL6qu2l9sumf+PBqxOeuMOPpiKImr+rZI3u6ADhtBjmdsMtDivCtXFGqxYhraGx1Cp0key401RCq+0yoT/MbGcy+4ctOI0oEu1OsvMyuhuVNo5U2J4lVWO4OLVeA6Gq9Mp0HSqcauLxF79WXVNp8yVReLM980vVyW/K6e4RIqvpq2nezT0yuVE+FTSLJQJa7NQWxE0SkpYoETuGI3wFQzqsFXibBLbPRUc1S+a6W7aZFGr1SPfUe25UT+6jdVVekiIqqXw+2PjUzqzBwo3xXiTPVRb2pHhSGW4gj180RhN/FYa75SeM1Iza+R65+YXfp0rBcP4kfjJqibYmJ/DxPsSVNJABymgAAZPgKDTP3NCbTgSGzp7qm+yawZzgmn2M48y6jT+tbZU71M/wAZox1tc17ekUdGHhR/tUM07gAHJaDOK6h3XzQdprdn+qwpVLr7FVGn/MNHI62+hdcG3V1JEtYyF1O2fZTbSJzkcrNenoqtaunGiHr0PSeSzXPjU1U9cWSYuyLH/Bju52Zelen4T1TX+625VCv/AGY1NGwdgu04IpLhQ2ZZEguFxnuTmP00jfKqKrG6J+CmiInqGc46RZc/8HW1qefoYp3cStpW1knyntNlOrrTGrw9FwMKmfg10xVMcbRFEdWwzTGcsCo6dIssM728eIL4/vwxu8JpOTy7eX1BP2RUV0/u6uZ/ziky0+5ZcZ0N002rneJO/RRKXXJZrkypww9/4UtvjmX2X6u8J79cV900Gur97T91CU711AB+QfQORi6LdsJ3qHrluqW9+JyHXId4i3e010PXKaVvfaqH1watjFpq4TAz7KWXft4uFdrrs4ew/TovFpBLKv8AGQnXiVlJjXBVbIujdi7wOX1FjST/AJPwHF8zxLv7D9fdOo9lqpk/8u00ev7T3HtmpVcy7Zhu966b1rrgxfYfbq3woh+lx8La1vXg8+zs+fuUx63yvlE/neqODdqzYGv0cnBzVy8pLyn5zcalsi95Yjb8NRbjh21Q6abnRQN70aIYzjmLnewbZnomylVl7dLO/um0kMjPbRI5e+bjQxbhRU8PW4mN7yIh89fV91w6cfx6qp9G1Psao4Kni5zaTHeCLg9dlr56+hc5ekiPpXS6d+nQpNXb567zKrdy1bMywRXNqp02vjVtQip7Ct1LRnRUcz7DZ71rpzOvVPJrxboySD/nae2dzLembBlxhejexFRlkoo3NVOBfvDEXUzhY86LoOBpURfZrp66Kq6v7oLXmYScDUu8cE4fotNN72qki04tmFqeA7h+IiIiIiIiJwIiH6fn8XEnFxKsSeeZnrb3BnWPq7mHjWhvKLonOtfGqvEsa0sqfJcaKY95omZ9JQ2uWJdJKylutrYv5U9G5ETvsOnqLDjG06nCndVFUf0yzVlDQcvqHmZgPDdu2dFprTSRKnqthai/CcLOym33gdtPprt3i1N09muhTwl5ghjp4Y6eJNGRNRjU4kRNEP2WGGoYkc8TJGo5rka9qKm0i6ovD1UVEVPVQ82Fpk4Wmxpcxe1W123WYvFlSzZsldiHBFTbLbSvqKl1ZQStjb09llZC96+0xrl9ouAB8KseqrBpwJ3UzM+lFMT9mC2dwAHwVjeLugzErqBf/m7thWqROPSon1X4hDZDHMf9BnbhmDh/p/M/g497vrH/ADzYzt62/U6PPGiJ7Ip/tZp3y/njF2JL1Z80b9zGq5IqaxXanxFd42OVElo20dBA5q6dPVsszuHVPvXete9ebeTePr0zonYgdea6FdfwmMR8UC6+qyCNfbLPSZb0nPXjS/3N8dRBi2mpqJ0SIqOjhjgWN7VX8rXX2kOxT4Vt9pwUmDbWx+9Ke3LQQo9dXK3c1bq5eqq9NV41OhpOttG7ng0YMfCo7neeMRTE1RP0V+pmKZzu4uScj58qsN1EidHPSbs72Xvc5f3l3KnlRbK2zZa4atdxpZKaqprbAyaGVuy+N+ymrVRekqKWw4Ws6qa9Nxqqd011euW6d0KPDF/8bKubiwtTt/1cykeyyczLnmPaek2OobdI/UZPRs1+MhlX21L9sM2902G7aps7WnDpxamcYulS042vEmuw284Pn04nSUsqont6VfeQ9uiY3K6pwrZ7FMR/LNM36olJizSQAcRoAAAAAAABEf6LRf4eT5TCWRH+i0X+Hk+UwllnmSAAEUAAAAAAAAAAAAAAAAAAAAAAAAAAAAAAAAAAAAARLV6Hw9yv71JZEtXofD3K/vUllq3ykbgAEUAAAAAAAAAAAAAAAAAAAAAAAAAAAAAAAAAAAiU3n6s7pnySWRKbz9Wd0z5JY3SkpYAIoAAAAAAAAAAAAAAAAAAAOTUYuwpSXyHDFXie0wXmoRHQ26StjbUyIqKqK2JXba9JeknUU6wFAxwu64twpRM4ZJb9BJsp09mOjq3uX2E0TvkzF/3jHWBKteBH1tbSKvd0cr0TvwoRqmJbjnRRRL/V2ayTVjvzs8jYo19yyfvk7MiiuT7fa79a6J9bNh25x3V9LF/WzxNjkjkbHxv2JXKidVU06p3cOYprwMKZteiqPPXtxHZMMcXm3o84n/8AZYZb+3VO8gZf/wBGu2NLS7gWmxC+ZqfkT00E2vunvIeHLrbsQ5nV16tFWypopsL218MrOk5JKmrX2vwU1ReFF4FIk+K8P4FzExY/Ed0goY6+3W+40zZHIj6lzEmikbE3pyPTc402W6r0SH0qwcSvb0aKZmqMOjK2d70830TJfndfNiucmEKnDlHKvNPEn+yKKJnDI5ZuhkcidRGRq96u6SI32CkWqnht+bsWGKdiMgosQVFyhYnSbG+zRR8HqI57y8YPsdzrrhJj3FlMsV2rYtyoqJy6pa6NVRUi4t1dojpHcaI1OBqa1bmfMzzTqSJ/UPwqtd/5m7JCvt7KNPRoFdGDh42iRN9nDxJmeaapimLRxiIi1+ebzGUwk55taAB+WfRjGT1PDccVYsoaiNHw2+Kot0jF6S7pdrm5ye52T2ttRNJg7Adkq3ufU2jFEdmn2umrqPfDEVfZbC13+bU9cj6N8OK8zal3SfiaaJvqIjnyad+ZV9sjXP8A2dnHQYWXoY7hiCDEVO3qKi2ysil09h9Ojl9WT1T9tpMxi6dpFMfJppxI82HnH9V/M+UbobKVHNyGSbLLEzok1kgts1Uzuom7onwsLcc7EdvW7Yeulqa3aWto56dE49tit0+E/JaHixg6Th4k81UT1S+k7n8/Y5lkg8z1l++NdmWrRlI1fVqbbVRp8MiGu4xijosTZfyxpsxxXialRPUfbqpETvtTvFGxbhithyyypw1c6VYqmlvdigqolVFWNzY3JInBwLp0RfMxugqMIVHWcS0v7cU0fzz9TpeNRizh00ze9WP1VXiPXLERbseN/gS45oWahXhSPDl3d7ck1GzxmP4LwlW5l5PyLQwpNVJebNsor0b97paKjglXVVROBu7Lp1dFRNVXQ2Z33zOFn/d8NP8AjKpv0ZxPM6WrmTlhTRq3ZWW4V71TT0tTJH+5iHz0fTatX6v7rh+HT3K3nqxK59UExeWkVVNBW001HUxpJDPG6KRi9JzXJoqd5TJMMVM802XFmrJFfVWC43S2TqvTV1JTT06OXj2mq12v5RsBjVu1pM/JMP8A9xs1Zeo04mz0lNGvxjJe+pzdUf8Akw8ejhTVV1U1U/3R1NVcy52v+jZtYhh6lZY7XUJ7LJqti/Bs/AXIpr/vOcMX/e8NSe3uVUz6b4TqYyxUzClsjngoH3G41szaS3W+ORGPq6h3SYjl1RrURFc5ypo1rVXqaHl0nCr0jFwow4vNVNPZGz5t2czlHORNnLwT0WLcfP471Tt71upBjNP/AH0wAvrtVp/w6q8RzMnr6zE02Mb42jnpHVF+ayWmnbpJBKyhpWSRu9Vr2ubr0l01OnmhT1lNY6bF1sgfPWYVqkuzIWdOaFrHsqI09VYZJdPykaeyuicPWMYFeUzRFHnnCimL+ec5TfTdjbP95sM1zuBcRXier7rc8QNe39iRD+lj+d6u01FPFkNNIitkWRqzppou1LHDOqL/AJmfAf0Qen9I66a4wZjn7p2YlVMdlMFAAD8w2yrzRVZzKwfQ3pF0dQ1s7kXu6CqjRPbV6HRvNM3D0uW9c9UYygqktcyquiNjmopGJqvFukcRD80falu+V9RTI3X/AGjQJ7uoZH/zDv5tYPuWOcD1lgslVHTXF0tPNSzyOVGxvZK1yrqiL/dRye2fp9GxcLkmi0YlVomvEoqnhExTF/NtzLExnL8yoa6pwouI5WqkuJK2pvK6p/1cz13HvQtiT2ivX6TeM2bkGum6WSK5e6opYtf9N8BpduoKa12+ltlGzYgpIWQRN4mMajUTvIhleakiUVyxiuunNHL6s9tYHyJr7W+k758NX4saXp2JNMeHa0cIiumq3miCcocbM+Pco8MW9OncsNutaJ6bda22RqneeprF9tC4gtOIrCkjY1uVHJSI9yao3dIVbqvfM0zRpJZcf5R0MbdWvqpmv7mJ1LP++BDXabz9Wd0z5JrWGLNGiaLXTOfw6v8ActH2UjfP55kbC9mTDmGrTh5siPS2UMFHtomiO3ONG6+3odQA4GJXVi1zXVvmby+gY5hf/pKYpp+pDb3zonEssNtbr8SpsZlOG6PY80bjCs0/CsdDw+yqJ/yzr6oqinD0qZ8lPbVRDNXMuWPcO1mJ7LT22hdEj47pb6t+6OVE3OGqjkf0kXh2WLonHod+rpo6ylmpJk1jnjdG5PUcmi/vPUHLnHrnDpw+amZmPpm3uhqzKPMzR1LMrKdaz+v37UsevGsbtz+YSsXYifhHH12vkVIlVMuGqOKCBX7CSzLXPjjartF0RXztTXRemXXCmGKHCFpWz26SV8K1VTVayaao6aZ8qpwInAiv0T1EQzjMSkqK/O3A9rjjVYK2F81QvURlJKlQ3X/zGx98/Q4ONg6x1rj4sx/46tuq274MfCmOqGLTTTDs1txzGwxcbRiDFl9tctqqq6O311BQUatipWzasim3aRVe7SVY2qujU0eq6cB07p/tHNew0ifgWi0Vte/u5XxQx/spMWDE9hpcUYeuOHq1VbDcKd8CvTpsVU4Hp6rV0VPVRChZPXW5YpvGIMRXqB0dwoIqLDtUipoiVNK176jZ9RZJ9fY0PNhV04+j16XERFVFM0zERERav4NOUb5tNV535RcnKbNQM+y/h3LMPMhdPwrnRL36KJfCaCV+wYbqLRiXE97lnifHfaqmnia3XaYkdNHCqO14NdWKvB1FQ52i41OHg49FU+FTER9O3RPqiWpjOHNze6DAFfVdh1FFWa8W41cUmv7BGwJb6W92HFlLWs26a636708qemjSV0Cp3maHSzUpFrstMVUzUXbdZ6tWaemSJyt+FEOdklUrX5bW26uTR1yqK6vXVOFd2q5pP3OQ6GHVNGp5rpnOMS3XTE/2p8pNwhgCHC2BVwbLcX3CSeOoSrrZGbLqmSZXK57k1XT8LTTVeBEKll1Wvut3wDPNrulPgedJUXqS7rRsd8MbjWjHcuaWa05wYhwu+FWU9lop3Ua/3Vp6upSpaidy5z2f5Deh49el4Wk4uLN67TVPniqme2qnKEmLWbEZtd6Td8/8O1Gn9Rhyuf8AHRt+eaScp+HaGTFEOLXSTb8goJbc1u0m57lJIyRyqmmu1rG3q6aa8BzNB0inRqq6quemqnriYamLuqV7MO0Vl/wFiKyW5iPqq611NPAxV02pHRuRqe2qoWEHnwcWrAxacWnfTMT1ZrOauRX+iv2X7sRW56up6q1vnZtJo5v3tdWuTqORUVFTqKiofuXEe45eYXh9JZqJvegYU65SrgyfGWE5Ogt14tddfrSv91kmwu+4E6nA9zZUTildxF7wbHuOELHDp+BbaZveiadTTMGnA0aZw/BqqiafotPbF7T0xLMTeWZ4NRZPNH44Z1KOjjd7G7wUP0HwGyGXYEotM8s0Lg5P7lmiavs0uq/uaaiNeVxVj4dMc2FhduHTPrkp3K3Q4YqKPFuJMRvmidFeqOip44267bVgSZHKvU0XdU004lKHk2/da7Drut4Atad+WRPmGwGLZEVVLV3CmipqmKV1uwfaqKdrHo5YZm1FYjo3afguTRNUXhQ9GiYtePoGk4lfNGHHmiJpjsiEnKYeuB+gxVhqx9NbNV4pi9hrKuNGfsTNNkMbwgiweaFxLaVRdikpaquj9RKptvVf2oZDZD5a9zxsOrxqIq9Oaq/7lpDMfNFTrQZbS3pv/wB21tNMq8SOduSr3pTTik504er8VZX4gsNrpH1NXU07VghZ03vZI16InuTy6mxKMLWOBViTanbpv9F4v2FW6XXw5T70s+HKXTTcbdHH3omId8grE2CqoIGfgxxvYnsIiITjxY1fdK5r43ntWAj3CihuVBU26oTWKqhfC9PyXNVF+BSQD50zNM3jerIsqa2a53zDz6ldZ7fguOknX/tUqtyf+1TL3ju2PDlXFnVijE81HMynls9BTQTujVGSOV0ivRrukqt3NmqJ0tpuvTQr+UVLNS5o5hW6WNWR2iSCCnTqJHUVFXV6Jy6GwH6LXGkzo2l4tGFuropjzVbOIxTF4RLtDvm1VtPprutPIzvtVDMPM0T79y+kuSrqtVVRar6sdFTQr8MSmsqiKmipwGW+Znt62/KC1sVNFkqa1y+1UyM+YeXRq4p1TpEc814cdcVzP2YWfCh44dts9r80ZiRq8FNX2OO4xN04Ec98MT19tafX2VU1kj8z6Hf63XecO/Fh3vvjYTdNy2trY2uns68OnS1JB49O0zllVFVrbNNNPoxa6xFgpeM3OteM8GYjcukG+qmzTqnUSqjRY19jdYIm/wCdC6HAx1hdcZYVrsPR1rqKeoax9NVNbqtPPG9r45ETVPwXtavTM6BiUYWkUziTambxM8IqiaZnzRNyc4VvKrHF4xbcsTQ3d7VgjrEq7R0LWrzOkfJFEvAia6up5HarqvR9PpInRsn9IzVxVOvDva02mlavF0dXIqfttK1iDA2JbVc8OWfBCzU9HU2XnduNwhfub6GnhfG9kzV6e6KzfDGr1HyIvUJ2UNBimluGKX4uhn35FV01vZVSNVN+xU8DWtqEVentou0unScrk6h29KwtGqwsbS9HqpimqmIiiN8Wrpi9unZmeOd90sxfKJcKT/ZmJoMILwNosdxV9O1OklPV0tRUcCdRN23wn+U2YyfMS01UOcWX95p0/o1dUyU1Xwf34IJ3wfBNP3jWDx63qpxMPR8WJ8Ki8/TtTFV/pmJnzrTzqNYqyK2YwzCqp+COB9FWP7lKNqL/AAzPX4kxdVYTt1ixlcorjUXSLDl8gqEp0hkZutygSWByN6F2wuxo5ETgdouump3Md1slqqcz4WLsVNww7RLSovBtukSop9pPYerE9tOMiZy0LLLfsu20rVSGe4UlkcqJwK1K2jmZr7G93d87egYdE4+FFVMTNexabZx3PDpqynmve08efczLQY7HcW5n1GJVp/6A+ww0LZdtvDM2okerdnXa/Bc1ddNOHplpAPyGNjVY0xNXNER1PpazH8SU08ue1sw+2Jy0l1ZRXyd2nAi0TatuntvdSr/lJN3g/wDtL2Go0/CwtUN19iZ3lGnOttvfcY7u+ihWtihdTsqFYm6Nic5HOYjunoqtaunqIUK8Qf8Ax6w5UafhYer296WLyjvaLp8aRVsxFtnBrpnpmKZz6oiPMxMW62jAA/NtswzYg3bHOWXB+DfZV70Kr8008oGYcG7Y5y54PwbxUr3qKZfAX86mnVX0XRaeFNX3lbMb5fE0aTQyQr0ntVq+2hwcvcOVeEcD2TDNfJDJU22ijp5nwqqxue1OFWqqIqprxohYQeCMauMKcGN0zE+eImI9ctWAAfIDFvM72ujuuEcW0l4oYKqnnxHU0skMzEex8cUULERUXgX8H4DaTNsiaLeWHsQN0028UXVe9NsfNOzoWLOFq7SYjKZnD7Jqn2Mz4UL9SefK786z+G0lkSk8+V351n8NpLORVvWEO7Wi23yhltt2ooaqmmarXRysRycKKmqa9JdF6ZllTWT1eRdPaKx6vrKWso8O1Gv4TpYrhHSuVfZRu17CmvmNYj/2ZjSowivQx3XFFlvtM1eq1yruyJ7ElErl/OeqdvU0ziVbHiVU1+jNp673n6EqbKZJgaiRM5M3GafhstGnq7dK9V+E1soGEKXcc2swqjTzxHZ170EieA8+rsTuej6VHGiPvcOSYzhxvMzU065X0l6q2aTXR6O1Xp7nTxR0sftbNOi+2Q8dLvrNVuHmcMl3XDnQ8bKerraqRfY2ade+hq1kstrw5aaWx2WkbS0NHGkUELXKqManU1VVVfbUpEuE66rz8jxdNSy8zqHDMcEUqp0Dqt1RMmiL1VbG52vFtpxnQwtYYekafpOmTlExVNMT0TE0R5rRCWtEQ0UpubHQ4Shm1/qb1Zn/APEafxlyKbm6qNwLUyKuiR11tk17mugXwHI1Z8dwfrU+uGqtzh2fDLcZ4Mxpht9ZvVLliG5RrNue6bGlR09nVNfweNDTilZVSRz2e9VML2vjlxJd3Ne1dUcm/JERUXqpwF1PprTFrnSK8GZypqnLpm0T6o6kp3XDlXHDduul8tGIalZUqrKs602y5Eb9+ZsP2k01Xg6WipwnVB4KMSrCnaom02mPNMWnribNBwMwIt2wHiSHrlorG9+F53zlYqj3bC94h65QVDe/G4+mi1bOPRVwmPWkqfl5LvjGN2n6e1hrD+i+ylWvhL9XUza2iqKN2mk8T4l14nIqeEzfKGXfF2rqjXXaw3h3+BMvzjTz3a4vh6bNuaKPsUpTuZHlFUurLpYJnfhNwDa2O7pJZGr8LVNcMdypjktuZmJMKyscnO7boqKJVT8KnfVVE8Hs6RTMb7LVNiPrr+IjTZ2d0xEx9ExeOyYKNzL71bt9eaKw5V7Ou9MN1kuvF99Rn/MNQIDrHbH32PEjqb/aMVI+hbNtLwQue16t010/CY1ddNeAnni0zSo0mnCpj5FMU9sz7ViLAAPEoAABl2bV052rzBiFjtl3OvfoNeN7W08saJ6usbu+aiZL5oK21FwgwdFTJqtZiOntk3B/1NQx7X6+po1DsahiirT6KcTwZ2on0ZZr3NGwta+YeGbRZUbs8z6CnpdOLc42t8B1ADlYlc4lc11b5m7QRLp6Hzdz4SWRLp6Hzdz4TNO+EnclmO3KN9P5p+1xo1dzq8P7514nsWeNfgc02Izq/W/Zz1wpctn+ssdyi17h8K/8062p8SKK8amflYeJH9Mz7EqcLNqCaozJwrYo43OixVTrQTq1P+qpqunqZEX2YklT/MbEQauy2uuudDeKujZJWWzdd6TLrrFujdl+nU4UTQnHn0vTI0jAwcGmLbETfpmZnP0YpjzSsRaZkAB4FAAAAAAz+8R654YbfxYfuP8AFp/GaAUi6R65yYfk4sP3P+PSeM6GrZtiV/Ur+xLNS7gA57QAAK5Y8N1VsxfiXEU0kLob1vPcWsVVe3cYlY7aRU0ThXg0VeDiLGAfXGxqseqKq99ojzRERHZBEWAAfIAABnt/sNTV52YUvraWR0FFaLij5kYqsY9Vja1qu6SKqSO0Tq6LxGhAHp0jSatIpw6avkU7MfReZ9qRFlJzDststWWmPJLfTbk642u41tSu2526TLSq1XcKrpwMamiaJwdLpk3KyHe+WWEodNFbZKHX2VgYq/CfeZzdvLXFjdOnY69P9O8m4Lg3tg6xU2mm5WylZ3omoe2vFqr1ZaqbzOJ6qYhLfCdkAHJaD5exJGOY7pORUU+gBj/mWGSrlTFUzN0dPWyp7UbWQp8ESHj5o2SWnyhdWQtVXw1uy3TppurZYdfjSy5CWx9pystNJLG5km7Vj3I5NF4aqVU+DQ/M0sN1uK8tJ7NbaV9TUSVtI9sbemrW1kavX2mbS+0frKtKw6f0lnHq8Hu3mttW6rPlb4NuhW/NK2+Skyxop6RurrdVMplVOtT08tM5PY+/J3kNmODjjCdNjjDFVhmrqHQR1T4X7q1m0rVjlZInBqnVYie2d44ukaXTj6Dg4E+FRVX1VbMx27TcRaZlnfmhKR9Zk7iRsSqkkEMVS1ydNqxTRyap7kuOGIN64btNNppuNDBH3o2oe94tFuv9qq7Jd6ZKiiroX09RErnN243JoqatVFTg6qKikqONkUbYo27LGIjWpxInSPnVpcVaDTonCuqrrimP7Vtnd9AA8Khlufdpdd6PBcDEX/fC3NeqdbdujXe1opqR5T0tLVbnvmmim3KRJY90Yjth6dJya9JU6ins0DS50HSadIiL7PuskxeLPUAHjUAAAAAZNmDROfnxlhP/AHJGXXa9mKnVyfLXvmslbvmFZbvjHDGJ2TxtZYN+7bHa7T93iRibPU4NNV1LIdHTtJpx8HR6InOiiYn6e6Vz6phmItMgAOc0AAAZVns5aBMNXjhRslbNZ5FTpo2qhdp7W3FGhqpV8xcKTYwsEFtpViSenuVDXRrIujUSKoY9/SReHYR6J6qodHVOPRo2m4eJieDe0/RMTE+tKovC0AA5ygAAAAAAAIj/AEWi/wAPJ8phLIj/AEWi/wAPJ8phLLPMkAAIoAAAAAAAAAAAAAAAAAAAAAAAAAAAAAAAAAAAAAiWr0Ph7lf3qSyJavQ+HuV/epLLVvlI3AAIoAAAAAAAAAAAAAAAAAAAAAAAAAAAAAAAAAABEpvP1Z3TPkksiU3n6s7pnySxulJSwARQAAAAAAAAAAAAAAAAAAfznVshq/M/4/vNc1q3jm/cal8ysRZG1sNbs0+i6aorUZE1vEmiIf0PSrM6lhdU6bqsbVk0TTotOH4StVGV+B6q+vxDNZnrVS1LK2WJKydtLNUsREbNJTI/cXyJoio9zFdqiLrqiKWoszdIZjV5gZdYNzIxI284gqm3WopbeyaBtvqJkhja2RY0R0capou25en09eIn/d3yu7fVn6HrfoTrWbD01FmJibErqhjorpQWymZEiLtMWBalVVV9Xdk09hS0n0xcScSYmvObRHmiIiOyCGOYcxzkjhXEF7xDZ77co5L6sKz062qsWGJWLI5VjbuPQ7TpXucmum0qqmmq692pzqyhrViWsuUs+4SJLFutjrHbD06Tm6w8CpxoaMDWLpGJj190xJmasovfPKLR2RYiLKB93fK7t9Wfoet+hOeubOTa39uJ1u1ZzRbRrQJLzJrv6lXo9W6blp+EiLr0zTwYpxJovs3i+W/mM1A+7vld2+rP0PW/Qj7u+V3b6s/Q9b9CX8GcjNjOCczMt8MVOJaipxHK/m3fJrpFudorlVsb44mo12sCdFqxy8GqcPTPC/4+yuu+YWFccw4knjdYGVsUzXWeu2pWTRbLdPvP91VVeHqOU20Hr5fixizjxPwpiaZ+iadmexNnKygfd3yu7fVn6HrfoR93fK7t9Wfoet+hL+DyZLmzmpzqyirVhWsuUs608qTw7rY6x25yJro9usPA5NV0VOHhUg4lzTydxVbOZdzxBdGMbKyeKWmt1fDNDKxdWPY9sWqORTVAboxqsKqK6JmJjdnuLMSwvj/L+wYhrL9c8zLxe3TUUVBT77sFS2WGJj3v0c+OBqSKqv6atReDh1LXFnllVCzc4b1Uxt1VdltmrUTVV1Vf6njVVNCBvH0mvSa9vE35brRuyjKIiCIsoH3d8ru31Z+h636EpVRmJly/OKjx9HeqjerMPy2yV3Mmt2t13dr2cG48PQuk4fUQ3QF0fSatGmqaPlRNM/RO8mLsUxRmxhOfEdrxThXEkCVVDR1dDLDX2i4oyVkz4XoqOZCqorVg4uHa9Q+MPZpYOqMRS4vxxiGJ9fBDvS201Da7hJBRwrosj0c+naqySOREVdOBrWoi8K67cD6xp9cYXcoiN1r89pm8xfpvPTbLdkls2eRZ35TwLIsF3qI1leskisstYm25URFcukPCuiJw+oen3d8ru31Z+h636Ev4PHMxO9c2K41zPy6v93wlcaO+VCpZbylZPtWmtTSHcJWrp954V2nM4PZ4i1/d3yu7fVn6HrfoS/g+uJjzi0UYdW6mJiPPMz65LKB93fK7t9Wfoet+hH3d8ru31Z+h636Ev4PlkZs7qc7cpa2Jaesus88Sua5WS2Ssc3aa5HNXRYemioipxKiKev3d8ru31Z+h636Ev4F4tYzUD7u+V3b6s/Q9b9CVjF+NMj8b1dHU3vEV6RtJDPTPhpqGvhZUwSrGr4pdmFHOYqxMXRFTpcOqLobMD64GkV6NXGLgzNNUc8TnnkTF2I4mzOy7u+PMF4ggvFStJYX1751W01ibKywbmzRNy1Xh4uloWKkz8yqfcK+NmIqlzmOj22paa1VbqxFTVNy4DTCrYcw5Pa8aYuv0lSx8d6lonxxoiose5U6RrqvV1VNTWJpE41FFFW6iLR9G1NXrqlLWcn7u+V3b6s/Q9b9CPu75Xdvqz9D1v0JfwfDJc1A+7vld2+rP0PW/QlRteauX1LmffsTy3WrbRV1qoKaGXmVVrtyRvnWRuzuWqaI6PhVNF14NdF020H2wtInBprppjwotP0XifYTF1A+7vld2+rP0PW/Qj7u+V3b6s/Q9b9CX8HxyM1A+7vld2+rP0PW/QkCfNvJmpvVLiGe5VT7hRQS01PMtqr+gjkVqvTTctF1VjeFU1TTg6a66cDVNc0Tem8c2/mnKeszUD7u+V3b6s/Q9b9CeUOd2U1Msi092niWZ6yybFlrG7b16bl0h4V4E4fUNEBm8RkZqB93fK7t9Wfoet+hH3d8ru31Z+h636Ev4GRmzS851ZX3Kz11uS+1a76ppYNOZFb/eaqda9U4eWGbWXmGMvMPWC53argrKKgijqIuZVY7Yl01cmrYlRdFVeFFVDZwfeNJqjAnR/kzMVeeImPaWzuoH3d8ru31Z+h636EiMzjydjuct6ZcZm100DKaSoSy1u26JrnOaxV3HpIrnL7ZpQPjFWze18+kzUD7u+V3b6s/Q9b9CPu75Xdvqz9D1v0JfwTIzUD7u+V3b6s/Q9b9CPu75Xdvqz9D1v0JfwMjNjmPsf5OY/wAPy2SvxJcKWXRzqashs9aktNIrVarm/euFFa5zXN6TmuVOqdy352ZWW+gpqCPEFa5tNCyFrls9bqqNaia/1PqGjg+1WkV1YUYFUzsxMzEcJnfzdBbnZDZMz8rrRibEeIlxPVSLf5qaRI0staixJDA2LRV3Lh1VFXqdM7/3d8ru31Z+h636Ev4M4uNONVtV5zaI80RERzcIgtZQPu75Xdvqz9D1v0JHgzmyepaqoraa4SRVFXs7vMyxVbXy7OuztuSHV2mq6a9LVTRwYiq0TEc/SZsOosycuqXNq541S9VG866yU1EjuZNZtLOyV6uTTcddNhI+H1fULl93fK7t9Wfoet+hL+D64+k1aTNM180RT5oi0ERZQPu75Xdvqz9D1v0I+7vld2+rP0PW/Ql/B8cjNmdTn5lU250UTsRVKPe2XZatprdXaImuiblwk37u+V3b6s/Q9b9Cda/YcnuOPMK4iZUsZHZ4rgx8aou1JuzI2povU02fhLSWbWgi6gfd3yu7fVn6HrfoR93fK7t9Wfoet+hL+CZGbLLfmrk1bL1dcQUl5rm1l53Baty2mtVHrEzYZom48HQ8B1Pu75Xdvqz9D1v0JfwarxJxJvXeZtEb+aItHVEWFA+7vld2+rP0PW/QnLw1mtk9hSywWG1X24b1plkczdLTWudq97nu1VIU6rlNTAjEmKJw4vaZibdMXt656xQPu75Xdvqz9D1v0I+7vld2+rP0PW/Ql/BnIzUD7u+V3b6s/Q9b9CPu75Xdvqz9D1v0JfwMjNQPu75Xdvqz9D1v0I+7vld2+rP0PW/Ql/AyM2fOz0yrerVfe6pysXabrZq1dF6WqfefVU+vu75Xdvqz9D1v0JfwLwZv5/zQx5gLFVyw5cbLf6lFpbhBDdGraaxu627d4p5E4YuFUfTx6J6ruMn5l5l5d4riw0633mpfLZsS2+6u2rVWN0iik++LwxcOjXKunV0NxB78PWeNhRhRT/l3t59902VA+7vld2+rP0PW/Qj7u+V3b6s/Q9b9CX8HgyXNQPu75Xdvqz9D1v0JW7jmrl1VZgWXFMV/n3tQW2upJkW0123tyvgczRNx4U0jfrw8RsYPrg404FU1Uc8THmmJieySYuoH3d8ru31Z+h636Efd3yu7fVn6HrfoS/g+WRmy65ZsZQXW52m7VV+uG72WeSoptm01qN23wviXaTceFNmR3Fw6HS+7vld2+rP0PW/Ql/BqrEmuIiq9oyjoi8z65kUD7u+V3b6s/Q9b9CPu75Xdvqz9D1v0JfwZyM1A+7vld2+rP0PW/Qj7u+V3b6s/Q9b9CX8DIzUD7u+V3b6s/Q9b9CQLNm3k7YKeemtd3rYo6mqnrZEW1VztZZpFkkXhi6rnLwdQ04GortTNMXtPTwM2Z0WfeVT664MZiKpc6OZiPRLTWqrV3Nq6L964OBUUm/d3yu7fVn6HrfoTr4Xw9NacVYxvElQyRl7uFNUxsaiosaR0UEKovHqsar7CloJVa5F1A+7vld2+rP0PW/QlMxZjrLPEGO8IYwgxLNG3D8tStUx1pr0dNG+JUYjUSHRVbJovCqcDndXgXcgfbR9Jr0WucTCymYmPNVE0z2STF1A+7vld2+rP0PW/Qnw3PHKhkr52XipbJLoj3pZaxHO06Wq7jw6amhA+F4gzUD7u+V3b6s/Q9b9CPu75Xdvqz9D1v0JfwMjNQPu75Xdvqz9D1v0JDu2cGTd+t09ovNwmrKKpbszQTWWtcx6aovCm48aIvtGlgtNexVFVN4mOkzZxb858n7TRxW613CSjpIE2YoKex1kcbE110a1sKIntEj7u+V3b6s/Q9b9CX8CqranaqzmekzUD7u+V3b6s/Q9b9CPu75Xdvqz9D1v0JfwTIzUD7u+V3b6s/Q9b9CeFfnflfWUNRSJf6tFnifHqtnrdE2kVOs+qaMCxVFM3gzYdlbj3LfAuGoaK74sqa+7yxQsrKplnrthUijSOKNmsKKjGMaiJwJqqucqIrlLl93fK7t9Wfoet+hL+D66TpNWl4tWPi51VfnzRHNHNBEWyZdBmtkxTX+rxPBdaxlwrqeKlnlS012j441crODctNU214enppxHS+7vld2+rP0PW/Ql/B868ScSb1zM7o380ZR1Cgfd3yu7fVn6HrfoR93fK7t9Wfoet+hL+DORmoH3d8ru31Z+h636Efd3yu7fVn6HrfoS/gZGagfd3yu7fVn6HrfoR93fK7t9Wfoet+hL+BkZqB93fK7t9Wfoet+hPGpzryjrNy35c5p9wkbNFulkrHbEjek9usPA5NeBU4TRQIqimbwZqB93fK7t9Wfoet+hH3d8ru31Z+h636Ev4GRmoH3d8ru31Z+h636EhXnPzKqG2VEs2IqmNjW8LnWmtRE4U6qxGmFXzOw5Pi3Ad3w7TVLKeSthaxsj0VWt0e13CiewWm14JvZyPu75Xdvqz9D1v0J8rnplWr0kW91SuaiojuY1bqiL0/wDqfUQ0EEvBmoH3d8ru31Z+h636Efd3yu7fVn6HrfoS/gZGagfd3yu7fVn6HrfoR93fK7t9Wfoet+hL+BkZqB93fK7t9Wfoet+hH3d8ru31Z+h636Ev4GRmoH3d8ru31Z+h636Efd3yu7fVn6HrfoS/gZGagfd3yu7fVn6HrfoTydnblK6pZWOu061EbHRslWy1m21jlRXNR246oiq1qqnV0TiNEAiYjcZqB93fK7t9Wfoet+hH3d8ru31Z+h636Ev4GRmz/wC7xld2+q/0PW/Qj7vGV3b6r/Q9b9CaABkZs/8Au8ZXdvqv9D1v0I+7xld2+q/0PW/QmgAZGbP/ALvGV3b6r/Q9b9CPu8ZXdvqv9D1v0JoAGRmz/wC7xld2+q/0PW/Qj7vGV3b6r/Q9b9CaABkZs/8Au8ZXdvqv9D1v0I+7xld2+q/0PW/QmgAZGbOqvO3KSvpJqCtu9RPT1MboZon2atVr2OTRzVTceFFRVQ+4s88qYImQQ3uqZHG1GMa2z1qI1ETRET7yaEC7WVuYzZ/93jK7t9V/oet+hH3eMru31X+h636E0AEyM2f/AHeMru31X+h636Efd4yu7fVf6HrfoTQAMjNn/wB3jK7t9V/oet+hIdnz8ypmt8ckWIql7Vc/RzbTWqi9GvV3I0wq+WeHJ8J4MorDUVLJ5KeaqesjEVEXdKiSROBeJHontFysZ3cf7vGV3b6r/Q9b9CPu8ZXdvqv9D1v0JoAJkZs/+7xld2+q/wBD1v0I+7xld2+q/wBD1v0JoAGRmz/7vGV3b6r/AEPW/Qj7vGV3b6r/AEPW/QmgAZGbP/u8ZXdvqv8AQ9b9CPu8ZXdvqv8AQ9b9CaABkZs/+7xld2+q/wBD1v0I+7xld2+q/wBD1v0JoAGRmz/7vGV3b6r/AEPW/Qj7vGV3b6r/AEPW/QmgAZGbP/u8ZXdvqv8AQ9b9CPu8ZXdvqv8AQ9b9CaABkZs/+7xld2+q/wBD1v0I+7xld2+q/wBD1v0JoAGRmz/7vGV3b6r/AEPW/Qj7vGV3b6r/AEPW/QmgAZGbP/u8ZXdvqv8AQ9b9CPu8ZXdvqv8AQ9b9CaABkZs/+7xld2+q/wBD1v0I+7xld2+q/wBD1v0JoAGRmz/7vGV3b6r/AEPW/Qj7vGV3b6r/AEPW/QmgAZGbP/u8ZXdvqv8AQ9b9CPu8ZXdvqv8AQ9b9CaABkZs/+7xld2+q/wBD1v0I+7xld2+q/wBD1v0JoAGRmz/7vGV3b6r/AEPW/Qj7vGV3b6r/AEPW/QmgAZGbMn5+ZVJeYYlxFU7a0sjkbzJrdVRHs1XTculwp3yb93jK7t9V/oet+hOxU4emlzNt2K0qGJFS2Ktt6xaLtK6WoppEdr0tESFU9tC0Fmxmz/7vGV3b6r/Q9b9CPu8ZXdvqv9D1v0JoAJkZs/8Au8ZXdvqv9D1v0I+7xld2+q/0PW/QmgAZGbP/ALvGV3b6r/Q9b9CPu8ZXdvqv9D1v0JoAGRmz/wC7xld2+q/0PW/Qj7vGV3b6r/Q9b9CaABkZs/8Au8ZXdvqv9D1v0I+7xld2+q/0PW/QmgAZGbP/ALvGV3b6r/Q9b9CPu8ZXdvqv9D1v0JoAGRmz/wC7xld2+q/0PW/Qj7vGV3b6r/Q9b9CaABkZs/8Au8ZXdvqv9D1v0I+7xld2+q/0PW/QmgAZGbP/ALvGV3b6r/Q9b9CPu8ZXdvqv9D1v0JoAGRmz/wC7xld2+q/0PW/Qj7vGV3b6r/Q9b9CaABkZs/8Au8ZXdvqv9D1v0I+7xld2+q/0PW/QmgAZGbP/ALvGV3b6r/Q9b9CPu8ZXdvqv9D1v0JoAGRmz/wC7xld2+q/0PW/Qj7vGV3b6r/Q9b9CaABkZs/8Au8ZXdvqv9D1v0I+7xld2+q/0PW/QmgAZGbP/ALvGV3b6r/Q9b9CPu8ZXdvqv9D1v0JoAGRmzOzZ+ZVTWynkixFUvY5q6Obaa1UXhXqpETPu8ZXdvqv8AQ9b9CdfLDDk+EsB2jDtTUsqJKKJzHSMRUa7V7ncCL7JaS1WvJF7M/wDu8ZXdvqv9D1v0I+7xld2+q/0PW/QmgAmRmz/7vGV3b6r/AEPW/Qj7vGV3b6r/AEPW/QmgAZGbP/u8ZXdvqv8AQ9b9CPu8ZXdvqv8AQ9b9CaABkZs/+7xld2+q/wBD1v0I+7xld2+q/wBD1v0JoAGRmz/7vGV3b6r/AEPW/Qj7vGV3b6r/AEPW/QmgAZGbP/u8ZXdvqv8AQ9b9CPu8ZXdvqv8AQ9b9CaABkZs/+7xld2+q/wBD1v0I+7xld2+q/wBD1v0JoAGRmz/7vGV3b6r/AEPW/Qj7vGV3b6r/AEPW/QmgAZGbP/u8ZXdvqv8AQ9b9CPu8ZXdvqv8AQ9b9CaABkZs/+7xld2+q/wBD1v0I+7xld2+q/wBD1v0JoAGRmz/7vGV3b6r/AEPW/Qj7vGV3b6r/AEPW/QmgAZGbP/u8ZXdvqv8AQ9b9CPu8ZXdvqv8AQ9b9CaABkZs/+7xld2+q/wBD1v0I+7xld2+q/wBD1v0JoAGRmz/7vGV3b6r/AEPW/Qj7vGV3b6r/AEPW/QmgAZGbP/u8ZXdvqv8AQ9b9CdrB2M8O4ymuVVh2tlqIoHxNeslLNBoqt4OCRrVXpL0izESm8/VndM+SItabCWADKgAAAAAAAAAAAAAAAAAAAACFT+ilZ+bh+cTSFT+ilZ+bh+cTTVW9IAAZUAAAAAAAAAAAAAAAAAAAAAAAAAAAAAAAAAAAiU3n6s7pnySWRKbz9Wd0z5JY3SkpYAIoAAAAAAAAAAAAAAAAAAAAAAAAAAAAAAAAAAAAAiVHohSdzJ+5CWRKj0QpO5k/chLLO6EjnAARQAAAAAAAAAAAAAAAAAAAAAAAAAAAAAAAAAAAABEpPPld+dZ/DaSyJSefK786z+G0lmqt6QAAyoAAAAAAAAAAAAAAAAAAAAAAAAAAAAAAAAAABEunofN3PhJZEunofN3PhLTvhJ3JYAIoAAAAAAAAAAAAAAAAAAAAAAAAAAAAAAAAAAAAAES1+cmd0/5SksiWvzkzun/KUvMnOlgAigAAAAAAAAAAAAAAAAAAAAAAAAAAAAAAAAAAAACI/wBFov8ADyfKYSyI/wBFov8ADyfKYSyzzJAACKAAAAAAAAAAAAAAAAAAAAAAAAAAAAAAAAAAAAAIlq9D4e5X96ksiWr0Ph7lf3qSy1b5SNwACKAAAAAAAAAAAAAAAAAAAAAAAAAAAAAAAAAAARKbz9Wd0z5JLIlN5+rO6Z8ksbpSUsAEUAAAAAAAAAAAAAAAAAAAAAQqf0UrPzcPziaQqf0UrPzcPziaaq3pAADKgAAAAAAAAAAAAAAAAAAAAAAAAAAAAAAAAAAESm8/VndM+SSyJTefqzumfJLG6UlLABFAAAAAAAAAAAAAAAAAAAAAAAAAAAAAAAAAAAAAESo9EKTuZP3ISyJUeiFJ3Mn7kJZZ3Qkc4ACKAAAAAAAAAAAAAAAAAAAAAAAAAAAAAAAAAAAAAIlJ58rvzrP4bSWRKTz5XfnWfw2ks1VvSAAGVAAAAAAAAAAAAAAAAAAAAAAAAAAAAAAAAAAAIl09D5u58JLIl09D5u58Jad8JO5LABFAAAAAAAAAAAAAAAAAAAAAAAAAAAAAAAAAAAAAAiWvzkzun/KUlkS1+cmd0/5Sl5k50sAEUAAAAAAAAAAAAAAAAAAAAAAAAAAAAAAAAAAAAARH+i0X+Hk+UwlkR/otF/h5PlMJZZ5kgABFAAAAAAAAAAAAAAAAAAAAAAAAAAAAAAAAAAAAAES1eh8Pcr+9SWRLV6Hw9yv71JZat8pG4ABFAAAAAAAAAAAAAAAAAAAAAAAAAAAAAAAAAAAIlN5+rO6Z8klkSm8/VndM+SWN0pKWACKAAAAAAAAAAAAAAAAAAAAAIVP6KVn5uH5xNIVP6KVn5uH5xNNVb0gABlQAAAAAAAAAAAAAAAAAAAAAAAAAAAAAAAAAACJTefqzumfJJZEpvP1Z3TPkljdKSlgAigAAAAAAAAAAAAAAAAAAAAAAAAAAAAAAAAAAAACJUeiFJ3Mn7kJZEqPRCk7mT9yEss7oSOcABFAAAAAAAAAAAAAAAAAAAAAAAAAAAAAAAAAAAAAESk8+V351n8NpLIlJ58rvzrP4bSWaq3pAADKgAAAAAAAAAAAAAAAAAAAAAAAAAAAAAAAAAAES6eh83c+ElkS6eh83c+EtO+EnclgAigAAAAAAAAAAAAAAAAAAAAAAAAAAAAAAAAAAAAARLX5yZ3T/AJSksiWvzkzun/KUvMnOlgAigAAAAAAAAAAAAAAAAAAAAAAAAAAAAAAAAAAAACI/0Wi/w8nymEsiP9Fov8PJ8phLLPMkAAIoAAAAAAAAAAAAAAAAAAAAAAAAAAAAAAAAAAAAAiWr0Ph7lf3qSyJavQ+HuV/epLLVvlI3AAIoAAAAAAAAAAAAAAAAAAAAAAAAAAAAAAAAAABEpvP1Z3TPkksiU3n6s7pnySxulJSwARQAAAAAAAAAAAAAAAAAAAABCp/RSs/Nw/OJpCp/RSs/Nw/OJpqrekAAMqAAAAAAAAAAAAAAAAAAAAAAAAAAAAAAAAAAARKbz9Wd0z5JLIlN5+rO6Z8ksbpSUsAEUAAAAAAAAAAAAAAAAAAAAAAAAAAAAAAAAAAAAARKj0QpO5k/chLIlR6IUncyfuQllndCRzgAIoAAAAAAAAAAAAAAAAAAAAAAAAAAAAAAAAAAAAAiUnnyu/Os/htJZEpPPld+dZ/DaSzVW9IAAZUAAAAAAAAAAAAAAAAAAAAAAAAAAAAAAAAAAAiXT0Pm7nwksiXT0Pm7nwlp3wk7ksAEUAAAAAAAAAAAAAAAAAAAAAAAAAAAAAAAAAAAAACJa/OTO6f8pSWRLX5yZ3T/AJSl5k50sAEUAAAAAAAAAAAAAAAAAAAAAAAAAAAAAAAAAAAAARH+i0X+Hk+UwlkR/otF/h5PlMJZZ5kgABFAAAAAAAAAAAAAAAAAAAAAAAAAAAAAAAAAAAAAES1eh8Pcr+9SWRLV6Hw9yv71JZat8pG4ABFAAAAAAAAAAAAAAAAAAAAAAAAAAAAAAAAAAAIlN5+rO6Z8klkSm8/VndM+SWN0pKWACKAAAAAAAAAAAAAAAAAAAAAIVP6KVn5uH5xNIVP6KVn5uH5xNNVb0gABlQAAAAAAAAAAAAAAAAAAAAAAAAAAAAAAAAAACJTefqzumfJJZEpvP1Z3TPkljdKSlgAigAAAAAAAAAAAAAAAAAAAAAAAAAAAAAAAAAAAACJUeiFJ3Mn7kJZEqPRCk7mT9yEss7oSOcABFAAAAAAAAAAAAAAAAAAAAAAAAAAAAAAAAAAAAAESk8+V351n8NpLIlJ58rvzrP4bSWaq3pAADKgAAAAAAAAAAAAAAAAAAAAAAAAAAAAAAAAAAES6eh83c+ElkS6eh83c+EtO+EnclgAigAAAAAAAAAAAAAAAAAAAAAAAAAAAAAAAAAAAAARLX5yZ3T/lKSyJa/OTO6f8pS8yc6WACKAAAAAAAAAAAAAAAAAAAAAAAAAAAAAAAAAAAAAIj/RaL/DyfKYSyI/0Wi/w8nymEss8yQAAigAAAAAAAAAAAAAAAAAAAAAAAAAAAAAAAAAAAACJavQ+HuV/epLIlq9D4e5X96kstW+UjcAAigAAAAAAAAAAAAAAAAAAAAAAAAAAAAAAAAAAESm8/VndM+SSyJTefqzumfJLG6UlLABFAAAAAAAAAAAAAAAAAAAAAEKn9FKz83D84mkKn9FKz83D84mmqt6QAAyoAAAAAAAAAAAAAAAAAAAAAAAAAAAAAAAAAABEpvP1Z3TPkksiU3n6s7pnySxulJSwARQAAAAAAAAAAAAAAAAAAAAAAAAAAAAAAAAAAAABEqPRCk7mT9yEsiVHohSdzJ+5CWWd0JHOAAigAAAAAAAAAAAAAAAAAAAAAAAAAAAAAAAAAAAACJSefK786z+G0lkSk8+V351n8NpLNVb0gABlQAAAAAAAAAAAAAAAAAAAAAAAAAAAAAAAAAACJdPQ+bufCSyJdPQ+bufCWnfCTuSwARQAAAAAAAAAAAAAAAAAAAAAAAAAAAAAAAAAAAAAIlr85M7p/wApSWRLX5yZ3T/lKXmTnSwARQAAAAAAAAAAAAAAAAAAAAAAAAAAAAAAAAAAAABEf6LRf4eT5TCWRH+i0X+Hk+UwllnmSAAEUAAAAAAAAAAAAAAAAAAAAAAAAAAAAAAAAAAAAARLV6Hw9yv71JZEtXofD3K/vUllq3ykbgAEUAAAAAAAAAAAAAAAAAAAAAAAAAAAAAAAAAAAiU3n6s7pnySWRKbz9Wd0z5JY3SkpYAIoAAAAAAAAAAABy7/iO34bp4qm4090mZK/YalBaqquei6a9E2nje5qeqqInqgdQGdZm2ux4lsDLlU5Y1eLHT0MyU27wMalBtM1SR0NQ9ssT+FNVhidN0OmzqjWn1Y79U27IiHENuvzb7V0GHHzsr9JF3xPFAurlSREf+G1dUciO4F1RF1LYaGDAYLJbMHWrKvGuHqWJt8vVZS092rWrpNdWVdM+SZah+usy7aI9NrXZVqaaHLpqOlZlHh/OaOnhXGlVeqSsmun4NROs1akL6Z0mu0sW5O3Pc1XZRGpwJoXZS7+kgfzfcqGju2VWMM3K2CLnvt13rp6G5rwVNGlLVLHDTxv12mR7DNlWIqNdujtUVXLr/RdLK+elhmlYjHyRtc5qLroqpqqEmLCPT+ilZ+bh+cTSBFLHHdKzdJGt1ZFpqunpiVvmm7Ij92haozIeoPLfNP2RH7tBvmm7Ij92hLSr1B5b5puyI/doN803ZEfu0FpHqDy3zT9kR+7Qb5puyI/doLSPUHlvmm7Ij92g3zT9kR+7QWkeoPLfNN2RH7tBvmm7Ij92gtI9QeW+afsiP3aDfNN2RH7tBaR6g8t803ZEfu0G+afsiP3aC0j1B5b5puyI/doN803ZEfu0FpHqDy3zTdkR+7Qb5p+yI/doLSPUHlvmm7Ij92g3zTdkR+7QWkeoPLfNP2RH7tBvmm7Ij92gtI9QeW+absiP3aDfNP2RH7tBaR6g8t803ZEfu0G+absiP3aC0j1B5b5p+yI/doN803ZEfu0FpHqRKbz9Wd0z5J7b5puyI/doRaaogStq1WaPRVZou0nD0JYjKUlPB5b5p+yI/doN80/ZEfu0JaVeoPLfNN2RH7tBvmn7Ij92gtI9QeW+afsiP3aDfNN2RH7tBaR6g8t803ZEfu0G+absiP3aC0j1B5b5p+yI/doN803ZEfu0FpHqDy3zTdkR+7Qb5p+yI/doLSPUHlvmm7Ij92g3zTdkR+7QWkeoPLfNP2RH7tBvmm7Ij92gtI9QeW+absiP3aDfNP2RH7tBaR6g8t803ZEfu0G+absiP3aC0j1B5b5puyI/doN80/ZEfu0FpHqDy3zT9kR+7Qb5puyI/doLSPUHlvmn7Ij92g3zT9kR+7QWkeoPLfNN2RH7tBvmn7Ij92gtI9QeW+absiP3aDfNP2RH7tBaR41HohSdzJ+5CWQJ54Fr6VUmj0RJNV2k4OBCVvmm7Ij92hZibQkc71B5b5p+yI/doN80/ZEfu0JaVeoPLfNP2RH7tBvmn7Ij92gtI9QeW+absiP3aDfNP2RH7tBaR6g8t80/ZEfu0G+absiP3aC0j1B5b5p+yI/doN80/ZEfu0FpHqDy3zT9kR+7Qb5p+yI/doLSPUHlvmm7Ij92g3zT9kR+7QWkeoPLfNP2RH7tBvmm7Ij92gtI9QeW+afsiP3aDfNN2RH7tBaR6g8t80/ZEfu0G+afsiP3aC0j1B5b5puyI/doN80/ZEfu0FpHqDy3zT9kR+7Qb5p+yI/doLSPUHlvmn7Ij92g3zTdkR+7QWkeoPLfNP2RH7tBvmn7Ij92gtI9QeW+absiP3aDfNP2RH7tBaR40nnyu/Os/htJZApaiBKutVZo0RZG6dEnD97aSt80/ZEfu0LVGaQ9QeW+afsiP3aDfNN2RH7tCWlXqDy3zT9kR+7Qb5p+yI/doLSPUHlvmn7Ij92g3zT9kR+7QWkeoPLfNN2RH7tBvmn7Ij92gtI9QeW+afsiP3aDfNN2RH7tBaR6g8t80/ZEfu0G+absiP3aC0j1B5b5p+yI/doN80/ZEfu0FpHqDy3zTdkR+7Qb5p+yI/doLSPUHlvmn7Ij92g3zT9kR+7QWkeoPLfNP2RH7tBvmm7Ij92gtI9QeW+afsiP3aDfNP2RH7tBaR6g8t803ZEfu0G+afsiP3aC0j1B5b5p+yI/doN80/ZEfu0FpHqDy3zT9kR+7Qb5puyI/doLSPUiXT0Pm7nwntvmn7Ij92hGudRA6gmRs0aqrekjk4y0xnCTuTgee+Kfr8fukG+Kfr8fukJaVegPPfFP1+P3SDfFP1+P3SC0j0B574p+vx+6Qb4p+vx+6QWkegPPfFP1+P3SDfFP1+P3SC0j0B574p+vx+6Qb4p+vx+6QWkegPPfFP1+P3SDfFP1+P3SC0j0B574p+vx+6Qb4p+vx+6QWkegPPfFP1+P3SDfFP1+P3SC0j0B574p+vx+6Qb4p+vx+6QWkegPPfFP1+P3SDfFP1+P3SC0j0B574p+vx+6Qb4p+vx+6QWkegPPfFP1+P3SDfFP1+P3SC0j0B574p+vx+6Qb4p+vx+6QWkegPPfFP1+P3SDfFP1+P3SC0j0B574p+vx+6Qb4p+vx+6QWkehEtfnJndP+Up774p+vx+6Qi22eBtGxFmYi7T+m5PTKW2Sc6cDz3xT9fj90g3xT9fj90hLSr0B574p+vx+6Qb4p+vx+6QWkegPPfFP1+P3SDfFP1+P3SC0j0B574p+vx+6Qb4p+vx+6QWkegPPfFP1+P3SDfFP1+P3SC0j0B574p+vx+6Qb4p+vx+6QWkegPPfFP1+P3SDfFP1+P3SC0j0B574p+vx+6Qb4p+vx+6QWkegPPfFP1+P3SDfFP1+P3SC0j0B574p+vx+6Qb4p+vx+6QWkegPPfFP1+P3SDfFP1+P3SC0j0B574p+vx+6Qb4p+vx+6QWkegPPfFP1+P3SDfFP1+P3SC0j0B574p+vx+6Qb4p+vx+6QWkegPPfFP1+P3SDfFP1+P3SC0jwf6LRf4eT5TCWQHzwc1InbszTe8ia7SemaS98U/X4/dIWY3JD0B574p+vx+6Qb4p+vx+6QlpV6A898U/X4/dIN8U/X4/dILSPQHnvin6/H7pBvin6/H7pBaR6A898U/X4/dIN8U/X4/dILSPQHnvin6/H7pBvin6/H7pBaR6A898U/X4/dIN8U/X4/dILSPQHnvin6/H7pBvin6/H7pBaR6A898U/X4/dIN8U/X4/dILSPQHnvin6/H7pBvin6/H7pBaR6A898U/X4/dIN8U/X4/dILSPQHnvin6/H7pBvin6/H7pBaR6A898U/X4/dIN8U/X4/dILSPQHnvin6/H7pBvin6/H7pBaR6A898U/X4/dIN8U/X4/dILSPQHnvin6/H7pBvin6/H7pBaR4Wr0Ph7lf3qSyDa54G0EKOmYionSVycZK3xT9fj90haom8pG56A898U/X4/dIN8U/X4/dIS0q9Aee+Kfr8fukG+Kfr8fukFpHoDz3xT9fj90g3xT9fj90gtI9Aee+Kfr8fukG+Kfr8fukFpHoDz3xT9fj90g3xT9fj90gtI9Aee+Kfr8fukG+Kfr8fukFpHoDz3xT9fj90g3xT9fj90gtI9Aee+Kfr8fukG+Kfr8fukFpHoDz3xT9fj90g3xT9fj90gtI9Aee+Kfr8fukG+Kfr8fukFpHoDz3xT9fj90g3xT9fj90gtI9Aee+Kfr8fukG+Kfr8fukFpHoDz3xT9fj90g3xT9fj90gtI9Aee+Kfr8fukG+Kfr8fukFpHoRKbz9Wd0z5J774p+vx+6Qj0jmvrKxzHI5NpnCi6/3SxulEwAGVAAAAAAAAAAAAAFdxHhGsv1QtRRY2xDY90g3vMy3SQKyVvDouk8Um5uTaXoo9hy8Gqrst059HgLmZdLPbbY9tPhK02iooUtqVMrt8SyuYiLK1dWyNRiP4XKq7T1X1S5AtxSMPZTWbD9bbJ+bt7uNJYUkSzW+umifT27bRW/e9mNsj1axVY1ZXyK1qqiadM86HJ7D9BWQJFeLw+zUdwW6UtifLEtDBVbSuR7dI0lVqPVXpG6RWI5dUbwJpewLyWUSpyew/U11Y7mveIrPca9LnW2JksW8aipRUcr3axrKiOe1rnMbIjHKnC1dVRb2AS9xz44IZrpV7tCx+jItNpqLp+ESd5UfYkPJoeNP6KVn5uH5xNNVTN0iHhvKj7Eh5NBvKj7Eh5ND3BLyWh4byo+xIeTQbyo+xIeTQ9wLyWh4byo+xIeTQbyo+xIeTQ9wLyWh4byo+xIeTQbyo+xIeTQ9wLyWh4byo+xIeTQbyo+xIeTQ9wLyWh4byo+xIeTQbyo+xIeTQ9wLyWh4byo+xIeTQbyo+xIeTQ9wLyWh4byo+xIeTQbyo+xIeTQ9wLyWh4byo+xIeTQbyo+xIeTQ9wLyWh4byo+xIeTQbyo+xIeTQ9wLyWh4byo+xIeTQbyo+xIeTQ9wLyWh4byo+xIeTQbyo+xIeTQ9wLyWh4byo+xIeTQbyo+xIeTQ9wLyWh4byo+xIeTQbyo+xIeTQ9wLyWh4byo+xIeTQjU9JSrWVbVpolRqs0TYTg6E6BEpvP1Z3TPkliZtJaHpvKj7Eh5NBvKj7Eh5ND3BLyWh4byo+xIeTQbyo+xIeTQ9wLyWh4byo+xIeTQbyo+xIeTQ9wLyWh4byo+xIeTQbyo+xIeTQ9wLyWh4byo+xIeTQbyo+xIeTQ9wLyWh4byo+xIeTQbyo+xIeTQ9wLyWh4byo+xIeTQbyo+xIeTQ9wLyWh4byo+xIeTQbyo+xIeTQ9wLyWh4byo+xIeTQbyo+xIeTQ9wLyWh4byo+xIeTQbyo+xIeTQ9wLyWh4byo+xIeTQbyo+xIeTQ9wLyWh4byo+xIeTQbyo+xIeTQ9wLyWh4byo+xIeTQbyo+xIeTQ9wLyWh4byo+xIeTQbyo+xIeTQ9wLyWh4byo+xIeTQbyo+xIeTQ9wLyWhz56SlSupWpTRIipJqmwnDwISd5UfYkPJoedR6IUncyfuQllmZtBEPDeVH2JDyaDeVH2JDyaHuCXktDw3lR9iQ8mg3lR9iQ8mh7gXktDw3lR9iQ8mg3lR9iQ8mh7gXktDw3lR9iQ8mg3lR9iQ8mh7gXktDw3lR9iQ8mg3lR9iQ8mh7gXktDw3lR9iQ8mg3lR9iQ8mh7gXktDw3lR9iQ8mg3lR9iQ8mh7gXktDw3lR9iQ8mg3lR9iQ8mh7gXktDw3lR9iQ8mg3lR9iQ8mh7gXktDw3lR9iQ8mg3lR9iQ8mh7gXktDw3lR9iQ8mg3lR9iQ8mh7gXktDw3lR9iQ8mg3lR9iQ8mh7gXktDw3lR9iQ8mg3lR9iQ8mh7gXktDw3lR9iQ8mg3lR9iQ8mh7gXktDw3lR9iQ8mg3lR9iQ8mh7gXktDnUtJSrV1rVpolRsjURFYnB0DSVvKj7Eh5NDzpPPld+dZ/DaSy1TNyIh4byo+xIeTQbyo+xIeTQ9wS8loeG8qPsSHk0G8qPsSHk0PcC8loeG8qPsSHk0G8qPsSHk0PcC8loeG8qPsSHk0G8qPsSHk0PcC8loeG8qPsSHk0G8qPsSHk0PcC8loeG8qPsSHk0G8qPsSHk0PcC8loeG8qPsSHk0G8qPsSHk0PcC8loeG8qPsSHk0G8qPsSHk0PcC8loeG8qPsSHk0G8qPsSHk0PcC8loeG8qPsSHk0G8qPsSHk0PcC8loeG8qPsSHk0G8qPsSHk0PcC8loeG8qPsSHk0G8qPsSHk0PcC8loeG8qPsSHk0G8qPsSHk0PcC8loeG8qPsSHk0G8qPsSHk0PcC8loeG8qPsSHk0I1ypKRlDM5tLEio3gVGInVOgRLp6Hzdz4S0zN4JiLPTeVH2JDyaDeVH2JDyaHuCXktDw3lR9iQ8mg3lR9iQ8mh7gXktDw3lR9iQ8mg3lR9iQ8mh7gXktDw3lR9iQ8mg3lR9iQ8mh7gXktDw3lR9iQ8mg3lR9iQ8mh7gXktDw3lR9iQ8mg3lR9iQ8mh7gXktDw3lR9iQ8mg3lR9iQ8mh7gXktDw3lR9iQ8mg3lR9iQ8mh7gXktDw3lR9iQ8mg3lR9iQ8mh7gXktDw3lR9iQ8mg3lR9iQ8mh7gXktDw3lR9iQ8mg3lR9iQ8mh7gXktDw3lR9iQ8mg3lR9iQ8mh7gXktDw3lR9iQ8mg3lR9iQ8mh7gXktDw3lR9iQ8mg3lR9iQ8mh7gXktDw3lR9iQ8mg3lR9iQ8mh7gXktDw3lR9iQ8mhGttJSPo2OdSxKu0/hViemU6BEtfnJndP+UpbzYtm9N5UfYkPJoN5UfYkPJoe4JeS0PDeVH2JDyaDeVH2JDyaHuBeS0PDeVH2JDyaDeVH2JDyaHuBeS0PDeVH2JDyaDeVH2JDyaHuBeS0PDeVH2JDyaDeVH2JDyaHuBeS0PDeVH2JDyaDeVH2JDyaHuBeS0PDeVH2JDyaDeVH2JDyaHuBeS0PDeVH2JDyaDeVH2JDyaHuBeS0PDeVH2JDyaDeVH2JDyaHuBeS0PDeVH2JDyaDeVH2JDyaHuBeS0PDeVH2JDyaDeVH2JDyaHuBeS0PDeVH2JDyaDeVH2JDyaHuBeS0PDeVH2JDyaDeVH2JDyaHuBeS0PDeVH2JDyaDeVH2JDyaHuBeS0PDeVH2JDyaDeVH2JDyaHuBeS0Oc6kpeakTN7RbKwPXTYTTXaaSt5UfYkPJoeb/RaL/DyfKYSyzM5ERDw3lR9iQ8mg3lR9iQ8mh7gl5LQ8N5UfYkPJoN5UfYkPJoe4F5LQ8N5UfYkPJoN5UfYkPJoe4F5LQ8N5UfYkPJoN5UfYkPJoe4F5LQ8N5UfYkPJoN5UfYkPJoe4F5LQ8N5UfYkPJoN5UfYkPJoe4F5LQ8N5UfYkPJoN5UfYkPJoe4F5LQ8N5UfYkPJoN5UfYkPJoe4F5LQ8N5UfYkPJoN5UfYkPJoe4F5LQ8N5UfYkPJoN5UfYkPJoe4F5LQ8N5UfYkPJoN5UfYkPJoe4F5LQ8N5UfYkPJoN5UfYkPJoe4F5LQ8N5UfYkPJoN5UfYkPJoe4F5LQ8N5UfYkPJoN5UfYkPJoe4F5LQ8N5UfYkPJoN5UfYkPJoe4F5LQ59spKV9DC59NE5VThVWIq9Mk7yo+xIeTQ87V6Hw9yv71JZapm8kRk8N5UfYkPJoN5UfYkPJoe4JeS0PDeVH2JDyaDeVH2JDyaHuBeS0PDeVH2JDyaDeVH2JDyaHuBeS0PDeVH2JDyaDeVH2JDyaHuBeS0PDeVH2JDyaDeVH2JDyaHuBeS0PDeVH2JDyaDeVH2JDyaHuBeS0PDeVH2JDyaDeVH2JDyaHuBeS0PDeVH2JDyaDeVH2JDyaHuBeS0PDeVH2JDyaDeVH2JDyaHuBeS0PDeVH2JDyaDeVH2JDyaHuBeS0PDeVH2JDyaDeVH2JDyaHuBeS0PDeVH2JDyaDeVH2JDyaHuBeS0PDeVH2JDyaDeVH2JDyaHuBeS0PDeVH2JDyaDeVH2JDyaHuBeS0PDeVH2JDyaHjRRxxVlYyNjWNRzOBqaJ+CTSJTefqzumfJLEzaSyWADKgAAAAAAAAAAAAAAAAAAAACFT+ilZ+bh+cTSFT+ilZ+bh+cTTVW9IAAZUAAAAAAAAAAAAAAAAAAAAAAAAAAAAAAAAAAAiU3n6s7pnySWRKbz9Wd0z5JY3SkpYAIoAAAAAAAAAAAAAAAAAAAAAAAAAAAAAAAAAAAAAiVHohSdzJ+5CWRKj0QpO5k/chLLO6EjnAARQAAAAAAAAAAAAAAAAAAAAAAAAAAAAAAAAAAAABEpPPld+dZ/DaSyJSefK786z+G0lmqt6QAAyoAAAAAAAAAAAAAAAAAAAAAAAAAAAAAAAAAABEunofN3PhJZEunofN3PhLTvhJ3JYAIoAAAAAAAAAAAAAAAAAAAAAAAAAAAAAAAAAAAAAES1+cmd0/5SksiWvzkzun/KUvMnOlgAigAAAAAAAAAAAAAAAAAAAAAAAAAAAAAAAAAAAACI/wBFov8ADyfKYSyI/wBFov8ADyfKYSyzzJAACKAAAAAAAAAAAAAAAAAAAAAAAAAAAAAAAAAAAAAIlq9D4e5X96ksiWr0Ph7lf3qSy1b5SNwACKAAAAAAAAAAAAAAAAAAAAAAAAAAAAAAAAAAARKbz9Wd0z5JLIlN5+rO6Z8ksbpSUsAEUAAAAAAAAAAAAAAAAAAAAAQqf0UrPzcPziaQqf0UrPzcPziaaq3pAADKgAAAAAAAAAAAAAAAAAAAAAAAAAAAAAAAAAAESm8/VndM+SSyJTefqzumfJLG6UlLABFAAAAAAAAAAAAAAAAAAAAAAAAAAAAAAAAAAAAAESo9EKTuZP3ISyJUeiFJ3Mn7kJZZ3Qkc4ACKAAAAAAAAAAAAAAAAAAAAAAAAAAAAAAAAAAAAAIlJ58rvzrP4bSWRKTz5XfnWfw2ks1VvSAAGVAAAAAAAAAAAAAAAAAAAAAAAAAAAAAAAAAAAIl09D5u58JLIl09D5u58Jad8JO5LABFAAAAAAAAAAAAAAAAAAAAAAAAAAAAAAAAAAAAAAiWvzkzun/KUlkS1+cmd0/5Sl5k50sAEUAAAAAAAAAAAAAAAAAAAAAAAAAAAAAAAAAAAAARH+i0X+Hk+UwlkR/otF/h5PlMJZZ5kgABFAAAAAAAAAAAAAAAAAAAAAAAAAAAAAAAAAAAAAES1eh8Pcr+9SWRLV6Hw9yv71JZat8pG4ABFAAAAAAAAAAAAAAAAAAAAAAAAAAAAAAAAAAAIlN5+rO6Z8klkSm8/VndM+SWN0pKWACKAAAAAAAAAAAAAAAAAAAAAIVP6KVn5uH5xNKvdKDF9Xfal+H8S263QJDCj46i1uqXOd0fCjkmZonqae2eXMXM78fbJ+rr/AOaPrNMT8qO33PHXpOJRVNMYNU9MTR7aonsW0FS5i5nfj7ZP1df/ADQ5i5nfj7ZP1df/ADRNinxo7fcnKsXyFfXR+NbQVLmLmd+Ptk/V1/8ANDmLmd+Ptk/V1/8ANDYp8aO33HKsXyFfXR+NbQVLmLmd+Ptk/V1/80OYuZ34+2T9XX/zQ2KfGjt9xyrF8hX10fjW0FS5i5nfj7ZP1df/ADQ5i5nfj7ZP1df/ADQ2KfGjt9xyrF8hX10fjW0FS5i5nfj7ZP1df/NDmLmd+Ptk/V1/80Ninxo7fccqxfIV9dH41tBUuYuZ34+2T9XX/wA0OYuZ34+2T9XX/wA0Ninxo7fccqxfIV9dH41tBUuYuZ34+2T9XX/zQ5i5nfj7ZP1df/NDYp8aO33HKsXyFfXR+NbQVLmLmd+Ptk/V1/8ANDmLmd+Ptk/V1/8ANDYp8aO33HKsXyFfXR+NbQVLmLmd+Ptk/V1/80OYuZ34+2T9XX/zQ2KfGjt9xyrF8hX10fjW0FS5i5nfj7ZP1df/ADQ5i5nfj7ZP1df/ADQ2KfGjt9xyrF8hX10fjW0FS5i5nfj7ZP1df/NDmLmd+Ptk/V1/80Ninxo7fccqxfIV9dH41tBUuYuZ34+2T9XX/wA0OYuZ34+2T9XX/wA0Ninxo7fccqxfIV9dH41tBUuYuZ34+2T9XX/zQ5i5nfj7ZP1df/NDYp8aO33HKsXyFfXR+NbQVLmLmd+Ptk/V1/8ANDmLmd+Ptk/V1/8ANDYp8aO33HKsXyFfXR+NbSJTefqzumfJK7zFzO/H2yfq6/8AmiNT2bMtayqRuO7KjkVm0vO+/h6H/E8BYoptPwo7fcnKsXyFXXR+NdgVLmLmd+Ptk/V1/wDNDmLmd+Ptk/V1/wDNE2KfGjt9y8qxfIV9dH41tBUuYuZ34+2T9XX/AM0OYuZ34+2T9XX/AM0Ninxo7fccqxfIV9dH41tBUuYuZ34+2T9XX/zQ5i5nfj7ZP1df/NDYp8aO33HKsXyFfXR+NbQVLmLmd+Ptk/V1/wDNDmLmd+Ptk/V1/wDNDYp8aO33HKsXyFfXR+NbQVLmLmd+Ptk/V1/80OYuZ34+2T9XX/zQ2KfGjt9xyrF8hX10fjW0FS5i5nfj7ZP1df8AzQ5i5nfj7ZP1df8AzQ2KfGjt9xyrF8hX10fjW0FS5i5nfj7ZP1df/NDmLmd+Ptk/V1/80Ninxo7fccqxfIV9dH41tBUuYuZ34+2T9XX/AM0OYuZ34+2T9XX/AM0Ninxo7fccqxfIV9dH41tBUuYuZ34+2T9XX/zQ5i5nfj7ZP1df/NDYp8aO33HKsXyFfXR+NbQVLmLmd+Ptk/V1/wDNDmLmd+Ptk/V1/wDNDYp8aO33HKsXyFfXR+NbQVLmLmd+Ptk/V1/80OYuZ34+2T9XX/zQ2KfGjt9xyrF8hX10fjW0FS5i5nfj7ZP1df8AzQ5i5nfj7ZP1df8AzQ2KfGjt9xyrF8hX10fjW0FS5i5nfj7ZP1df/NDmLmd+Ptk/V1/80Ninxo7fccqxfIV9dH41tBUuYuZ34+2T9XX/AM0OYuZ34+2T9XX/AM0Ninxo7fccqxfIV9dH41tBUuYuZ34+2T9XX/zQ5i5nfj7ZP1df/NDYp8aO33HKsXyFfXR+NYqj0QpO5k/chLKTPZsy9+0yLjuyq5Uk2V5336JwJrwb54STzFzO/H2yfq6/+aLNFNo+FHb7kjSsXyFXXR+NbQVLmLmd+Ptk/V1/80OYuZ34+2T9XX/zRNinxo7fcvKsXyFfXR+NbQVLmLmd+Ptk/V1/80OYuZ34+2T9XX/zQ2KfGjt9xyrF8hX10fjW0FS5i5nfj7ZP1df/ADQ5i5nfj7ZP1df/ADQ2KfGjt9xyrF8hX10fjW0FS5i5nfj7ZP1df/NDmLmd+Ptk/V1/80Ninxo7fccqxfIV9dH41tBUuYuZ34+2T9XX/wA0OYuZ34+2T9XX/wA0Ninxo7fccqxfIV9dH41tBUuYuZ34+2T9XX/zQ5i5nfj7ZP1df/NDYp8aO33HKsXyFfXR+NbQVLmLmd+Ptk/V1/8ANDmLmd+Ptk/V1/8ANDYp8aO33HKsXyFfXR+NbQVLmLmd+Ptk/V1/80OYuZ34+2T9XX/zQ2KfGjt9xyrF8hX10fjW0FS5i5nfj7ZP1df/ADQ5i5nfj7ZP1df/ADQ2KfGjt9xyrF8hX10fjW0FS5i5nfj7ZP1df/NDmLmd+Ptk/V1/80Ninxo7fccqxfIV9dH41tBUuYuZ34+2T9XX/wA0OYuZ34+2T9XX/wA0Ninxo7fccqxfIV9dH41tBUuYuZ34+2T9XX/zQ5i5nfj7ZP1df/NDYp8aO33HKsXyFfXR+NbQVLmLmd+Ptk/V1/8ANDmLmd+Ptk/V1/8ANDYp8aO33HKsXyFfXR+NbQVLmLmd+Ptk/V1/80OYuZ34+2T9XX/zQ2KfGjt9xyrF8hX10fjW0FS5i5nfj7ZP1df/ADQ5i5nfj7ZP1df/ADQ2KfGjt9xyrF8hX10fjWKk8+V351n8NpLKRTWbMtaqsRuO7KipI3aVcPvXVdhv/eeDgJXMXM78fbJ+rr/5otVFN/Cjt9yRpWL5Crro/GtoKlzFzO/H2yfq6/8AmhzFzO/H2yfq6/8AmibFPjR2+5eVYvkK+uj8a2gqXMXM78fbJ+rr/wCaHMXM78fbJ+rr/wCaGxT40dvuOVYvkK+uj8a2gqXMXM78fbJ+rr/5ocxczvx9sn6uv/mhsU+NHb7jlWL5Cvro/GtoKlzFzO/H2yfq6/8AmhzFzO/H2yfq6/8AmhsU+NHb7jlWL5Cvro/GtoKlzFzO/H2yfq6/+aHMXM78fbJ+rr/5obFPjR2+45Vi+Qr66PxraCpcxczvx9sn6uv/AJocxczvx9sn6uv/AJobFPjR2+45Vi+Qr66PxraCpcxczvx9sn6uv/mhzFzO/H2yfq6/+aGxT40dvuOVYvkK+uj8a2gqXMXM78fbJ+rr/wCaHMXM78fbJ+rr/wCaGxT40dvuOVYvkK+uj8a2gqXMXM78fbJ+rr/5ocxczvx9sn6uv/mhsU+NHb7jlWL5Cvro/GtoKlzFzO/H2yfq6/8AmhzFzO/H2yfq6/8AmhsU+NHb7jlWL5Cvro/GtoKlzFzO/H2yfq6/+aHMXM78fbJ+rr/5obFPjR2+45Vi+Qr66PxraCpcxczvx9sn6uv/AJocxczvx9sn6uv/AJobFPjR2+45Vi+Qr66PxraCpcxczvx9sn6uv/mhzFzO/H2yfq6/+aGxT40dvuOVYvkK+uj8a2gqXMXM78fbJ+rr/wCaHMXM78fbJ+rr/wCaGxT40dvuOVYvkK+uj8a2kS6eh83c+ErvMXM78fbJ+rr/AOaI1xs2ZaUUqyY7srm6cKJh96a8PHvktNFN4+FHb7knSsW36irro/GuwKlzFzO/H2yfq6/+aHMXM78fbJ+rr/5omxT40dvuXlWL5Cvro/GtoKlzFzO/H2yfq6/+aHMXM78fbJ+rr/5obFPjR2+45Vi+Qr66PxraCpcxczvx9sn6uv8A5ocxczvx9sn6uv8A5obFPjR2+45Vi+Qr66PxraCpcxczvx9sn6uv/mhzFzO/H2yfq6/+aGxT40dvuOVYvkK+uj8a2gqXMXM78fbJ+rr/AOaHMXM78fbJ+rr/AOaGxT40dvuOVYvkK+uj8a2gqXMXM78fbJ+rr/5ocxczvx9sn6uv/mhsU+NHb7jlWL5Cvro/GtoKlzFzO/H2yfq6/wDmhzFzO/H2yfq6/wDmhsU+NHb7jlWL5Cvro/GtoKlzFzO/H2yfq6/+aHMXM78fbJ+rr/5obFPjR2+45Vi+Qr66PxraCpcxczvx9sn6uv8A5ocxczvx9sn6uv8A5obFPjR2+45Vi+Qr66PxraCpcxczvx9sn6uv/mhzFzO/H2yfq6/+aGxT40dvuOVYvkK+uj8a2gqXMXM78fbJ+rr/AOaHMXM78fbJ+rr/AOaGxT40dvuOVYvkK+uj8a2gqXMXM78fbJ+rr/5ocxczvx9sn6uv/mhsU+NHb7jlWL5Cvro/GtoKlzFzO/H2yfq6/wDmhzFzO/H2yfq6/wDmhsU+NHb7jlWL5Cvro/GtoKlzFzO/H2yfq6/+aHMXM78fbJ+rr/5obFPjR2+45Vi+Qr66PxraCpcxczvx9sn6uv8A5ocxczvx9sn6uv8A5obFPjR2+45Vi+Qr66PxraRLX5yZ3T/lKV3mLmd+Ptk/V1/80RrfZsy1pGrHjuytbq7gXD71/vL/AN5LsU28KO33JyrFv+oq66PxrsCpcxczvx9sn6uv/mhzFzO/H2yfq6/+aJsU+NHb7l5Vi+Qr66PxraCpcxczvx9sn6uv/mhzFzO/H2yfq6/+aGxT40dvuOVYvkK+uj8a2gqXMXM78fbJ+rr/AOaHMXM78fbJ+rr/AOaGxT40dvuOVYvkK+uj8a2gqXMXM78fbJ+rr/5ocxczvx9sn6uv/mhsU+NHb7jlWL5Cvro/GtoKlzFzO/H2yfq6/wDmhzFzO/H2yfq6/wDmhsU+NHb7jlWL5Cvro/GtoKlzFzO/H2yfq6/+aHMXM78fbJ+rr/5obFPjR2+45Vi+Qr66PxraCpcxczvx9sn6uv8A5ocxczvx9sn6uv8A5obFPjR2+45Vi+Qr66PxraCpcxczvx9sn6uv/mhzFzO/H2yfq6/+aGxT40dvuOVYvkK+uj8a2gqXMXM78fbJ+rr/AOaHMXM78fbJ+rr/AOaGxT40dvuOVYvkK+uj8a2gqXMXM78fbJ+rr/5ocxczvx9sn6uv/mhsU+NHb7jlWL5Cvro/GtoKlzFzO/H2yfq6/wDmj6is+ZLZWOmx1Znxo5Fe1uH3tVya8KIu+V09nQbFPjR2+4jSsXyFXXR+NawAfN7QAAAAAAAER/otF/h5PlMJZEf6LRf4eT5TCWWeZIAARQAAAAAAAAAAAAAAAAAAAAAAAAAAAAAAAAAAAABEtXofD3K/vUlkS1eh8Pcr+9SWWrfKRuAARQAAAAAAAAAAAAAAAAAAAAAAAAAAAAAAAAAACJTefqzumfJJZEpvP1Z3TPkljdKSlgAigAAAAAAAAAAAAAAAAAAAACFT+ilZ+bh+cTSFT+ilZ+bh+cTTVW9IAAZUAAAAAAAAAAAAAAAAAAAAAAAAAAAAAAAAAAAiU3n6s7pnySWRKbz9Wd0z5JY3SkpYAIoAAAAAAAAAAAAAAAAAAAAAAAAAAAAAAAAAAAAAiVHohSdzJ+5CWRKj0QpO5k/chLLO6EjnAARQAAAAAAAAAAAAAAAAAAAAAAAAAAAAAAAAAAAABEpPPld+dZ/DaSyJSefK786z+G0lmqt6QAAyoAAAAAAAAAAAAAAAAAAAAAAAAAAAAAAAAAABEunofN3PhJZEunofN3PhLTvhJ3JYAIoAAAAAAAAAAAAAAAAAAAAAAAAAAAAAAAAAAAAAES1+cmd0/wCUpLIlr85M7p/ylLzJzpYAIoAAAAAAAAAAAAAAAAAAAAAAAAAAAAAAAAAAAAAiP9Fov8PJ8phLIj/RaL/DyfKYSyzzJAACKAAAAAAAAAAAAAAAAAAAAAAAAAAAAAAAAAAAAAIlq9D4e5X96ksiWr0Ph7lf3qSy1b5SNwACKAAAAAAAAAAAAAAAAAAAAAAAAAAAAAAAAAAARKbz9Wd0z5JLIlN5+rO6Z8ksbpSUsAEUAAAAAAAAAAAAAAAAAAAAAQqf0UrPzcPziaQqf0UrPzcPziaaq3pAADKgAAAAAAAAAAAAAAAAAAAAAAAAAAAAAAAAAAESm8/VndM+SSyJTefqzumfJLG6UlLABFAAAAAAAAAAAAAAAAAAAAAAAAAAAAAAAAAAAAAESo9EKTuZP3ISyJUeiFJ3Mn7kJZZ3Qkc4ACKAAAAAAAAAAAAAAAAAAAAAAAAAAAAAAAAAAAAAIlJ58rvzrP4bSWRKTz5XfnWfw2ks1VvSAAGVAAAAAAAAAAAAAAAAAAAAAAAAAAAAAAAAAAAIl09D5u58JLIl09D5u58Jad8JO5LABFAAAAAAAAAAAAAAAAAAAAAAAAAAAAAAAAAAAAAAiWvzkzun/KUlkS1+cmd0/wCUpeZOdLABFAAAAAAAAAAAAAAAAAAAAAAAAAAAAAAAAAAAAAER/otF/h5PlMJZEf6LRf4eT5TCWWeZIAARQAAAAAAAAAAAAAAAAAAAAAAAAAAAAAAAAAAAABEtXofD3K/vUlkS1eh8Pcr+9SWWrfKRuAARQAAAAAAAAAAAAAAAAAAAAAAAAAAAAAAAAAACJTefqzumfJJZEpvP1Z3TPkljdKSlgAigAAAAAAAAAAAAAAAAAAAACFT+ilZ+bh+cTSFT+ilZ+bh+cTTVW9IAAZUAAAAAAAAAAAAAAAAAAAAAAAAAAAAAAAAAAAiU3n6s7pnySWRKbz9Wd0z5JY3SkpYAIoAAAAAAAAAAAAAAAAAAAAAAAAAAAAAAAAAAAAAiVHohSdzJ+5CWRKj0QpO5k/chLLO6EjnAARQAAAAAAAAAAAAAAAAAAAAAAAAAAAAAAAAAAAABEpPPld+dZ/DaSyJSefK786z+G0lmqt6QAAyoAAAAAAAAAAAAAAAAAAAAAAAAAAAAAAAAAABEunofN3PhJZEunofN3PhLTvhJ3JYAIoAAAAAAAAAAAAAAAAAAAAAAAAAAAAAAAAAAAAAES1+cmd0/5SksiWvzkzun/KUvMnOlgAigAAAAAAAAAAAAAAAAAAAAAAAAAAAAAAAAAAAACI/0Wi/w8nymEsiP9Fov8PJ8phLLPMkAAIoAAAAAAAAAAAAAAAAAAAAAAAAAAAAAAAAAAAAAiWr0Ph7lf3qSyJavQ+HuV/epLLVvlI3AAIoAAAAAAAAAAAAAAAAAAAAAAAAAAAAAAAAAABEpvP1Z3TPkksiU3n6s7pnySxulJSwARQAAAAAAAAAAADl3/CuGMV08VLijDlrvEEL90jjr6OOoYx+mm01HoqIunBqgFBzAzFfSY4psA0t/uNmbFb+adbU2q1OuNe9rnqyOOKJIZka1NlzpJHRuRE2ETRXalpo8V2qky5djOjv02IaCltste2uekbZKpjGucu0kbGNa7gVqojG6Kmioiopybjgm92DF0WL8vLXYX7dpZZp7bWTPooo4Ynq+F8T4opNnZ2nNVmxoqbOips6LzMP4PvNloKbKyphZU2y6226Vt9uLaaRI98VMvBFA5V2W8M0q6O2l2WIvBqprKyZufQ4rxxYIcC4txFih9xo8Y1EVNXW1aOBkNE+pidLCtO5jUl0YrUYu6Pk2kVV4FIMOPsbJg21ZzTYkkW2XG7QslsK0kG94rdLUb3arXo3dt2RFbIrlkVqrqmwidLu2TLvG1QmErHjCpszrRgyRJYKiiqJnVFykijdFTrJE5jWwIjHK5yI+XVyIiaIRLdlTjCCxW3LWsq7Q7CdqusddHXMqJd/T00U+7xUzodzRjFR+y1ZElXVreBiKvBchz7ljvHFRhHEOblsxJJT2+w3Ooigse9IHU9TR0025SrK9zd23V2kjkVsjWt0YmyvDrtUEzKmCOoi12JWI9uqdRU1QyWpyqxjzGveXVHV2hMJ325y1r6108ra6mp5pd1mp2wpGrHqrtprZFlbo1+qsVU4dcYxsbGxsTRrURET1CTbmIRKf0UrPzcPziaRpqClnlWaRj0eqIiq2RzdUTpa6Kh88y6Pim98SeUJtJ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kSm8/VndM+SOZdHxTe+JPKPxLTRIquRsqKvTXd5OH4RGyZpgInMuj4pvfEnlDmXR8U3viTyhkZpYInMuj4pvfEnlDmXR8U3viTyhkZpYInMuj4pvfEnlDmXR8U3viTyhkZpYInMuj4pvfEnlDmXR8U3viTyhkZpYInMuj4pvfEnlDmXR8U3viTyhkZpYInMuj4pvfEnlDmXR8U3viTyhkZpYInMuj4pvfEnlDmXR8U3viTyhkZpYInMuj4pvfEnlDmXR8U3viTyhkZpYInMuj4pvfEnlDmXR8U3viTyhkZpYInMuj4pvfEnlDmXR8U3viTyhkZpYInMuj4pvfEnlDmXR8U3viTyhkZpYInMuj4pvfEnlDmXR8U3viTyhkZpYInMuj4pvfEnlDmXR8U3viTyhkZpYInMuj4pvfEnlDmXR8U3viTyhkZpYInMuj4pvfEnlDmXR8U3viTyhkZlR6IUncyfuQlkNbTRKqOVsqqnSXd5OD4T95l0fFN74k8oTsyZpYInMuj4pvfEnlDmXR8U3viTyhkZpYInMuj4pvfEnlDmXR8U3viTyhkZpYInMuj4pvfEnlDmXR8U3viTyhkZpYInMuj4pvfEnlDmXR8U3viTyhkZpYInMuj4pvfEnlDmXR8U3viTyhkZpYInMuj4pvfEnlDmXR8U3viTyhkZpYInMuj4pvfEnlDmXR8U3viTyhkZpYInMuj4pvfEnlDmXR8U3viTyhkZpYInMuj4pvfEnlDmXR8U3viTyhkZpYInMuj4pvfEnlDmXR8U3viTyhkZpYInMuj4pvfEnlDmXR8U3viTyhkZpYInMuj4pvfEnlDmXR8U3viTyhkZpYInMuj4pvfEnlDmXR8U3viTyhkZpYInMuj4pvfEnlDmXR8U3viTyhkZpYInMuj4pvfEnlDmXR8U3viTyhkZlJ58rvzrP4bSWQ0tNEiqqNmRV6a7vJw/CfvMuj4pvfEnlCdmTNLBE5l0fFN74k8ocy6Pim98SeUMjNLBE5l0fFN74k8ocy6Pim98SeUMjNLBE5l0fFN74k8ocy6Pim98SeUMjNLBE5l0fFN74k8ocy6Pim98SeUMjNLBE5l0fFN74k8ocy6Pim98SeUMjNLBE5l0fFN74k8ocy6Pim98SeUMjNLBE5l0fFN74k8ocy6Pim98SeUMjNLBE5l0fFN74k8ocy6Pim98SeUMjNLBE5l0fFN74k8ocy6Pim98SeUMjNLBE5l0fFN74k8ocy6Pim98SeUMjNLBE5l0fFN74k8ocy6Pim98SeUMjNLBE5l0fFN74k8ocy6Pim98SeUMjNLBE5l0fFN74k8ocy6Pim98SeUMjNLBE5l0fFN74k8ocy6Pim98SeUMjNLIl09D5u58I5l0fFN74k8o/HWmieitc2VUXpos8njEbMTcm6YCJzLo+Kb3xJ5Q5l0fFN74k8oZGaWCJzLo+Kb3xJ5Q5l0fFN74k8oZGaWCJzLo+Kb3xJ5Q5l0fFN74k8oZGaWCJzLo+Kb3xJ5Q5l0fFN74k8oZGaWCJzLo+Kb3xJ5Q5l0fFN74k8oZGaWCJzLo+Kb3xJ5Q5l0fFN74k8oZGaWCJzLo+Kb3xJ5Q5l0fFN74k8oZGaWCJzLo+Kb3xJ5Q5l0fFN74k8oZGaWCJzLo+Kb3xJ5Q5l0fFN74k8oZGaWCJzLo+Kb3xJ5Q5l0fFN74k8oZGaWCJzLo+Kb3xJ5Q5l0fFN74k8oZGaWCJzLo+Kb3xJ5Q5l0fFN74k8oZGaWCJzLo+Kb3xJ5Q5l0fFN74k8oZGaWCJzLo+Kb3xJ5Q5l0fFN74k8oZGaWCJzLo+Kb3xJ5Q5l0fFN74k8oZGaWRLX5yZ3T/lKOZdHxTe+JPKPxtpompstbKicSTyeMfBtYzumA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P9Fov8PJ8phLIfMmi2trZm10013eTXTvn7zLo+Kb3xJ5QnZkzSwROZdHxTe+JPKHMuj4pvfEnlDIzSwROZdHxTe+JPKHMuj4pvfEnlDIzSwROZdHxTe+JPKHMuj4pvfEnlDIzSwROZdHxTe+JPKHMuj4pvfEnlDIzSwROZdHxTe+JPKHMuj4pvfEnlDIzSwROZdHxTe+JPKHMuj4pvfEnlDIzSwROZdHxTe+JPKHMuj4pvfEnlDIzSwROZdHxTe+JPKHMuj4pvfEnlDIzSwROZdHxTe+JPKHMuj4pvfEnlDIzSwROZdHxTe+JPKHMuj4pvfEnlDIzSwROZdHxTe+JPKHMuj4pvfEnlDIzSwROZdHxTe+JPKHMuj4pvfEnlDIzSwROZdHxTe+JPKHMuj4pvfEnlDIzSwROZdHxTe+JPKHMuj4pvfEnlDIzSwROZdHxTe+JPKHMuj4pvfEnlDIzLV6Hw9yv71JZDbaaJiI1rZUROkiTyeM/eZdHxTe+JPKE7Mzci8Q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gicy6Pim98SeUOZdHxTe+JPKGRmlkSm8/VndM+SOZdHxTe+JPKPWnpYKVHJC1U2l1crnK5V9tV1GUQZvYAGVAAAAAAAAAAAAAAAAAABimcuY+deXFPdMZ22x4N50rTLBGsVdUVDrjWNc5iOfHsKkbEVXqiI7VybKrovAh44kzozDvuJrbg3KLDVndc5bAzENe6/OkSOGKRqKyBqRORd0VVRNVXThTpJqpVcwsLZ04qzUq7viTKCbGOE7TOnMG1piSkoaNVb0qiaNyudK53Cuj0TRFVqoqcB3cUYWzew9mXFm9gXANJd6i/YeZbbnZ33SCB9vqGo1UXdXaNka1WtToensu/BRUU+loZSP/aOv9Xk5Q5g2HLmrud2nZVx1kMT9mjt8lM1VlkmlXhazg2ms6bvwUdroqy7/AJ8XuxZHYYzCW0W+e/4o3rS08KudFRxVMyKu0/VyuSNuyq6bWq8adNPXCOUuIcJeZ0uuX7mxVmILnbq+SWKKRqMWqqGu0ja5yo3RNWt1VUTVFXXQ+JcCX6DzOlhwPdstKfFVxo6SkgrLHNco6bVWr0SsqUdssc3po5rl14U6o+CZunlfmdjK7Y5v+V2ZNusUOILLTxVzaiySyOpZoJEbwbMqq9rmq5Ndenr0k0RXasYR5nnJq6YKxFfMcXjCNDhNLhAygt1ipqzfjqWna7ac6WfVd0e5yIuuqrpxcCJu5mq18lgABlQAAAAAAAAAAAAAAAAAAAAAAAAAAAAAPxVRE1VdEQ/Ss5ksxTPgi7UeC6RZ7zWQLS0ukjGbksioxZVV6onQNVXadNdnREUCqZeZs3TF2NK+zXKhoqe0V0c9Vhqoh29usp6ed0Eznqqq1VVyNe3ZROhcnT6Z2q3OjLigqLhTVF8qNbRVOo7jLHbKuSGhlRUT7/KyJWRN1Xge9yNXRVRV0XSnXPJ3EeE6TCF0wbiW936qwdUwx0tsqloII3UT0SKoY17IYnKu5rtJtvXVW9VdFORY5sWXC2ZpYTw5gd1xfeMS3OjjuG+qeOngdKxjHOqEe9sujGu2k3NkiqiacCm7RKNZumY+D7RfabDNTcp5bpV0zKyClo6GoqnyQOdspIm4sd0OqcK9JE4V0ThLMZphbAN3w5mTb7gsK1Fqt2DKexsrnvZtPqI50VU2ddpNWoi66adTXU0szNuZQAEAAAAAAAAAAAAAAAAAAAAAAAAAAAAAAAAAq+ZuKLhgvAl4xRa4aeWqt8LZImVDXOjVVe1vRI1UXpKvSVC0FEzatmIcVYdmwNY7BUTJekjjmubpoGU1FGkrVer0V+6udstXZRkbkVVTVUTVSxvFmpsT2WpuFxtEdbrW2iGGeui3N6bkyVrnMXXTR2qNd+CqqmnCU2HMGS+5iYNgw1d93w5iCx19w03vs7urHQpG/o2pI3RHu4ODp8KdIjXO1Yyw9j3E11s+EKi+0GJrVSQQy09XTw71qIWyM2Zklka7YVHo7aja9U0XoVU5GXeX2MLFcMtJ7taNwZh/DNZb7iu+In7hUSOhVrOhcu1rsO4W6pwcKltCZtnABlQAAAAAAAAAAAAAAAAAAAAAAAAAAAAAAAAAAcLG+LaLA2FLliq4QyTRUEW2kMfA6aRVRrI0XqK5zmpr1NdSqXi+5vYYw/NjS7wYaraWijdWV1joqWdtTFTIiq5I6t0yslkY3h4YGI/RUTZ1RSx5j4Rkxzgq54YgrN6VFXG11POqKqRzxvbJGq6cOztsbrpw6a6FZv1fmdizC9Xg5Mv5LRcrnBJQVV1nr6WW3Qscitkmi2JFqJNW6qxroWcKojlaiKpqEWGtzPwZQbwZNcamae5UbbhDTUVBUVk7aZyJpNJHAx7o4+FE23IjddU14FOdac2bXdsx7ll7DaLki0VNBPHXJQ1SxSuk29UVdx2GMRGJsyK/Yfro1V0OPasM4gyzxbX1lgwjV4itF0tdvo4nUlRTRVFHJRxrE1kiTyRosbmu2tpiuVHI7oeFFOjQWbElqziuWI5MPz1Nsv1noqV1XTzwqyjmgdMrmyNe9sjkXbborGO6fCiC0DQgAZUAAAAAAAAAAAAAAAAAAAAAAAAAAAAAAAAOJjGoxdTWGd2Brdb6y9PcyOnbcJXR00e05EWSRW9ErWpq5Wt6JdNEO2UPOt2Zy4Bq6bKOiSoxBVSMgY/doonQQrrtyNWVzW7WiaJw6ptapwoWN4oGH/NAYvsV2x3hzNWy2WWuwXbW3R1Rh98u9pWq1qpCu7KrkeqvbovB1eDg1X8wVnbmlz1YPocy8NYepbPj+nkmtElsfNu9M5Go9jJ90crXKrVb+CifhIuvArTk4IypxVcMvsVZb3bKR+E5r/b3yVGIq7EUF0qLhXbSK1ZtzbtIm1q7g4E4dE2lVV/cH4AzkxFiLAT8fYMo7Hbst6ORIZY7nFO661CRpHHstYq7kmjGKu16vDw6J9LUs5uviPN3OnL/ABZhpuOcM4SWxYouvM6norbPPJc6dHKiNV7nLuT1btN2thFRelq3VFIWLs/cz2XDGN6wHhawVOFcA1TKS6OuEkqVlW9rvvywKx2w1Gp6ZF0Th4ddlOHgrDWeDMxEx9mXklLiK8yVbWUlfNiijZTWalVdNKelbtJq1FVddVcumqaOVyu9MRZWZz2SfMLAuDcKW+6WDMKv34y8SXGKBLakrvvzZIV6N+jeDoE4E0VNpV2UWgzf0dh290uJbBbcRUTXNp7nSRVcTXdNGyMRyIunVTU6JysKWGLC2GLThqCVZY7VRQ0bZFTRXpGxG6+3pqdU+TQAAAAAAAAAAAAAAAAAAAAAAAAAAAAAAAARLvdKKyWqsvNxmbFS0MElTM9y6I1jGq5y95CWUTODDmIcaYcpcGWWOZlJea6GC71cUkTXUtAi7cqokn4TnbKMREa78JdU01LAiZQZjX/G0dyocYWuktt3pUp66Gnp0eiLQVMSSQOXaVdXp0bHKmibTF4EJtDnZlpclpX0eIJn09ZU7yirHW2qZSJUbStSF9Q6NIo5FVNEY5yOXVvB0Sa8VMvcV4ZzKsGMrXfbviOCemks14StWhg3vSabcMjWwxQo/YkRUVNHO0fwdUoOCLbivHOSFuy8t2D309JcK+RJr2tTTpTRU7K58j3ozb3ZZtWbKN3PZ1VFV+mpq0TmjbaXMPCddiaqwfQ11TU3ahlSGrhhoKh7KZysR7d1kRixxorV4HOciKqKiKqoqJZCjYBwxeLHi7Hl1uVFuNPerrBUUUu6Mcs0TKWNiqqNVVTRzXJo7Rer1S8mZWAAEAAAAAAAAAAAAAAAAAAAAAAAAAAAAAAAAAquOcU3DDNVhiCghp5G3q+QWyo3ZrlVsT45HKrNFTR2rE4V1Tp8Baih4wtWIMV4uw3b4LBUUtrsN0Zd6i6TzQblPsRPa2KFjXulVyuk4VexjURq6Kuqa2N47VRmBhGlsN1xNPd9m22Solpa+fe8q7jLG5Gvbso3ado5UTVqKi9TU5FixNeK/NvEmG5a3btVDaLdV0sO5tTYkldMj3bWm0uqMbwKqomnBpwmfYpwjmO3BmPsvrVgae5Lf7rU19vuUdfSxUzoZ3skVr0fIkrZGqjm6bGyqonRInCX7DuGb5QZq4hxJV0Wxba6y22kp5t0Yu3LE6ZZG7KLtJptt4VREXXg1LMREIvgAMqAAAAAAAAAAAAAAAAAAAAAAAAAAAAAAAAAACrY/wAZT4RorfDa7dHcLxe66O222mllWKN0z0VyvkeiOVrGMa5y6Iqrs6JwqcS64nzAwHLbLjjOosV5stdVw2+qltdvmopqCWZ7WRSqkk8ySx7ao134Ct2kVNrhQ6eZGFrzf4LNeMNOp1u+HLky50sFTKscVSiMdHJC56I5WbTHu0doujtNU01OJiOkxfmfFbsOVuCa3DdpZXU1ddZ7nVUkr5WQyNkbBAynll1Vz2t2nP2ERqLojlXRNQi0VWYmEaS+vw264zz10Lo2VKUtDUVEVI6T8Bs80bHRwKvTRJHN4NF6SopysAZqW/Ht3v1op7Lc6KSy18lI189DVMZMxjWLtufJExsb1V/9Uq7eibWmikDClDi3A99v9oTB1RdKG9XuW6012pqqmZFGydUV7ahskjZUdGqKiLGyTabs9JdUSTl9ZcQYaxbjOkuNiqEobzeH3ejuTJoFgex8UTdyVm3urXorXdNmzon4XSQWgX8AGVAAAAAAAAAAAAAAAAAAAAAAAAAAAAAAAAAAAAAAAAAAAAAAAAAAAAAAAAAAAAAAAAAAAAAAAAAAAAAAAAAAAAAAAAAAAAAAAAAAAAAA5llw5ZcPOuD7PR73W6Vslwq13R790qH6bT+iVdNdlOBNE4OkdMAAAAAAAAAAAAAAAAAAAAAAAAAAAAAAAAAAAAAAAAAAAAAAAAAAAAAAAAAAAAAAAAAAAAAAAAAAAAAAAAAAAAAAAAAAAAAAAAAAAAAAAAAAAAAAAAAAAAAAAAAAAAAAAAAAAAAAAAAAAAAAAAAAAAAAAAAAAAAAAAAAAAAAA5mHMOWXCVohsOH6PetDTq90cW6Pfsq96vd0T1VV1c5V4V6p0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NZUto6aSpc1XJG3XROqcLnv9bvjvsm6cOquL0wzNUU71jBXOe/1u+O+yOe/wBbvjvsmu4YnBNulYwVznv9bvjvsjnv9bvjvsjuGJwNulYwVznv9bvjvsjnv9bvjvsjuGJwNulYwVznv9bvjvsjnv8AW7477I7hicDbpWMFc57/AFu+O+yOe/1u+O+yO4YnA26VjBXOe/1u+O+yOe/1u+O+yO4YnA26VjBXOe/1u+O+yOe/1u+O+yO4YnA26VjBXOe/1u+O+yOe/wBbvjvsjuGJwNulYwVznv8AW7477I57/W7477I7hicDbpWMFc57/W7477I57/W7477I7hicDbpWMFc57/W7477I57/W7477I7hicDbpWMFc57/W7477I57/AFu+O+yO4YnA26VjBXOe/wBbvjvsjnv9bvjvsjuGJwNulYwVznv9bvjvsjnv9bvjvsjuGJwNulYwVznv9bvjvsjnv9bvjvsjuGJwNulYwVznv9bvjvsjnv8AW7477I7hicDbpWMFc57/AFu+O+yOe/1u+O+yO4YnA26VjBXOe/1u+O+yOe/1u+O+yO4YnA26VjBXOe/1u+O+yOe/1u+O+yO4YnA26VjBXOe/1u+O+yOe/wBbvjvsjuGJwNulYwVznv8AW7477I57/W7477I7hicDbpWMFc57/W7477I57/W7477I7hicDbpWMFc57/W7477I57/W7477I7hicDbpWMFc57/W7477I57/AFu+O+yO4YnA26VjBXOe/wBbvjvsjnv9bvjvsjuGJwNulYwVznv9bvjvsjnv9bvjvsjuGJwNulYwVznv9bvjvsjnv9bvjvsjuGJwNulYwVznv9bvjvsjnv8AW7477I7hicDbpWMFc57/AFu+O+yOe/1u+O+yO4YnA26VjBXOe/1u+O+yOe/1u+O+yO4YnA26VjBXOe/1u+O+yOe/1u+O+yO4YnA26VjBXOe/1u+O+yOe/wBbvjvsjuGJwNulYwVznv8AW7477I57/W7477I7hicDbpWMFc57/W7477I57/W7477I7hicDbpWMFc57/W7477I57/W7477I7hicDbpWMFc57/W7477I57/AFu+O+yO4YnA26VjBXOe/wBbvjvsjnv9bvjvsjuGJwNulYwVznv9bvjvsjnv9bvjvsjuGJwNulYwVznv9bvjvsjnv9bvjvsjuGJwNulYwVznv9bvjvsjnv8AW7477I7hicDbpWMFc57/AFu+O+yOe/1u+O+yO4YnA26VjBXOe/1u+O+yOe/1u+O+yO4YnA26VjBXOe/1u+O+yOe/1u+O+yO4YnA26VjBXOe/1u+O+yOe/wBbvjvsjuGJwNulYwVznv8AW7477I57/W7477I7hicDbpWMFc57/W7477I57/W7477I7hicDbpWMFc57/W7477I57/W7477I7hicDbpWMFc57/W7477I57/AFu+O+yO4YnA26VjBXOe/wBbvjvsjnv9bvjvsjuGJwNulYwVznv9bvjvsjnv9bvjvsjuGJwNulYwVznv9bvjvsjnv9bvjvsjuGJwNulYwVznv9bvjvsjnv8AW7477I7hicDbpWMFc57/AFu+O+yOe/1u+O+yO4YnA26VjBXOe/1u+O+yOe/1u+O+yO4YnA26VjBXOe/1u+O+yOe/1u+O+yO4YnA26VjBXOe/1u+O+yOe/wBbvjvsjuGJwNulYwVznv8AW7477I57/W7477I7hicDbpWMFc57/W7477I57/W7477I7hicDbpWMFc57/W7477I57/W7477I7hicDbpWMFc57/W7477I57/AFu+O+yO4YnA26VjBXOe/wBbvjvsjnv9bvjvsjuGJwNulYwVznv9bvjvsn1Hix8r2xx21XOcqIiJL019yO4YnA26VhBwXYmqGsWR1pcjUTaVVl6mumv4PHwHlz3+t3x32R3GueZdulYwVznv9bvjvsjnv9bvjvsjuGJwTbpWMFc57/W7477I57/W7477I7hicDbpWMFc57/W7477I57/AFu+O+yO4YnA26VjBXOe/wBbvjvsjnv9bvjvsjuGJwNulYwVznv9bvjvsjnv9bvjvsjuGJwNulYwVznv9bvjvsjnv9bvjvsjuGJwNulYwVznv9bvjvsjnv8AW7477I7hicDbpWMFc57/AFu+O+yOe/1u+O+yO4YnA26VjBXOe/1u+O+yOe/1u+O+yO4YnA26VjBXOe/1u+O+yOe/1u+O+yO4YnA26VjBXOe/1u+O+yOe/wBbvjvsjuGJwNulYwVznv8AW7477I57/W7477I7hicDbpWMFc57/W7477I57/W7477I7hicDbpWMFc57/W7477I57/W7477I7hicDbpWMFc57/W7477I57/AFu+O+yO4YnA26VjBXOe/wBbvjvsjnv9bvjvsjuGJwNulYwVznv9bvjvsjnv9bvjvsjuGJwNulYwVznv9bvjvsjnv9bvjvsjuGJwNulYwVznv9bvjvsjnv8AW7477I7hicDbpWMFc57/AFu+O+yOe/1u+O+yO4YnA26VjBXOe/1u+O+yOe/1u+O+yO4YnA26VjBXOe/1u+O+yOe/1u+O+yO4YnA26VjBXOe/1u+O+yOe/wBbvjvsjuGJwNulYwVznv8AW7477I57/W7477I7hicDbpWMFc57/W7477I57/W7477I7hicDbpWMFc57/W7477I57/W7477I7hicDbpWMFc57/W7477I57/AFu+O+yO4YnA26VjBXOe/wBbvjvsjnv9bvjvsjuGJwNulYwVznv9bvjvsjnv9bvjvsjuGJwNulYwVznv9bvjvsjnv9bvjvsjuGJwNulYwVznv9bvjvsjnv8AW7477I7hicDbpWMFc57/AFu+O+yOe/1u+O+yO4YnA26VjBXOe/1u+O+yOe/1u+O+yO4YnA26VjBXOe/1u+O+yOe/1u+O+yO4YnA26VjBXOe/1u+O+yOe/wBbvjvsjuGJwNulYwVznv8AW7477I57/W7477I7hicDbpWMFc57/W7477I57/W7477I7hicDbpWMFc57/W7477I57/W7477I7hicDbpWMFc57/W7477I57/AFu+O+yO4YnA26VjBXOe/wBbvjvsjnv9bvjvsjuGJwNulYwVznv9bvjvsjnv9bvjvsjuGJwNulYwVznv9bvjvsjnv9bvjvsjuGJwNulYwVznv9bvjvsjnv8AW7477I7hicDbpWMFc57/AFu+O+yOe/1u+O+yO4YnA26VjBXOe/1u+O+yOe/1u+O+yO4YnA26VjBXOe/1u+O+yOe/1u+O+yO4YnA26VjBXOe/1u+O+yOe/wBbvjvsjuGJwNulYwVznv8AW7477I57/W7477I7hicDbpWMFc57/W7477I57/W7477I7hicDbpWMFc57/W7477I57/W7477I7hicDbpWMFc57/W7477I57/AFu+O+yO4YnA26VjBXOe/wBbvjvsjnv9bvjvsjuGJwNulYwVznv9bvjvsjnv9bvjvsjuGJwNulYwVznv9bvjvsjnv9bvjvsjuGJwNulYwVznv9bvjvsjnv8AW7477I7hicDbpWMFc57/AFu+O+yOe/1u+O+yO4YnA26VjBXOe/1u+O+yOe/1u+O+yO4YnA26VjBXOe/1u+O+yOe/1u+O+yO4YnA26VjBXOe/1u+O+yOe/wBbvjvsjuGJwNulYwVznv8AW7477I57/W7477I7hicDbpWMFc57/W7477I57/W7477I7hicDbpWMFc57/W7477JIoMTNrKuOmdRrHui6I5JNrRfY0QTg1xF5hdumXbAB8mgAAAAAAAAAAAAAAAAAAAABycV1W8cN3KtViP3vTvl2VdptbKa6a+roVCKGuliZKlM1u21HaLJwpr7R3MUQV+IqyXB9NWxUdPNQrPUyrBuj3Nc/ZRreiRG9JVVeHqaHMpGV1vudXYq2rjqlpIYJY5mxbmqtftpoqaqmqKxel1FQ9+jbMU2nfv8zz4t735nhvWu7HZyn1Detd2OzlPqOqD05PleXK3rXdjs5T6hvWu7HZyn1HVAyLy5W9a7sdnKfUN613Y7OU+o6o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fUUNxglZNHCxHMcjmrt9VPaOkBaC8oTn3Z8axOjYrXNRiptJ0kdtcXGp4b1rusM5T6jqAkREboLy5e9a7rDOU+ob1rusM5T6jqAu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gGReXL3rXdYZyn1Detd1hnKfUdQDIvLl71rusM5T6hvWu6wzlPqOoBkXly9613WGcp9Q3rXdYZyn1HUAyLy5e9a7rDOU+ob1rusM5T6jqAZF5cvetd1hnKfUN613WGcp9R1AMi8uXvWu6wzlPqG9a7rDOU+o6hFiuNNNXz21quSana1ztU4FRU6nHpqmvsoWKdq9o3JNVt6LvWu6wzlPqG9a7rDOU+o6M88VNDJUTyIyKJqve5ek1E4VU+0VFTVOqS2V7Ldy9613WGcp9Q3rXdYZyn1HUAyLy5e9a7rDOU+ob1rusM5T6jqHPs1ykuTaxZGsTe9XJA3ZReFrdNF7ymoovTNURuSarTZ571rusM5T6hvWu6wzlPqOoDOS3ly9613WGcp9Q3rXdYZyn1HUAyLy5e9a7rDOU+ob1rusM5T6jqAZF5cvetd1hnKfUN613WGcp9R1Fc1FRFVEVeknGBaC7l71rusM5T6hvWu6wzlPqOoBkXly9613WGcp9Q3rXdYZyn1HUAyLy5e9a7rDOU+ob1rusM5T6jqAZF5cvetd1hnKfUN613WGcp9R1Ec1ybTVRUXqoBaC7l71rusM5T6hvWu6wzlPqOoBkXly9613WGcp9Q3rXdYZyn1HUAyLy5e9a7rDOU+ob1rusM5T6jqAZF5cvetd1hnKfUN613WGcp9R1AMi8uXvWu6wzlPqG9a7rDOU+o6gGReXL3rXdYZyn1Detd1hnKfUdN72RsdJI9rWNRXOc5dERE6aqoY9kjGyRvRzXIitci6oqL1UFuexdzN613WGcp9Q3rXdYZyn1HUAyLy5e9a7rDOU+ob1rusM5T6jqAZF5cvetd1hnKfUN613WGcp9R1AMi8uXvWu6wzlPqG9a7rDOU+o6h8umiZIyF8rGvk1VjVciK7Tp6J1dBa/MXc3etd1hnKfUfm9a7sdnKfUdUC0F5cretd2OzlPqG9a7sdnKfUTKy401DJTQzK7aqpUijRE6vGvqdJPbQklmm0RMxvTavk5W9a7sdnKfUN613Y7OU+o6p8JPC6Z1OkrFla1HuZtJtI1ekunFwKS1+ZbubvWu7HZyn1H7R1U1vv9qp6ina1tZOsaP3T8FUaq9LTh1009s6hy7fh664qdBfm3uKjShrpkpoUpN0RNze6PVyq5FXXZVdE06ZmuaaaZ2lp2pnJoQOZhq5z3ixUdxqmsbNKz76jEVG7aKrXKmvU1RdDpnKmNmbS9cTeLgAIoAAAAAAAAAAAAAAAAAAOCz/fuX/8oj/jPORXf76XT/A0Xypzrs/37l//ACiP+M84N1rqSlxzXw1M7Y3TUVGjNrgRVR03Br0uqnsnu0eJqxLRwfDFmIpz4pwCqiJqq8B5UtZS10W7UdRHMzVU2mO1TVD12m13wvzPUAEUB8PmhjjdLJKxjGfhOc5ERvsr1BDNFURNnglbJG9NWuauqKnqKW02ul32DnV96ioKuOmdC57dnbme1f6puuiKqdXXh9pFUgXyvSu3CmtdWx6sTfSvjeipqi9AiqnUV2q/5T7UaPXXMXyiedirEimJWAEGW7Qstbbo1ivSRjXRxoujnOd0m+zrweoSKOqiraWOriXoJG68PTTjRfVReA+c4dUReY6GoqiZtD2B+MeyRqPjejmr0lRdUCOa5VRrkVWroui9JTCv0AKqNRXOVEROFVUKA+YpoZ2JLBKyRi9JzHIqL7aH0NyOXX31tHVJSx0rpdh8aTPV2y2NrlRNU6eqoi66cXVOoVN7d/w1kuvDWPkVq/k/gsX3LWllt9Tvyhp6rqyxNevqKqcKHqx8KnDpi2/n/PW+WHXNUzd7nNdc5G4gZa9G7i6mV6rpw7prwJ7lFXvEqsuNHb9zWsnSNJX7DdUVeH1dOknqrwIV6Wf/AGm+5ovAyua1F4mJ96d7XC5SYGFt3mY5svpXErtazoXytlp7hbI4pHNak23KiLoitVUZovGnR6/5TslWu8ja6qr5KeRH7lE2GNzV1RHoiuXT23J3jqOxHQNRuyyeXoGvcsUauRu0mui+rp1DeJg1TRTFMZ/mfazTXEVTeXVB8Qzw1MTZ4JGyRvTVrmrqiofZ45i2UvsA/FexHpGr2o53STXhUOc1jVe9yNa1NVVekiCw/QRbbc6a6QLUU6PaiOVqtemjk6qap6qKip6inzFebZNUupI6tiyo7YRF1RHOTpo1V4HL7BvudcTMW3JtU77pgBBrL1QUirHuqTT9SGJUc9fZ4vZXRCU0VVzamFmYp3pwItuuMVwhV7WrHIxdJInKm0xfFxKe8dRTzMdJFPG9jVVHOa5FRFTpoqiqiqmbTBExOcONi2d0dFDHHwu3ZJ9PUiRX/KRvfO41yOajmrqipqilcuFTBc7htQPSWCGBY9tE6Fznr0SIvSXRGpwpxki336ip6Cihq5VR+4NSV+mrY1TodXL1NVRe8eqvBqnCppiM49v/ANPjTXG3MzOTtg8Z62jpo2S1FVFGyVyNY5z0RHKvSRF6p97vAkyU6zM3VW7SM2k2lTj06eh5Nmd9n2vD7ABFAQaq80VJVR0kjnOe9URytTVsevAiuXqarwfVwnM5qSR3ySrknVKNX7zVFd0DVT+/xIu3q3Xi04j7UYFdcXtzdb51YlMLCD5jkjlbtxSNe3jauqH0fHc2AHlVVdNRQrPVStjYi6ar1V6iInTVfUQsRMzaCZtnL1ByFxJA121Lb6yOHRfvisReHqdC1Vdw+wedkr6yWumirnrrUt3eJi9KPRdFZ7SKz29pT7cnrimap5mO6UzMRDtqqNTVyoicanlWVDaSkmqndKGN0i+0mpxb3WUt0Rtqp5WzROXbqHMXVuynSbqnBqq6L7CLxnjUXTfNobbp5P6YsrIJGrwK9qLqr040VrV9tVN0aNMxTM8c/o4/noZnFjOIdiy1U1Za6eepVFmVqtlVE0Tbaqtdweyik05OHn6Nq6ZV/q59tqfkuai/K2iZVXSio6mCkqJtiSo4GcC6epqvU1XgTXpqfPFonukxTHT7WqKvgxMvZlTBJUS0rJUWWFGue3qtR2ui+3ovePQrVqqNq9rXKvQ3F0jE9VG/1f7LHd87C3uzN2kddaRFYqo5Fmbqip7ZcXAqoqtTF8vz2lGJFUXlNBy4MQ0crp1kY+KOKNZWPemm6sTpqidPi4F4eFD1s1ykuVM51RCkM8b1bJGi66a8LfgVPb1M1YNdMTMxuWK6Zm0J4IFDeKavqpqaNrmrGqqxy9KVqLork9RHcHeXqk/abrs6prprp6hiqiqibVQsVRVF4AVa4V7qurS7Q7Sw292sH5aJ/WOTj1bq1O/1SwRXO3z1K0kNZE+ZG7Ssa5FXQ+uJgVURE9fQzTiRVNkkBVRqK5yoiJwqqkenuNBVyOhpa2GZ7E1c1j0cqd4+MUzMXiG7xCQDnXe570YlNSvY6sl4GNXh2E6r3JxJ8K6ILVdHVTlo6xrWVTG7XQ/gyN9M3wp1D6dxr2NvmZ242tl0QeVXV09DTuqqqVI42aaroq+wiInCq+ogWrpm02/FnYkGzt7pr0Ozx6mNmZi9mrw9QcmLEdM+ZqS008ED+Bs8qIjdeJU11anqrodVzmsarnuRqJ01VdEQteHVh5VQkVRVufp5w1EFQj1gla9I3ujdsrro5F0VPZQ+airigo5a3aR0ccayaouqKiJrwHAsM3M2oSmqX7LaxqPVy9LfH97h43J0u5N0YM10VVc8fmWaq9mqIWUECpvtrpZnQSVWsjFRHoxrn7HdaIuz7ZNjkjlYkkT2vY5NUc1dUVPZPnVRVTF5hqKonKJfQA6RloB4V9W2ho5qtya7m1VRvpl6ie2uie2RrLXzVlKraxW75gdsTbKaIvVRyeoqKnw8RuMOqaNvmZ2ovsugDyp6ulq0c6lqI5kY5WOVjkdo7iXTqnqZmJibSsTcBwbpcJYr3A9krkp6PZbO1F6F26cGqp+SmyvtqRKyoqq6aasgqJUbDJ/RY2vVGqrF6aonT2lRen1FPTTotVVpmcp/P/b5TixF1pB501RHV08VTEurJWI9vsKhFuFxhhoaySmnjfNTtVmy1yKrZFToUXi4VQ+FNFVVWzD6TVERd8017o6uu3lA2RyK1zmy6aMcrVRFanVVU14tOnw8B0NUTTVen0ipqySihppaWJZZKNWq1iKiK9ETZcmq8bVU/JmVCuS6SqslZE/dm8KqjdOnG3iRU1T1ddT11aLTVPwZtHtfGMWYjOFtI9RcKamq6ailcqSVauSPg4OhTVdeI5FDeZKu7sqGyqtDVIsMCdTVqao/29HJ7TSLcZn11XUVlP0S0ytZTr1FcxdpVT1Fd0PtGKNFnb2a+H/XZPqanFi16VpBzoMQW2Z+w+R9Oqt2kWdixo7jRFd1UPWO726WllrWVLVig1210Xg9rp8PU49U0PhOFiU74luK6Z3SmAqyVVySR91jllbJI5HuplXVqxp0o9F4Edp1U6q8RY4aummpW1rJm7i5u3tquiInq8RrFwJw7c6UYkVPYHFnxBJLJpa6Zs0bV6KWRytY/wBRmiKq+zpp7JLoLxBWyJTvikp6jRXbnInTROmqOTgX9/qCrAxKY2phYxKZm0Sng/Ec1yqjXIuyui6L0lIdyu9HbYZFkqIt3axVjhV6bb16iInT4VPnTRVXOzTGbUzEReUmGpgqNvcJWv3N6xv2V/BcnTRfVPQr+HEWjqpaF79pZ40qNfTSJwSL7erVLAbxsOMOvZjczRVtReQHzLLHBG6aZ6MYxFc5yroiInVOTSYhbPV7nPT7jTzKjaaVy8L14nJ/d16ngXgJRhV1xM0xuWa4pm0uwc28XOSgnoIo1bpUVDWSapr976S/tOYekl3p47my2Oa7acnC/wDutevC1q+qqIq97jQ5GIVfU1s7I16KmpdGepI5Vd81h9cDBvXG3GVrsYldqZ2VlB5RVMUlMyr20bG9iPRVXRERU16Z+VdZBRU7qmd3QN6SJwq5V6SJxqp8NmZm1n0vFrvYEaiuENbR78RFjRNUka/psVOmi+wcmnxHM+jq5ZomtmRUdSsRFTbY/gj19XXp8R9KcCuq8RG5mcSmLO+CsS1N7Riypc3PfGiOSNsTGteqcKovAq6L0umS34ka6rgdTtY6h2WbvIuu01z01bp7GqbXdeopudFr5s2Yxaed3Aca/wAqzTU9ua9yNVFml2XKiq1OBreDjVVX/Kc6OB1DI2qtrWslYq6tVyo2Rq9Nq+Beooo0fapiZnOSrFtNrLUDlU+II3SthraOSmV7kYx6uRzFVekmqcKcPBwoh6X2tqKOjRtE5qVU70ZFtJqidVVVOLRF+A+fca9qKJ52u6U2u6IOQ7EtK1tM9sTnNlZuk6ovndvS6JOrwoqafkqvUOjUVUVPSSViuR0ccay6ovAqImpKsKum0TG8iumd0uPWXKsrJ5I6OofTQQudGrmo1XSORdFXhRdERU9lTp2ipfV22nnldrIrNmReN6cDvhRThUcboqaNknC/Z1evG5eFfhVRS3iW2MnpIqVZljnWZ3URsTkRVVON2u1onqHsxMHbp2MONz404lpvUslTUQ0dPLVVDtmOFiveumuiImq8HVP2KaOaJk0bkVkjUc1eNFTVDmX6oZNR08ETkc2rkauqdVidGq+wuiJ/mOFItZNGyibG9rbW/doHKiokj9dpiJxo1NWr7J8sLRu6UXmbT7P/ALbrxdmbLmCtzXWquU6z22ufBTsYjWK1rXI9ypqqqjkXpaonU4UU9or5WUiujrYVqVen3l0UemrvSu6aJx7XS6fqa5nRa4jp4c692pdhKymWsdQJKiztjSVWcOqNVdNeLpnsVWN8tFUR3Wd26TJIrqhzUVdWO4FRE6ejU2VTuSwy3Khio3V++GPgan4TF2tpeoiadNV4iYuBNExs539ZRibV7pLnI1Fc5URETVVXqEK1XSO7QSTxRuYjJVjRHLwqmiK13qaoqL7Zz7ldYbjQxU1KrmrVuVsrXcDo2N/DRU6i8KN/zH7ZXpDcp6fpNnibK1PVauy74FZ3jXcLYczVv/P58yd0vVERudwgT3VIbzT2vYRUmjc5z9fwXcKtT20a/vELEcklRLBb4JVjcz+kucnUVOBn7Wq/5TmPqaifdLxNA+OVkrJUjVOFGx6IqJ7Oj9OPaNYOjbVO1Vz/AJj3pXi2m0LeDziqaeaNk0U8b2SfgORyKjvYPmrrKehhWepfstRdE0RVVy9REROFV9Q8uzMza2b7Xi13sDlxYhp3zNjmpKmBsjkaySRrdlVXpa6Kqt1Xg4fUPnm09LytGrGb01SBJOru/T09jTg9k+ncMTh0sd0pdYEC9VbqWhckLtmadUhiXicvV9pNV9o5LLhcaehfbY4pJX6bENS56dC1eq7VdVc3h6nDohaMCrEp2oKsSKZs7lBcaa5MkkpXKrYpXRO1Tqp4F4FT1FJJW7dPDZ6pEd0FJLG2NzupG5vA1V4kVFVFX1EFdc6y4OWa3TLHBAqPhVq6LO5OP8help1ddeI+lWjTNdqfB4yzGLanPesgOdWXdkVsjraVqPkqUakDHcGrnJrw+oiaqvsKSKKvirKOOrVUj2+BzXL+C9OBW+0qKfCcKuKdqY6H024mbPaeogpY1mqZo4o29Nz3I1E9tT8p6mnqo91paiOZmum1G9HJr7KFeqZI7hcpatUR8cK7jCvTTg/Ccnt6prxN9U/IK/mW+uVETWaFJYk9NKiozT29qND78lvTl4T5d1z6FmBXaO+TUdHvCTWrr4nbLUe/RZGdPbVeHRNODXjQkriKRVRY7TUK1P6zac1qovE1Nei76IYnRsSJyhqMWmXZBwai/wBe9u3Q25WMaiPdu6ptPTqta1q8CqnVVfaPW6XVlRBHSW+ZdurjR6yMXhjiXq69RV6Se2vUJGjV3iJ5+w7rTm7IOTbLtTRW5iXGtijlgXcHulkRFc5OkvD09UVF9s9aq90kVJu9FLFVve7YiYyROid6qproicKqvEZnAr2tmIajEpte7og5UeI6FzNJY6hkycD40he/ZX2UTRU9UkR3m2vpHVzqpscTHbL906FWu4lReFF9QTg4lO+mSK6Z500HjS1tJWtV9JURytauiqx2ui+qflXXUtDGktVMjGuXRqaKquXiRE4V9oxs1X2bZtXi13tJIyKN0sjtGsRXOXiRD5gmiqYY6iB6Pjlaj2OTqtVNUU41xvFLX2yenpnPbJK9tMrHsVrkR/TXReps7S6+oedBdo7bbG07oXzSxTugZEzTaVqdEnT4mKnwcZ940aqaL2zvufPusX6FgBypcSW3ckWletRM9Ohhaio7Xidr+D6upDq71zSSKloZZYHN6Op2V0fH1EZr1FVeHXiTg6aGadGxJ3xaFnFpjdKwgq7LlWUsL7RFJMssjtYZ3Kr1ZGv4SqrtdVReBNfTN4lPVtZeYOjbXJUI1ddzkjaiuTi2k00X1dDc6LVHPDPdo4LGQH3qjbXst7WyPe5+5uejegY7TVEVV6q+pr00PWK50s1vdcmuVImMc96OTRzNlOFFTqKhWlZOlAs2z/SNd8qn/abW3p3+AYOBFUzt/R5/+ivEtbZW886mojpKaWql12IWK92nEian7FNHPCyeN2rJGo5q8aL0jl4hqEc2C2tXV070fIidSNvDw+yqInfPjh0bdcUy3VVs03dGjqo66liq4UcjJmI9Ecmipr1F9VD2OFaK+GhfLQVb9yY+RZIHu4GLtcKt16SLtarp1deA7ckscUbpZZGsY1NpXOXRETj1Li4c0V2jdzFFW1F30DziqaeePdYaiORiJrtNeipp7KHBlu1ZPWOrbfMj6eL72yJV6CdE/CXXqcPAi+pxKMPBqxJmOBVXFKxAgU98ts8T5HVDYXRJrLHKqNez2U8KaovUP2mvdrqk6CsYx/W5fvb0/wArtFJOFiR8mTbp4pwBzrpdG00O40b2SVUqaRN11Rv5bvUT4ekZoomubQtVUUxeXQa5r9dlyLoui6L0l4j9K7ZamntLqqmqZtmJWpUo968Ku/Bf7KquyvsuOhHiC2SJKqySMWKNZVbJG5iuanT2Ucia/Wh9a8CumqYpi8cWacSJjPJ0gVxt1vr4Vau9Y3S9EkmyusSL/d2ek5fV1TpdJTp267QVFIslVNFFND0M7XORNlU6vsL009RRXo9dEX3/AEFOJTVknTTQ08Tpp5WRxsTVz3uRGtTjVV6R9Fbrqxt8dubG60DF4NU03ZydXT0qdTjXh6iHQtdwZHZd3q3rrRo6OVemqqzg19lU0X2y16PVTRE8/BIxImq3Mn77pt9bx3dm+Njddz16LZ101756lSVlXK11ftJHXPfuzXJw7C9JGexs9CvtlnoqqOupYquJFRsjddF6bV6qL6qLqgxsHucRMT/9lGJtTaXsD5WWJquR0rEVibTtXJ0Kca8SHHXEm6ROWmt86yO13FXoiMcnUcqp+CnV0XhPnRhV4ngw3VXFO91pqiCn2FnmZHuj0jZtORNpy9JE9VT0KpVw1Vc181XOj6jY+9bKaMid002U9nThXh4CWmI3y1VPPHspRI1jajVOFHvRF6f5Orde6XiPvOizb4M3nnfOMaL5rAD4nmipoX1Ez0bHG1XOcvURDjc826UyMZS7ncHr0NPIuujfTqqf3dOn6vAfCjCrxM6Ybqrpp3u4DkR4ijYjUraKeFek97UR8bfV1RddPV0Oe+qnrqyS50Va+Nv9VArV2mOjTpqrekuq6qi8Wh9KdGrm+1kzOLTG5ZwVyku7rUs8NbPNU7om6QbS6ve/pOYnUTh0VOomq9RDqW27wV/3mRu4VTfw4HO1X2Wr/eT1U9vQlej10Re144rTiU1Zc6eCHVXe20Um5VNYxsmmuwmrnInsJwnAbcrjTzS3KOOSR1cmwkXCqRL/ANWunURP73s+oMPR68SL7uHSVYtNK0Mnhlc5sUzHq1VRyNciqi+qc2+3GegfQJA/ZSWqakvAi6xdJ3T9VWnJpo4rXUUtVG1E3NyRSv04XMdwKqr1eHR3tEnEDd+VzqVF4YqRyJ6jpF+wh96MCmnFi+dP5/6fOcSZonisQILbtTstUNznVUbLGxyNamrnOcn4KJ1V9QjUt+csyR3ClSmZK7SJ6P2kTia/iVfbTqa8fmjArmJmI3Pr3SmHXBHZcaJ9a+3MnatQxu05nD0vZ6WvS4Onwocy619YlxZBQTI1KZm3Iip0MjndJi9VOBFXg409gUYNVdWzu5yquKYu7Y6RzHX+nShhqkhe+WZ25pA1U20en4SLronBx+xxoQq+4VNziWjbSvp6eTgmWR6bb29VqI1V4F6q69L2TVOj1zOeUJOJTEZLADkWu501LaWJXVDY1pnLTLr03K38HROmqq3ZXROM9WYitbmK6SV8T0XTcpI1SR3sN6a+0ScDEiZiIvYjEpteZdIEBt/sqoqrc4Gqn917tl3uV4fgD77bW0iVjJlkarthrGtXdHP9LsroqL1eHTg4ekZ7jieLPUu3TxTwQqG70tfI6FiSRSt4dzlbsuVONONPYPWvr6e3Uz6qodojfwW9Vzuo1ONVJOHVFWxbNdqLXSAcC2XWelmdHeKjoahdtkjuBsT16cevUTiVfV9Q8X3W4yzy3GjqFdAjtIoNlFbJG3q8eruFUXXpKh9uS13mO3mY7tTa6ylUmlVldLc2uVqx13CqdViKkb0X1NGr3kO+y82x8kMKVbNuoj3RjeNumqa8XV4F4l4iuwRrVWzZfwLUxucvsv1Xwn10aiaLzVHDq/MMYtUVWiHbxJo60yU6r55eyH2nOTa/Z1JFomWotdJM78J0LNrutOH4dTk1tZv2mtCuXopWrUOT1Ws0XvK9Dnb8qFijo6Vztu3TSVDmoum0u2qsYvqK1XJ3i04E14UUdN/Z7IScSIr2uhciDbbo24TVkKR7C0kyxIuuu23pbXqcKOT/ACnvvyBaLmg16LDuW7I7jbprr3ivWabeFVTSVLkYlVFucqrwJuqrtJ8KvT2VQ+GHhbVFUzGcbva+lVdqo4LPI9scbpHdJqK5fYQq9jq1t9JWTSaK7esdVov956o7VO/s989bxfJ1bW00UKOpXMdStkaiq5JVTTXi2dV2fUVOLpQ6qnndVUzYWfeVRWTLr0mtVrm/C1E9tT04GDs0TTXz+zN8sTEvVenmWe3Va1tvp6t7Ua6WNrnNTpNd1U7+qH5PcqanroLfIrt1qEVW8HAmnGvU14dPYUrLnpUwpY3KqNiqJJn7K6KjeBzdF6nRP1TuD0WCrqUllrZ03y9W7MkafgbH4Cpr1dei041UzyWm8zVOWf8A0vdptaHeorrHXVtZRxxqm9HNaj9eB+uqLp7Coqe0R8RVEi0zbdTSujmq9UVzV0VkafhLqnS6ie2QbW1tBcaRrVVWyxvp3KvVdptIq+r0LvdH3WS75u1RJrq2BrYG+z+E5f2kT/KSMKmjFvTuiL+z15rNczRad7p0t0p3UNDUVMqMfWIxjUXqyKmuz8CnliOtqaG1vfRP2al7kZEuiLw9NeBfyUU4DIJqh0lLO1zIaVXpA7jV7tvaTuehRPbJk1TW18tMlZTtYlOxyuc1+rXyLomqJ004NrvmuT004kVb43+2P+2e6zNNvz0vu+1qLVW2sid0FO1axy/kqrWr+w55OprtJPfJ6Hod7tYrY3J01kbpt/KRP8qnBoFSqSaGVNW0zEodPyWK7wOQ94ouZzaWWFJZVpZUcvVe9Hao9V6Wq6OVfZQ+lWDRFPc53xFo8+f5+lmmuZnaWw/HOaxqve5Ea1NVVeohy58RUCQOWlkSSpXoY4HIrHq71UVNUTjXiIdXeOaNCy3tRGVM2rKpiL/VtTTa91qiJ6i69Q8dOjYk74tD0Ti0xul07PdEutO+ZYVicx6t2FXVdlURWr7bVT29U6h8UN0fVXavt72MRlNsbk5EXVyKnRa+wvAc+hnShubHuVGw1TUhcvUR6cLF9vVye2hCo6mWnlgu0VO+ZZnSue1qoiqyRVcnT4lRntH35PTM1WjKYy/Pmt53y7pMRF1uObfaqWGmZTQO2ZKp+5I5Omxuiq5U9XRNE9VUPGDEdO2me64tSGojdsrDGqvV+uuyrODV2qIvU4NF4iPcKmKuuML4JEfFFTbbXJ0lWRfEz4T5YWBVTXeuMobrxImnKU3Deyy1tpmoiJTySRInE1HLs/sqh0zhWqtgoVuK1MqRxsVk+qr6Zuzonq6s6R8x4hqUpqtamFkdQiI+mjT+8jl2WtXjVHaa6cZcTArrrqmn83/+ynEpppiJ/Nnaqaqno4VnqZWxxoqIrl41XRPhP2nqaerjSalnjlYvBtMcip8BW3S3KqdDDcHskZTavSRqaLK5U0RVb0k0TX1OFF4BtsoKqK5MTY2XI2fTg2o14FVePTXa9pS8li1r59id2z3ZLQfkj2RMdLK9rGMRXOc5dERE6aqpDqL1a6WVYJ62Nr26bTUXXZ149Ol7ZHv80ctsSnje16Vr2xIqLqisXhd+yjj4UYVVVURMWiX0muIibOjPUxU9NJVvcm5xsWRVReDRE1OFR36upabZuVHNUy7O6I+FGpwLwq1UVU4U6Xqpp1dTwdXLPaaezo7ama/c5tV6UUbk4VXjcmz7Oq8R7HqowYoiYri+fq9741Yk1TemXYlulFFvTbm4K1yNhVE1R2qaovqJwonsqhKKilA5WyRyzq5uyrINE0WJuu1wertL3kbxHYZfmMtO/J2bVSx24uhb03TcSeovT9jhPniaPaI7nn+cm6cW/hOscm33iStuk0Gy3eysVadydN2yujlX1FVyaeomvVOU1Lo2OSFa1Xsq12qhVcurFXp7nxIqcGnU6acJ6NfHRVVFUJoyOKRI3dREY5Nn2k1Vq+0bp0eKYmJzmd35+nJmcWZmOZ0sQzJvVlvReirHbDvzacL++nB/mOY66VVJZqGCjd9/hkcx7dNVdHDqipw+mTYT/MSK+XfF3lVOFtLG2FO6d0Tvg2O8Q4aN0VbPVLJq2XTYZp+AuiI7v6N7x9MKimmiIq+n8+b1MV1TNUzH0LVFIyaJk0TkcyRqOaqdVF6RGuN0pbW2J9VtbMsiR6tTXZ4FVXLxNTThU5Vsq5rfNBRSSI+kkXc2bSdFE5fwU16qdTj6R8107a+5yObo6GlasDV6aOeq9H3tGp7KKfCnR7YlqvBfWcX4OW93Uq6Z1RvRtRGs+xum5o5NrZ102tOI+5JGRRvlkXRrGq5y8SIVZkDbc6KqoYFV8D9pWovRSNXgc3VV4ulqvUQlVt6dWUFVRTU+95pdmNjdvaV0b3I1V106aarqnscInRb1RsZwkYuU33vlL7eEp0rXw0qt2EkWFrXbWmmqojteFfaLFHIyWNssbkcx6I5qp1UXpFeTg6R8UtXd6KFlPCtKsMCqjGOR209mvAiu/u6JwdJekfTEwYxI+DaJSmuaZzWOSRkMbpZXI1jGq5yr0kROmpV1a+4OdXVSvbLKu1GqLo6Fv91G8Sp019VVJlxuTLjb6aCJFatU/wC/MVeFjWL0bV/zaN9hTzGDROFF53piVRXNo3PqxtbS3WaLVzlqoUkc57tVc5jtFVV49Hp3js0tdSVsC1NNO18SK5qu6WitXRen7BWq5atixS0SLuu0seqf3WvarVd7Sqi+0EpZYkdSQSIyjmRu6xp012U0RE9RU0RfUanGprEwYxfhzOfu/wCrWSnEmjKIK+eS47vc2IujGotK1fSsXaRf8zkRfY0LPvmDe2/HSI2HY3TaXpI3TXXvHB0RE0ROAix22mayNk21U7k1GR7su1sNTpIidJNPYFeHTiRETlEFNU0zfiltul3qdqaOaGCORdY2LDtPa3qcOumvV6XBrofNrYlLeYnq9z3VbJGSPd+E9/A5FX2mu9o+jynkWB8FWjXLuEzHqjWq5dlV2XaInCvQuU1aJiaaYtf8wl84mXdqrlTUlVTUkyuR9U5Ws0TgTTj4uFUT2VQ6uAP93l/x1b/6mQplW9t2qaioVsjIla2GFXNVjkROHaRF4UXaX9lC3ZcLIuFo1lftvWrq9p2mmq74k1XTqHM0/CjDwaeN8+169Hr2q5SsC/7q0P8A5v8AEcd44OBf91aH/wA3+I47xysTw5+l66fBgABhoAAAAAAAAAAAAAAAAAAFVx3S1dFbavFVouU9FX0NG9NY2Me2ViLtbLmvavSXVUVNOmpUI456t8lfc6ySuqKuONsj5WsRFa1F0ajWtREThXqdU1Kto6a40k1DWxJLBOxY5GKqojmr004CBzq2DqW5qInUR7kT4FPfoulUYEfCi88XnxsGrEnKcmfb2ekS07a2pSndwOh29WqnFwoqonqIp+rTMSTdoXyQS7OztxO2V04l6i+2imgc6tg7Xpyj/GOdWwdr05R/jPZ30o4T2PhySrioDmVUi/frpWvTXpJLsfIRD5WkR7EhlqKiWFOHcpJVe329eFfYVVQ0HnVsHa9OUf4xzq2DtenKP8Y76URuiew5JVPOzxLbb2vbIyiga5q6oqRonCfq0bF2mpPO2Jzt0WJkqtbtcfBovw6a8PTNC51bB2vTlH+Mc6tg7Xpyj/GO+tPCTkc9CgQw7kr3OmklfI7Vz5HauXg0RNeJEQ+2xxsc5zI2tV34Somir7JfOdWwdr05R/jHOrYO16co/wAZJ1nRPNJySriz5tHCyRr2q9Gtc57Y9tVYjl6bkb0kXhXpcan46hhermyOkfE922sSvXc9pemuz0l19X1TQudWwdr05R/jHOrYO16co/xl7608JORz0M/jhkp9pKGrmpWO/CZFs7Krx6Ki6L7Gh8MoIol1p5JoXOTSR0cqtdIn5S9NV9Xp+qaHzq2DtenKP8Y51bB2vTlH+Md9aOE9hyOeLPFt9M5qRybrJEnSikme9iersqqofTqVzot7OrKl1Oq9FC6TaaqcXDw6eproaDzq2DtenKP8Y51bB2vTlH+Md9aeEnI54s/bTNhk3ekkfTSrwK+LRNU9VFRUX20Pt63B/wCHeKvpacCRt/c0vvOrYO16co/xjnVsHa9OUf4yd88Oc5p9RySqN0qFDEyCJkMadDG1Gt9hE0PJKVyRLTpWVSQauXcmyq1vCuumqaLp6mpoXOrYO16co/xjnVsHa9OUf4y99KOEnJKuLP2UyI9XyzSzLs7m3dXbWyz0qa+HVQ2kpmU280hbuOit2F4UVF6acJoHOrYO16co/wAY51bB2vTlH+Md9KOEnJJ4wobGMjajGNRrU4ERE0RD5gp4aWJsFPG2ONvSa1OBC/c6tg7Xpyj/ABjnVsHa9OUf4yd86OEnJKuLPlpWo5yxSzQtkXWRsUitR/s6eDTUMpEhTSmqKmDpJ97mciaJ1NNdDQedWwdr05R/jHOrYO16co/xl760cJORzxZ5zNouFXU6Peq6rI9Vc/Xj2l4fhPt8M8kK0z7hVOp10RYnORyKnEqqm0qe2aBzq2DtenKP8Y51bB2vTlH+Md9aJ3xJyOeLP30+29zmTzRJI1GyNjdspIidLXTh6q9JU6Z+rTU6wpTrCzckTRG6cCIX/nVsHa9OUf4xzq2DtenKP8Y76UcJOSVcWeLb6R+izRbuqcCLM5ZFT23Kp7RQwwNVsMTI0VdVRrURPgL7zq2DtenKP8Y51bB2vTlH+MTrSicpiTkkxwZ/NR0lQ5HVFNFI5E0RXsRV04j5fRQuVUaro43IiSRsXRkiJ0kcnV0+rpGhc6tg7Xpyj/GOdWwdr05R/jEa1pjmk5HPQoiIiIiImiJ0kPKGlp6dJEhiRqSvV7+rtKvT6ZoHOrYO16co/wAY51bB2vTlH+MnfOiOaTklXFnrKGnjerka5U0VrWOcqtYi9NGovAiL1dD8S30rGokEe4ua7ba+Pgc13Gi/B7HB0jQ+dWwdr05R/jHOrYO16co/xl7608JORz0KBudQq7a3KtV2uuu7qnwJwfAfL6VJ00rJ56pPSzPVW+5TofgNB51bB2vTlH+Mc6tg7Xpyj/GO+lEbonsOSVcWfpSUrYXU7KeNsb0VHMa1ERdfYP2KniigbTtbqxqaaO4dfZ16Zf8AnVsHa9OUf4xzq2DtenKP8Y76UcJOSVcYZ7vKBkiTU7Vp5U6UkK7C+3pwL7ep+711csrqqqWZ34UqTua53qdCqJp6icBoPOrYO16co/xjnVsHa9OUf4x31p4ScjnoZ7vKJHbo2WobImukiVD9pNfV1PtInukSaepmnc1NGLK5F2E6umidXj6Zf+dWwdr05R/jHOrYO16co/xjvpRO+JOSTxUU8aimiqdnddroF1TZcrV6WiounTRUXpGgc6tg7Xpyj/GOdWwdr05R/jJGs6IziJOSVTzqGxjI2oyNjWtTpI1NEQOjjc5r3Marma7KqnCmvT0L5zq2DtenKP8AGOdWwdr05R/jHfPD4SvJKuKgLC9JlngqpoJHNRrljcnRIiqqaoqKnVU/FpmyJLvqR9Q6fgkdJpqqaaInAiIiJ6iGgc6tg7Xpyj/GOdWwdr05R/jL30o4T2JySriz6WjhlgZTor42R6bO5u2VRE4NEX2OA9GxRMRqMjaiMTZbonSTiQvvOrYO16co/wAY51bB2vTlH+Md9KN1pOSVcWf1FLBU7nuzNrc3o9vCqcKf/wBdIPgesj5IaqaB0jNzfuaom0nDprqi9LVeH1TQOdWwdr05R/jHOrYO16co/wAYjWlEc0nJKuKgb2jRsbYlfCsPBG6N2yreDTg9TTqLwHm+ggme6Wp25pnpo6Z7tHqnFqmmieomiGh86tg7Xpyj/GOdWwdr05R/jEa1pjdEnJJ4qIjWo3YRqI1E0004NDxWipFhbTpTsbGxUVrWppsqnFp0jQedWwdr05R/jHOrYO16co/xkjWlEbok5JVxZ7vKJG7mkk25Kurot1crHL6rVXQ+paSnmaxkkLVSNdWacGz7GnSNA51bB2vTlH+Mc6tg7Xpyj/GXvrTvtJySehQIKaCmRUgiazaXVyp01X1V6p+ywRz7O6I7Vq6tVrlaqe2nCX7nVsHa9OUf4xzq2DtenKP8ZO+lF72k5JVuvDPmUcbFZpJK6ONVcyN0iuY13pkRekvT76n42hp2vR+y5Ua7baxz1VjHcbWquie0nVNC51bB2vTlH+Mc6tg7Xpyj/GXvrTwk5HPQojmtc1WuRFRU0VF6SoeG8onI1szpJ2x8EbJXbTY04kRf/wC5oXOrYO16co/xjnVsHa9OUf4yRrSiN0SckqnnZ4tvptFZGj4mOVFcyORzWO0XXhai6L3j2lijmjdFKxr2OTRzXJqioX3nVsHa9OUf4xzq2DtenKP8ZZ1pRO+JOSTxhQooo4Y0ihjaxjeBGtTREPNKVI1ctNPNTbWuu4yK1FXj06Wvq6Gg86tg7Xpyj/GOdWwdr05R/jHfSjhJySrioKMqWrq251qKvT1m1+BdUT2j5kgfOiMqqyonjT/q5H9CvsonT9heA0DnVsHa9OUf4xzq2DtenKP8Y76Ub7T2HJKuLPUook2UbJM2NrkfuW6KrFVOkuyvBwcHS4j9moqWoer5oWvVURq69VE10RU6vTXvmg86tg7Xpyj/ABjnVsHa9OUf4x31p4ScknoZ+kCxSJNSTyUsiN2VdFomqdRFRUVF06nAfrmVL125LnWq/wBMkytT3LdG/AX/AJ1bB2vTlH+Mc6tg7Xpyj/GO+lHCew5JVxZ9vVjopop3vn3wq7q56pq7VNOpp1ERPaPSKKOCJkMTdlkbUa1OJE6RfedWwdr05R/jHOrYO16co/xidaUTlaTklXFnqUbW6tjqKmONddY2TvaxdV1XgReD2uM/HW+nVYlYixpEqLoxdEciLqiO4010X2TQ+dWwdr05R/jHOrYO16co/wAY7608JORz0KKC9c6tg7Xpyj/GOdWwdr05R/jM98sPhK8lq4s/qaZlVCsL3vYiqio5i6ORUXXgXqHoxjI2NjjajWtTRETpIhfOdWwdr05R/jHOrYO16co/xl750WtaU5JVvuob2MkTZkY1ya66KmvCeb6SCSdtQ+PV7ekuq6Lxap0l04dNelqaBzq2DtenKP8AGOdWwdr05R/jEa0ojdEnJKp54UUjrQUbnK51OxdV2lT+6q8ap0lX1TQudWwdr05R/jHOrYO16co/xiNaURuiTklU86inlPA2drejexzF2mPYujmrxopf+dWwdr05R/jHOrYO16co/wAYjWeHGcRJySqednjKCmj1WJr43O/DcyRzXP7pUXV3tnpBTU9M3ZghaxOronCvsr1S/wDOrYO16co/xjnVsHa9OUf4yzrWmd8ScjmOCgTU0FRs7tE1+zrpr1D8ZSsiajYZ6mJqdJsdRI1qe0i6Ggc6tg7Xpyj/ABjnVsHa9OUf4x30ota0nJJ4wz90EsjUiqK6pniR23ucjkVFXqa8Gq6cSroekkbJWOjkajmuTRUXql851bB2vTlH+Mc6tg7Xpyj/ABk76UcJ7DklXFnqUUKQOgV0jke7aV7nqr9rXgXa6eqaJovqIekUMcKO2NpVeu05znK5zl41VeFS/c6tg7Xpyj/GOdWwdr05R/jLOtKJ3xJySrizxtBCkccMr5Z44mo2OOV+0xqJ0tG9LgP2Ogo4npJHTsa5F1TROl7HEaFzq2DtenKP8Y51bB2vTlH+Md9aeEnI56GfSUqvSVramaOOoREmjYqbMnBpw6prwpwLppwH7JSwSzRVD49ZINdhdV4NU0U0DnVsHa9OUf4xzq2DtenKP8Y76UcJOSVcVFPNtPAyN0TYWIx6qrmo1NF16evsl+51bB2vTlH+Mc6tg7Xpyj/GTvnRHNK8kq4qBBSw06uWJrk2kROF6u0ROkiarwJwrwJxnqXrnVsHa9OUf4xzq2DtenKP8YnWdE5zEpGiVRzqHJGyaN0UrUcxyaKi9VD4bFKsjJaisnqHRsVjN02ehRdNekicPAnCvDwF/wCdWwdr05R/jHOrYO16co/xiNZ0RzT2HJKuKgx08MKyOijRqyu236dVeM8lo03N0EVTPFA/TahY/oF4eJddNfU0ND51bB2vTlH+Mc6tg7Xpyj/GXvpRwk5JVxUUF651bB2vTlH+Mc6tg7Xpyj/GZ75YfCV5LVxZ9DRwwKjmbaq1Fa3berthqr+C3XpJ6iHuXrnVsHa9OUf4xzq2DtenKP8AGWdZ0TnMSkaJVHOoUcUULEjhjaxia6NamiJrw9I+y9c6tg7Xpyj/ABjnVsHa9OUf4x3zw55pXklXFRTxWjpFmSo3tHuqLrt7Ka68ZoHOrYO16co/xjnVsHa9OUf4xGs6I3RKckqnnUFsELZnVDY0SR6IjndVUTpCSFsjmyI+SOSPXYfG5Wubr0//AOyl+51bB2vTlH+Mc6tg7Xpyj/GO+lG+0nJKuKgxQMiVz9XPkkXV8j3bTnL6qnoXrnVsHa9OUf4xzq2DtenKP8YnWdE74leSVcWevt9DI90j6OBzn8LlWNFVT9jo6aJ6SMjXaaio3Vyrpr09NekaDzq2DtenKP8AGOdWwdr05R/jL31p3WlORz0KHJGyWN0UjUcxyaKi9VDybRwJTb1c1XsXVXba6q5VXVVVePXh1NB51bB2vTlH+Mc6tg7Xpyj/ABkjWlEZREnJKuLP2UsbZElc6SV7eBrpZHPVicSarwHsXrnVsHa9OUf4xzq2DtenKP8AGJ1nRO+JOSVRzqIqI5Fa5EVF4FReqERERERERE4ERC986tg7Xpyj/GOdWwdr05R/jHfLD4SvJauLP46Omik3WOFGu4el0k16eidLhPl1BRvkdLJTse5y6rtJqmvS1RF4EX2DQudWwdr05R/jHOrYO16co/xl76077SnI56FDYxkbUZGxrWp0kRNEQ85qWKd8UkiKqwu226L1dOr+/wBpDQOdWwdr05R/jHOrYO16co/xkjWdETe0nJKuKibLdrb2U2tNNdOHTiP0vXOrYO16co/xjnVsHa9OUf4yd8sPhK8lq4qKeUFLBTI9II9nbcrncKrqvt/uL/zq2DtenKP8Y51bB2vTlH+MvfOjdaTklXFQUghSVZ0hYkrkRFfsptKnFqfu4w7ru+5M3TTZ29lNdOLUvvOrYO16co/xjnVsHa9OUf4x3zo4SnJKuKinktNTrPvlYWLKiabenDoX/nVsHa9OUf4xzq2DtenKP8YjWdEboleSVcWfy0sMr90dttdpo5WPczaTidoqap6in5DRUcD91hpo2PVNNWtRF0NB51bB2vTlH+Mc6tg7Xpyj/GXvpTa1pTkk78lAfTQSTx1L49ZItUY7VeDVNF9k/G0sLKp9WiLuj2o1dV4ET1E9Xg19hDQOdWwdr05R/jHOrYO16co/xjvpRwk5JPGFFPxGtRVcjURV6a6dMvfOrYO16co/xjnVsHa9OUf4zPfLD4SvJauKigvXOrYO16co/wAY51bB2vTlH+Md8sPhJyWriz2Sihkkc56vVr1RXx7S7D1TpKrekq+zxJxEgvXOrYO16co/xjnVsHa9OUf4yzrSid8SnJKo52eLQU7m7m7dHQ66pAr13NF40b0kPSCnZAr1a6R7nqmrpHq5dE6Sarw6IX/nVsHa9OUf4xzq2DtenKP8ZZ1rTOUxJySeMKI5rXtVr2o5q9NFTVFI6W+mTRrUekSLtbjtrue1rrrsa6fAaHzq2DtenKP8Y51bB2vTlH+MRrSiN0SckqnnhnslvopXbclLErtdVXZTh9njPdERE0RNEQvfOrYO16co/wAY51bB2vTlH+Mk60onfEnJKo54UJ8UUjmufG1zmLq1VTVUX1BJFFM3ZliY9OJzUVC+86tg7Xpyj/GOdWwdr05R/jHfOjhJySrizzmfSuRGzNfM1v4LJnrI1nqIjlVEPWKmp4Ndwgjj16ew1E17xfudWwdr05R/jHOrYO16co/xlnWtM5TEnI5jgoMlPDLJHLJE1z4lVWKqfgqvEJYIZ0ak0TX7Dkc3aTXRU6Sl+51bB2vTlH+Mc6tg7Xpyj/GTvpRwk5JVxUU8309PI9JHwRuenScrUVe+X7nVsHa9OUf4xzq2DtenKP8AGI1nRG6JXklXFRTwko4JJElVHIuqOcjXKiPVOltJ0l04NNeI0HnVsHa9OUf4xzq2DtenKP8AGI1nRG6JTklU86ikdaClc5XrG7VXK/ge5NFXpqnDwe0aFzq2DtenKP8AGOdWwdr05R/jEa0ojdEk6JVO+YZ2tsoFTRaVmvVd/eX2V6a+2Si9c6tg7Xpyj/GOdWwdr05R/jLOtKKt8SRolUbphRTzbBAyN0LIWIxyuVzUbwLr0+D1dS/c6tg7Xpyj/GOdWwdr05R/jJ3zo4SvJKuLPd4xI1I2STti1RViSV2wui6omyq6aewe+ia7Wia9LUvfOrYO16co/wAY51bB2vTlH+Ms60onfEpySqOdRT8RERNETREL3zq2DtenKP8AGOdWwdr05R/jM98sPhK8lq4qIrWqqKrUVU6S6dI+JqeCoajJ4WSIi6ojk1L9zq2DtenKP8Y51bB2vTlH+MsazojOIk5JVxUKKCGBuxBCyNvExqInwH2XrnVsHa9OUf4xzq2DtenKP8YnWeHO+JOSVcVDkjZNG6KVqOY9Fa5F6qKfENOyFz3tfI5X6arJIr10TpJqvDoX/nVsHa9OUf4xzq2DtenKP8Y750WtaU5JVxZ9HRU0L0kji2Vbrs8K6Jr09E6SHq9jJGLHI1HNcmioqcCoXznVsHa9OUf4xzq2DtenKP8AGJ1pROcxJySqOeGe7yhZGxkCuhWN22x7F6Jruquq8eq668Z6RQshR2yr3K9209z3K5XO41VfYL9zq2DtenKP8Y51bB2vTlH+Ms60onfEnJJ4qA2mgZO+pbGiSPREc7jT/wDrTvJxHqXrnVsHa9OUf4xzq2DtenKP8ZJ1nRO+JXklXFQEpqds7qlIm7q5NFf1T00TXXThL3zq2DtenKP8Y51bB2vTlH+MTrOid8SnJKuKiaIvTTpHnvaDd99bizdtnZ29OHTiL/zq2DtenKP8Y51bB2vTlH+MRrOiN0Sckq4qDLBFNpujeFq6tciqjmrxoqcKHxHSRMkSZ7pJZUbspJLIr3aeyq8HtGg86tg7Xpyj/GOdWwdr05R/jL30oiLWk5JVxhRFRHIrXIiovAqL1Q1rWojWoiIiaIidRC986tg7Xpyj/GOdWwdr05R/jJ3yw+EryWriz19vpHQyU6Qta2VVc7Z4F2uPXjPaNjY2NjYmjWojU9hC+c6tg7Xpyj/GOdWwdr05R/jLOtKJymJTklUc8M/ho6Wnc58MDGudrq5E4V4ddNeLU+mQRRySSsYiPlVFevplRNE+BC/c6tg7Xpyj/GOdWwdr05R/jE60onfEnJKuMM7dbaNWuY2JY2vRUc2J7mI5F6aKjVTXUkSRxysdFKxHscmitVNUVC+c6tg7Xpyj/GOdWwdr05R/jE60pnfEnJJ6FCiijhjbFE3Za1NEQ+y9c6tg7Xpyj/GOdWwdr05R/jJ3zw55pXklXFQWwRMmfO2NEkkRGud1VRNdP3qeheudWwdr05R/jHOrYO16co/xidZ4c80nJKuKgzQxzs2JW6pqipouioqdJUVOFF9UQQNp49hHvequc5znrq5yquqqq+2X7nVsHa9OUf4xzq2DtenKP8Y76UWtaU5JVvuooL1zq2DtenKP8Y51bB2vTlH+MnfLD4SvJauKhtjYza2GNbtLtO0TTVeNT6L1zq2DtenKP8Y51bB2vTlH+MvfPD4Sclq4qIqIqoqomqdJT8SNjXukaxqOdojnInCunS1L5zq2DtenKP8AGOdWwdr05R/jHfPD4Sckq4qDUQR1UD6eXXZemiqi6KnqovGfTGNjY2NiaNaiNT2EL5zq2DtenKP8Y51bB2vTlH+Md86LWtKckq33UNY41kSVY27aJso7ThROLU84KWCmWRYWbO6u23cPV9Ti+tTQOdWwdr05R/jHOrYO16co/wAY76UbrSckq4woDqaB87al8TXSNTRHL1EP2SnhlkjlkjRz4lVWKvUVU0Uv3OrYO16co/xjnVsHa9OUf4x30o4Sckq4wop8vY2Rjo3tRWuRUVF6qKXznVsHa9OUf4xzq2DtenKP8Y754fCV5LVxUKGGKCNIoY0Y1OkiHmyjhjlbKzaajdVSNHdAir03I3pIpoPOrYO16co/xjnVsHa9OUf4y99KOEpySrjChNhiZI+VkbUfJptuROF2iaJqfZeudWwdr05R/jHOrYO16co/xk754c80rySriop5b1g3zvvY++7Ozrqune6Wvq9Mv/OrYO16co/xjnVsHa9OUf4xGs6I3RKckq4qKfjmte1WuaiovAqKnApe+dWwdr05R/jHOrYO16co/wAZO+WHwleS1cVBgp4aZm5wRoxuqronGeheudWwdr05R/jHOrYO16co/wAZZ1nROcxJySrioU0TJ4nRSa6OTpouip6qL1FEUbIY2xRt0a1NEQvvOrYO16co/wAY51bB2vTlH+Md86LWtKckq4qKeckEMr45ZI0c6JVcxeJdNC/c6tg7Xpyj/GOdWwdr05R/jEazojdErySriooL1zq2DtenKP8AGOdWwdr05R/jJ3yw+EnJauLP2UsMdRJUsbo+RER3Dwd7vd5D2L1zq2DtenKP8Y51bB2vTlH+Ms6zonfEpySqOdRQXrnVsHa9OUf4xzq2DtenKP8AGTvlh8JXktXFRQXrnVsHa9OUf4xzq2DtenKP8Y75YfCTktXFRQXrnVsHa9OUf4xzq2DtenKP8Y75YfCTktXFRSNR1N+t10t1ns9+qqWluNY9HxNihfsbWr3K1XsVU4dVND51bB2vTlH+M+ocMWKnqoayK3tbNTuV0T9tyq1VRUXprxKpjE0/CxKZpmn1NU6PXTN4lKtdtpbPb4LbRo/cadmy3bcrnLxqqr01VdVX2SUAcqZvN5ezcA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/2Q=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1560" y="914400"/>
            <a:ext cx="10076688" cy="15727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Contents</a:t>
            </a:r>
            <a:endParaRPr lang="en-US" sz="9600" dirty="0"/>
          </a:p>
        </p:txBody>
      </p:sp>
      <p:graphicFrame>
        <p:nvGraphicFramePr>
          <p:cNvPr id="3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11713464" y="813816"/>
          <a:ext cx="11558016" cy="914400"/>
        </p:xfrm>
        <a:graphic>
          <a:graphicData uri="http://schemas.openxmlformats.org/drawingml/2006/table">
            <a:tbl>
              <a:tblPr/>
              <a:tblGrid>
                <a:gridCol w="9436608"/>
                <a:gridCol w="2121408"/>
              </a:tblGrid>
              <a:tr h="1234440">
                <a:tc>
                  <a:txBody>
                    <a:bodyPr/>
                    <a:lstStyle/>
                    <a:p>
                      <a:pPr algn="l" indent="0" marL="0">
                        <a:lnSpc>
                          <a:spcPts val="2500"/>
                        </a:lnSpc>
                        <a:spcAft>
                          <a:spcPts val="500"/>
                        </a:spcAft>
                        <a:buNone/>
                      </a:pPr>
                      <a:r>
                        <a:rPr lang="en-US" sz="3600" dirty="0">
                          <a:solidFill>
                            <a:srgbClr val="000000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About the dataset</a:t>
                      </a:r>
                      <a:endParaRPr lang="en-US" sz="3600" dirty="0">
                        <a:latin typeface="Inter" charset="0"/>
                        <a:ea typeface="Inter" charset="0"/>
                        <a:cs typeface="Inter" charset="0"/>
                      </a:endParaRPr>
                    </a:p>
                  </a:txBody>
                  <a:tcPr marL="0" marR="0" marT="402336" marB="301752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indent="0" marL="0">
                        <a:lnSpc>
                          <a:spcPts val="2500"/>
                        </a:lnSpc>
                        <a:spcAft>
                          <a:spcPts val="500"/>
                        </a:spcAft>
                        <a:buNone/>
                      </a:pPr>
                      <a:r>
                        <a:rPr lang="en-US" sz="3600" dirty="0">
                          <a:solidFill>
                            <a:srgbClr val="868990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Part 1</a:t>
                      </a:r>
                      <a:endParaRPr lang="en-US" sz="3600" dirty="0">
                        <a:latin typeface="Inter" charset="0"/>
                        <a:ea typeface="Inter" charset="0"/>
                        <a:cs typeface="Inter" charset="0"/>
                      </a:endParaRPr>
                    </a:p>
                  </a:txBody>
                  <a:tcPr marL="0" marR="0" marT="402336" marB="301752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34440">
                <a:tc>
                  <a:txBody>
                    <a:bodyPr/>
                    <a:lstStyle/>
                    <a:p>
                      <a:pPr algn="l" indent="0" marL="0">
                        <a:lnSpc>
                          <a:spcPts val="2500"/>
                        </a:lnSpc>
                        <a:spcAft>
                          <a:spcPts val="500"/>
                        </a:spcAft>
                        <a:buNone/>
                      </a:pPr>
                      <a:r>
                        <a:rPr lang="en-US" sz="3600" dirty="0">
                          <a:solidFill>
                            <a:srgbClr val="000000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Relevant inquiries</a:t>
                      </a:r>
                      <a:endParaRPr lang="en-US" sz="3600" dirty="0">
                        <a:latin typeface="Inter" charset="0"/>
                        <a:ea typeface="Inter" charset="0"/>
                        <a:cs typeface="Inter" charset="0"/>
                      </a:endParaRPr>
                    </a:p>
                  </a:txBody>
                  <a:tcPr marL="0" marR="0" marT="402336" marB="301752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indent="0" marL="0">
                        <a:lnSpc>
                          <a:spcPts val="2500"/>
                        </a:lnSpc>
                        <a:spcAft>
                          <a:spcPts val="500"/>
                        </a:spcAft>
                        <a:buNone/>
                      </a:pPr>
                      <a:r>
                        <a:rPr lang="en-US" sz="3600" dirty="0">
                          <a:solidFill>
                            <a:srgbClr val="868990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Part 2</a:t>
                      </a:r>
                      <a:endParaRPr lang="en-US" sz="3600" dirty="0">
                        <a:latin typeface="Inter" charset="0"/>
                        <a:ea typeface="Inter" charset="0"/>
                        <a:cs typeface="Inter" charset="0"/>
                      </a:endParaRPr>
                    </a:p>
                  </a:txBody>
                  <a:tcPr marL="0" marR="0" marT="402336" marB="301752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category return rates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Uniform Return Rates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All categories (Furniture, Office Supplies, Technology) have a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0.0% return rate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Anomaly/Implication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The consistent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0% return rate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suggests either an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exceptionally low return volume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or a potential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anomaly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Investigation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Necessary if the result is unexpected, to verify the accuracy of the 'Returns' data.</a:t>
            </a:r>
            <a:endParaRPr lang="en-US" sz="3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QEBAQEBAQEBAAAAAAAAAAQCAwYHBQgBCf/EAEsQAQAABAIFBQ4FAwMDAwUAAwABAgMEBVQGERQVkwcSEzSRFiFTVVdyc5KWobHR0tMzdLKzwiIxQSMyUQgkYUJxgRdDUlZiNWPB/8QAGgEBAQEBAQEBAAAAAAAAAAAAAAECAwYHBf/EACkRAQEAAwEBAQEAAQQCAQUAAAABERIhUTFBAgQDBQZhExeiU1SR0uL/2gAMAwEAAhEDEQA/AP8Aq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FatSt6U9evVkp0qcsZ5555oQlllhDXGMYx/tCEHg6vL3yPUak1KfT3DoxkjGEYy8+aH/AMRhLqj/APCL/qTuK9tyJ6S1LerNTmjJbU4xljqjGWa6pSzQ/wDaMsYwj/4i/gt9A/4j/wAP/wAf/kH+L/f+V/kf6n9fzj+tZP5x+SXNzL64/wCp/qX+LiP7/wD/AK/8jn/75YerU+k/+v8AyOf/AL5YerU+l/AA9Z/6z/23/wCr/f8A8f8A9XP/AM98f9JdF9NNFNNbWreaK49aYlSoTQkqxoz65qcY/wBudLHvw16o6tcO/qi/bfxj/wBH9xXp8qN1QkqzS062EVukkhHvTaqlOMNcP/H/AP2L6n/1Z2dhiFHkxs8U0N7rLWrpzbS1cF6K2qbbLsl1/p826nkox/5/rmhDvf3fM/8Ak3+zfx/sX+4X/E/0/wCr/X84llv3vrv/AKf9bzL72P5S0K02w/km0S5ReUfQ/RDc2E4hpHY4JhWg9K3qQnwjEtcltVmr2ttJPClNUnnlqxp20KnSSS05pZpo1Iaq9KeVrljxjk85TMKpT1rOphOitbF7DSqGg+NaP0oTSyzwrWktG9qy1IXEIQhPJXp1poQ52uNP+jVN59t/UQ+O6Gab6fYXf8l+h+lGJ4PjFTSnBr29vL2hYVrapCFChQnpQhCe4q65v9WbnzxjHnR78ISf2ef0o5fdPsLwDTG+wXBsBuL/AALlEsdD7ClcSVpaVW2rz2ssZ6sYT6+k/wC4n/ql70NUP6I6owiH9BD4viOmPLbJyoYdySYdjGg8butoxVxy8xmtgl30clSW76KWWnaQvNc0sZIwljCNeWMI659cYf6b1nInp/inKTyf22kWPWVra4rRvL3DL+S052zzXFrcVKFSelCaMZoU5pqcZpYTRjGEI6oxjq1g94P4RoYDo7itDSDDqHJjTwfSvHOVLEbPCOUmtQtaVOxuJcQjUlk2qjPNeSVIyyT05JJ6clOpPPLJz4Qm1vvPLpy447yeXWJW+iWkOBXV9gOFRxO8wXuYxTGLmrLCEZodPXsZoSYZJPLDVJUryTwj35tWqSMAfdR/PFTS/lFxr/qE0VxHBtM7Gx0VxTQSpj82FVsNuK0I0OntozwjzbqSSNxGE8YSVo0/6JYxljJPr1pNCP8AqP5Q9MMU0Wxux0RvLzANKL+nQnwyjoRjdGthdnV19Hdz4tUl2K4lhqlmnllkkl1Tx5tSfmc6cP6SHzLl7qXN/o/gOg1CpVp0dNNILPBL6pSqcyaFlNCetcywj/8A3Soz0+939U8XyLlK0VveT7Su701q8mcK9xZaR4Zd4BpNY1rSSpb4bJSpUZcEoSRnhc8+rPCpRloSUo0I7Tz5p4RhNqD+qh/PXJDjGj2kUuI6P6e6IYje4pyjz3+8cbure3qYVi9S310qljbRlqzVYUaFOE8lOFWlThUlp1KkvOjNGMfe8gOK315oBNgmJ3tW9udFsVxDR2a5qzxnqVqdpcT0qU880YQjNPGlCnzo/wCY64g+kAAAAAAAAAAAAAAAAAAAAAAAAAAAAAAAAAAAAAAAAAAAAAAAAAAAAAAAAAAAAAAAAAAAAAAAAAAAAAAAAAAAAAAAAAAAAAAAAAAAAAAAAAAAAAAAAAAAAAAAAAAAAAAAAAAAAAAAAAAAAAAAAAAAAAAAAAAAAAAAAAAAAAAAAAAAAAAAAAAAAAAAAAAAAAAAAAAAAAAAAAAAAAAAAAAAAAAAAAAAAAAAAAAAAAAAAAAAAAAAAAAAAAAAAAA8Dy76OYvpZyT6QYFgVrG5vq1OjVpUZf8AdU6KvTqTSy/8zRlkjqh/mOqD+BKlhfUak1GtZ15Kkk0ZZpZqcYRljD+8Iw/xF/05HtP+Nf8AMf7/AOO/4/8Af+N/4Z/f8/1/W33FlxJfy5+Ry/v/AE97l/zE2W6y1X1Imy3WWq+pF/07HpP/AGjf/tf/AJ//AMMf+D/t/In/AEgaKY9HTW90qq4dWpYZQw+pbbRUkjLLUqzzyRhJLGP+6MISxjHV/bva/wC8H9LaYaBYPpre6N3+K3N5SqaL4vTxqzhbzyywnryUqlOEtTnSx1yaqs3ehqjrhDv/AOI+lHgf9/8A95/v/fv82/5n9/zrySTOeT/vmf8A8O38fzpMPmulXIDoNpfjmkON4jcYtb909la2+I21ndS0aU9za1Ofa38sYS8+S6pRhCEtSE2qMsssJpZoQhq/VtOTGSto9jWjemOm+kul9vjtnPh1xPi1S1pxktp5JpZpJJLShQpQjHnTRjPGSM8dcIRmjCEsIe1H4rT5fW5CLWvgui1jHlJ0wkxfQ2pPHCNIJI4fC/pUZ6XRTUJ4bJs9SnGTmwjz6MZoxlljGbXDW42n/Tnohb4FiGBXGkWkt7DFdKbXS+7u7q6pT3FS/oT0Z4Q19FCWFOaahLrkhL3oRjCWMsObCX6sA83PoFg8/KLT5TY3N5vSng02Bwo8+XZ+gjWhWjNzebzufzoatfO1av8AH+X+cn+gWD8m+A1dHcDubyvbVcQvcSjNdzyzT9Lc3E9epCEZZZYc2E1SaEIateqENcYx770oD53PyF6E19A9J+Tq8qYhc4XpXiN9il1PUqydPQubmr0sZ6E8skOZGnU1TU4xhGMsZYR1x1Pxsa/6b8ExyXHaFflE00oWuleHUcP0ioW9zZyQxaalQjQluKtTZo1KdWMnN53Qz05JubCE0kYRmhH66A+fTcjGCUsY0Rx7CdI8cwy90RwqGB0p7ea2nhf2H+lGahcy1aM8IwjGjLHnU4U54a5tU0Nb/NC+Rqz0BuLe10f060sk0csatStY6N1Lm3jY2sZoxjzZakKMLqanLGaaMKc9eaSGvVzdUJYQ+hAPCcsWieM6T6L2t5ovb0rjH9G8UtcewqhVqQpy161vPrmoRmjGEJekpxqU9cY6oRnhGPeg/TvdDrDSjSDR3TPHIYjTrYHSnr2mE1qlKNC3uqsnNjXnhJCbnV5JIz05YwqTSSwnnjLCMY856gB8zw3kjwzQS+qaVYNd6TY/Lg0t/dYHo1NdWsttZ17mM09aFvNNLTmjNPGaeWWNxWnlkhUmhLzIP2+SbRHEtDNCrfD8drU6uMX1zc4rik1OOuSF5dVp69WSSOqGuSWapGSWP+YSwi9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8hpDyiyYJpXR0MsNEccxzE6uHxxOMuHxtJZZKEKnRxjGa4r0u/ztXehr/uYyPXj8XQ7S3CdONH7fSPBoXElCvGenNSuKXR1qNWSaMlSnPL/iaWaWMsdUYw1w70Yw1Rd8d0jwXRqja3GN3mzU728o2FCPRzz8+vVm5tOT+mEdWuPe1x70P8xgD9MAAEuKYhRwnDLvFbmWealZ0KlxUlkhCM0ZZJYzRhDXGENeqH/IKh8/wDljwzGq+j8l7olpDg1tpTJzsIvL6S1mo3M3R9JCT/AEK9SanNGTXNCE8suvmxhr1w1PoC2YAfmYTpHguOXeJ2GF3nT18GutjvZOjnl6KtzJZ+brmhCE39M8sdcuuHf/u/TQB+LpFpXh+jdxhdlcULm6u8Yu4WlpbW0ssak0ebGaeePOmlhCSSSEZpoxj3oQ1Q1xjCEfw8C5WMBxvEKVrNhuJ4daXlvc3WH4jey0ZLW/o0JtVWenGWpNNLCEIwm/1JZIxl/qhCMFxR7YePm5TcHp6I2mnNfCcWo4Pd3ElKFepSpwjSoTz8yS7nl5+uFGOuWbXq50JZoRjLCGvV6+EYRhrhHXCKYH+gAAAAAAAAAAAAAAAAAAAAAAAAAAAAAAAAAAAAAAAAAAAAAAAAAAAAAAAAAAAAAAAAAAAAAAAAAAAAAAAAAAAAAAAAAAAAAAAAAAAAAAAAAAAAAAAAAAAAAAAAAAAAAAAAAAAAAAAAAAAAAAAAAAAAAAAAAAAAAAAAAAAAAAAAAAAAAAAAAAAAAAAAAAAAAAAAAAAAAAAAAAAAAAAAAAAAAAAAAAAAAAAAAAAAAAAAAAAAAAAAAAAAAAAAAAAAAPjWmeDY7jfLrJaaOaWXmj9/DQqrNRurehQrQjNteqWFSWtTn1ya4wjHm82bvd6aD7KLLgfzDe4lY3OjWiGA1JML0ewjCcUvrDS62xi2q4hYUMU1QmkjeQjWkjPSqVJpqkk9SpGSM00kY64whq3pJoXorZcnNlit1i+j+kmA2+mdldyXFvhUKOG4bZ1KtOW4p2/SVKssLaM3fm5s8aeuM0P/AExhD+mxrZMPiNtpRoRodp5pdTuMUwzDMNxnR/DKuAwpzSS0L2jTpVZOZawk71SMIxlhCSTXGOuGqEdbymgGj+DaTXXI1h2PYdRv7LuQv6s9rcSQno1YwmoaoVJJu9PCEY69UYRhrhLH+8IP6ZE2MP5sxnQ/RjE8J5bsbxDBba4v8Kva9TD69SXXNZT07CjPJPQ8FNzoS65pNUY82WEYxhCEIfZbq6uL3klrXt3VjVr3Gjs1WpPH+8081trjGP8A7xi9cF/rJJh/Omh9vW0Swvkr0q0yxm7xnRqrh1tb2sbuWlTkwPEKtGEtKpDoZZIVKc8s0aUI1YTzSRjCPO/qi8/pLpPY4lpHZaV2VHRfCMfoaZ29pPZULSpWx+nShc9BPPd3UKsI06U8IzQhTmpxp8yenJLNHvav6rDYw/miphOG6OzcsWH6E4XhuG6ZS3XS4ZRsbanJiMLCehbxqTW8kmqpGSOueMOZGH9f+YTd96jkewHRnuto4/obp3oldW8MJjRvMO0Ywae0p1dc0sadS8jtNaEK8sYzQhz4S1I66n9+bNq+3hf6MPA4vCEeW7RyF1CpGlHR7Etm1/7Ol6a25/8A88z3Pmmmmg1OF5f6MaG32MYzaaLYVc3FxYVqslShaU6n+rTwylCnJLUnjWmkk58Kk080KMsJYRh0kH2/SHRWw0juMKvq9xc2t5g13C8tLm2mlhUkjzYyzyR50s0IyTyRjLNCMP7R1w1RhCMP2iXBh8QwjSeXHdD9NbC503k0s0ft9GZa0+IRo29OS3uJ6FXprbnW8kkn9Mssk3MjDnyc/VNGOuD6loJNfzaEaPzYpGMbyOF2sbiMf7xqdFLztf8A5163XSjRmz0tw2XB8SurqnZTV6dW4o0ZpYQupJJud0NSMZYx6OaMIc6EsZYxhDVr1RjCP68IQhDVCGqEEtyP9AR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znA9JtOKnLFd6J6Q3GG08Oho/vKhZ2Uk03RzxuujhGetPCE1SbmwjHvSySw52rVNq58bgfRgEAAAAAAAAAAAAAAAAAAAAAAAAAAAAAAAAAAAAAAAAAAAAAAAAAAAAAAAAAAAAAAAAAAAAAAAAAAAAAAAAAAAAAAAAAAAAAAAAAAAAAAAAAAAAAAAAAAAAAAAAAAAAAAAAAAAAAAAAAAAAAAAAAAAAAAAAAAAAAAAAAAAAAAAAAAAAAAAAAAAAAAAAAAAAAAAAAAAAAAAAAAAAAAAAAAAAAAAAAAAAAAAAAAAAAAAAAAAAAAAAAAAAAAAAAAAAAAAAAAAAAAAAAAB5GTRHEpeVirp3GvbbBPo/LhUKfOm6bpoXEanO1c3m83mx/vztev/H+XrgB+dRoTXNe6mnuriXmVubLCWpGEIQ5ssf7f/MX6KSx/FvfzH8JGv55KlN3y5u740Td8ubu+NFWJtTESbvlzd3xom75c3d8aKsNqYiTd8ubuuNE3fLm7vjRVhtTESbvlzd3xom75c3dcaKsNqYiTd8ubuuNE3fLm7rjRVhtTESbvlzd3xom75c3d8aKsNqYiTd8ubuuNE3fLm7rjRVhtTESbvlzd1xom75c3d8aKsNqYiTd8ubu+NE3fLm7vjRVhtTESbvlzd1xom75c3dcaKsNqYiTd8ubu+NE3fLm7vjRVhtTESbvlzd3xom75c3d8aKsNqYiTd8ubu+NE3fLm7vjRVhtTESbvlzd3xom75c3d8aKsNqYiTd8ubu+NE3fLm7vjRVhtTESbvlzd3xom75c3d8aKsNqYiTd8ubu+NE3fLm7vjRVhtTESbvlzd3xom75c3d8aKsNqYiTd8ubu+NE3fLm7vjRVhtTESbvlzd3xom75c3d8aKsNqYiTd8ucu+NE3fLm7vjRVhtTESbvlzd3xom75c3d8aKsNqYiTd8ubu+NE3fLnLvjRVhtTESbvlzd3xom75c3d8aKsNqYiTd8ubu+NE3fLm7vjRVhtTESbvlzl3xom75c3d8aKsNqYiTd8ubu+NE3fLm7vjRVhtTESbvlzd3xom75c5d8aKsNqYiTd8ubu+NE3fLm7vjRVhtTESbvlzd3xom75c3d8aKsNqYiTd8ucu+NE3fLm7vjRVhtTESbvlzd3xom75c3d8aKsNqYiTd8ubu+NE3fLm7vjRVhtTESbvlzd3xom75c3d8aKsNqYiTd8ubuuNE3fLm7vjRVhtTESbvlzd3xom75c3d8aKsNqYiTd8ubuuNE3fLm7rjRVhtTESbvlzd3xom75c3d8aKsNqYiTd8ubu+NE3fLm7rjRVhtTESbvlzd1xom75c3d8aKsNqYiTd8ubu+NE3fLm7vjRVhtTESbvlzd1xoudzZdHbVakt5dc6WSaaH+tH+8IL3C96nX9FP8IrP6uTEcKFjCejTnmu7rXNLCMf9aP8Aw3u+XN3fGi7W3V6XmS/B1L/VMRJu+XN3fGibvlzd1xoqxNqYiTd8ubuuNE3fLm7vjRVhtTESbvlzd3xom75c3d8aKsNqYiTd8ubuuNE3fLm7rjRVhtTESbvlzd3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iTd8ubuuNE3fLm7rjRVhtTESbvlzd1xom75c3dcaKsNqYj8y4tY07i1py3l1qqzzSzf60f7QkjH4wUbvlzd1xol31yx9LP+3Mrav9XESSJN3y5u640Td8ubuuNFWM7Vc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bvlzd1xoqw2piJN3y5u640Td8ubuuNFWG1MRJu+XN3XGizZSzU7m6oxq1J5ZJpObz5ozRhrlWpLbrt550n6VzbKYwrAZUAAAAAAAAAAAASWP4t7+Y/hIrSWP4t7+Y/hI1PlS/VYDKgAAAAAAAAAAAAAAAAAAAAAAAAAAAAAAAAAAAAAAAAAAAAAAAAAAAAAAAAAAAAAAAAAAAAAAAAAAAAAAADhe9Tr+in+EXdwvep1/RT/CKz6Vq26tS8yX4OrlbdXpeZL8HVKQAAAAAAAAAAAAAAAAAAAAAAAAAAAAAAAAAAAAAAAAAAAAAAAAAAAAAAAAAAAAAAAAAAAAAAAAAAAAAAAAABJd9csfSz/tzK0l31yx9LP+3MrW/Ik/QBFAAAAAAAAAAAAAAAAAAAAAAAAAAAAAAAAAAAAAAAAAAAAAAAAAAAAAAAAAAAAAAAAAAAAAAAAAAAAAAAAElt16886T9KtJbddvPOk/TBZ8qVWAigAAAAAAAAAAACSx/FvfzH8JFaSx/FvfzH8JGp8qX6rAZUAAAAAAAAAAAAAAAAAAAAAAAAAAAAAAAAAAAAAAAAAAAAAAAAAAAAAAAAAAAAAAAAAAAAAAAAAAAAAAAAcL3qdf0U/wi7uF71Ov6Kf4RWfStW3VqXmS/B1crbq9LzJfg6pSAAAAAAAAAAAAAAAAAAAAAAAAAAAAAAAAAAAAAAAAAAAAAAAAAAAAAAAAAAAAAAAAAAAAAAAAAAAAAAAAAAJLvrlj6Wf9uZWku+uWPpZ/25la35En6AIoAAAAAAAAAAAAAAAAAAAAAAAAAAAAAAAAAAAAAAAAAAAAAAAAAAAAAAAAAAAAAAAAAAAAAAAAAAAAAAAAktuvXnnSfpVpLbrt550n6VnypVYCKAAAAAAAAAAAAJLH8W9/MfwkVpLH8W9/MfwkanypfqsBlQAAAAAAAAAAAAAAAAAAAAAAAAAAAAAAAAAAAAAAAAAAAAAAAAAAAAAAAAAAAAAAAAAAAAAAAAAAAAAAABwvep1/RT/CLu4XvU6/op/hFZ9K1bdWpeZL8HVytur0vMl+DqlIAAAAAAAAAAAAAAAAAAAAAAAAAAAAAAAAAAAAAAAAAAAAAAAAAAAAAAAAAAAAAAAAAAAAAAAAAAAAAAAAAAku+uWPpZ/25laS765Y+ln/AG5la35En6AIoAAAAAAAAAAAAAAAAAAAAAAAAAAAAAAAAAAAAAAAAAAAAAAAAAAAAAAAAAAAAAAAAAAAAAAAAAAAAAAAAktuvXnnSfpVpLbr1550n6VnypVYCKAAAAAAAAAAAAJLH8W9/MfwkVpLH8W9/MfwkanypfqsBlQAAAAAAAAAAAAAAAAAAAAAAAAAAAAAAAAAAAAAAAAAAAAAAAAAAAAAAAAAAAAAAAAAAAAAAAAAAAAAAABwvep1/RT/AAi7uF71Ov6Kf4RWfStW3VqXmS/B1crbq1LzJfg6pSAAAAAAAAAAAAAAAAAAAAAAAAAAAAAAAAAAAAAAAAAAAAAAAAAAAAAAAAAAAAAAAAAAAAAAAAAAAAAAAAAAJLvrlj6Wf9uZWku+uWPpZ/25la35En6AIoAAAAAAAAAAAAAAAAAAAAAAAAAAAAAAAAAAAAAAAAAAAAAAAAAAAAAAAAAAAAAAAAAAAAAAAAAAAAAAAAktuvXnnSfpVpLbr1550n6VnypVYCKAAAAAAAAAAAAJLH8W9/MfwkVpLH8W9/MfwkanypfqsBlQAAAAAAAAAAAAAAAAAAAAAAAAAAAAAAAAAAAAAAAAAAAAAAAAAAAAAAAAAAAAAAAAAAAAAAAAAAAAAAABwvep1/RT/CLu4XvU6/op/hFZ9K1bdWpeZL8HVyturUvMl+DqlIAAAAAAAAAAAAAAAAAAAAAAAAAAAAAAAAAAAAAAAAAAAAAAAAAAAAAAAAAAAAAAAAAAAAAAAAAAAAAAAAAAku+uWPpZ/wBuZWku+uWPpZ/25la35En6AIoAAAAAAAAAAAAAAAAAAAAAAAAAAAAAAAAAAAAAAAAAAAAAAAAAAAAAAAAAAAAAAAAAAAAAAAAAAAAAAAAktuvXnnSfpVpLbr1550n6VnypVYCKAAAAAAAAAAAAJLH8W9/MfwkVpLH8W9/MfwkanypfqsBlQAAAAAAAAAAAAAAAAAAAAAAAAAAAAAAAAAAAAAAAAAAAAAAAAAAAAAAAAAAAAAAAAAAAAAAAAAAAAAAABwvep1/RT/CLu4XvU6/op/hFZ9K1bdWpeZL8HVyturUvMl+DqlIAAAAAAAAAAAAAAAAAAAAAAAAAAAAAAAAAAAAAAAAAAAAAAAAAAAAAAAAAAAAAAAAAAAAAAAAAAAAAAAAAAku+uWPpZ/25laS765Y+ln/bmVrfkSfoAigAAAAAAAAAAAAAAAAAAAAAAAAAAAAAAAAAAAAAAAAAAAAAAAAAAAAAAAAAAAAAAAAAAAAAAAAAAAAAAACS269eedJ+lWktuvXnnSfpWfKlVgIoAAAAAAAAAAAAksfxb38x/CRWksfxb38x/CRqfKl+qwGVAAAAAAAAAAAAAAAAAAAAAAAAAAAAAAAAAAAAAAAAAAAAAAAAAAAAAAAAAAAAAAAAAAAAAAAAAAAAAAAAHC96nX9FP8Iu7he9Tr+in+EVn0rVt1al5kvwdXK26tS8yX4OqUgAAAAAAAAAAAAAAAAAAAAAAAAAAAAAAAAAAAAAAAAAAAAAAAAAAAAAAAAAAAAAAAAAAAAAAAAAAAAAAAAACS765Y+ln/bmVpLvrlj6Wf8AbmVrfkSfoAigAAAAAAAAAAAAAAAAAAAAAAAAAAAAAAAAAAAAAAAAAAAAAAAAAAAAAAAAAAAAAAAAAAAAAAAAAAAAAAACS269eedJ+lWktuvXnnSfpWfKlVgIoAAAAAAAAAAAAksfxb38x/CRWksfxb38x/CRqfKl+qwGVAAAAAAAAAAAAAAAAAAAAAAAAAAAAAAAAAAAAAAAAAAAAAAAAAAAAAAAAAAAAAAAAAAAAAAAAAAAAAAAAHC96nX9FP8ACLu4XvU6/op/hFZ9K1bdWpeZL8HVyturUvMl+DqlIAAAAAAAAAAAAAAAAAAAAAAAAAAAAAAAAAAAAAAAAAAAAAAAAAAAAAAAAAAAAAAAAAAAAAAAAAAAAAAAAAAku+uWPpZ/25laS765Y+ln/bmVrfkSfoAigAAAAAAAAAAAAAAAAAAAAAAAAAAAAAAAAAAAAAAAAAAAAAAAAAAAAAAAAAAAAAAAAAAAAAAAAAAAAAAACS269eedJ+lWktuvXnnSfpWfKlVgIoAAAAAAAAAAAAksfxb38x/CRWksfxb38x/CRqfKl+qwGVAAAAAAAAAAAAAAAAAAAAAAAAAAAAAAAAAAAAAAAAAAAAAAAAAAAAAAAAAAAAAAAAAAAAAAAAAAAAAAAAHC96nX9FP8Iu7he9Tr+in+EVn0rVt1al5kvwdXK26tS8yX4OqUgAAAAAAAAAAAAAAAAAAAAAAAAAAAAAAAAAAAAAAAAAAAAAAAAAAAAAAAAAAAAAAAAAAAAAAAAAAAAAAAAACS765Y+ln/AG5laS765Y+ln/bmVrfkSfoAigAAAAAAAAAAAAAAAAAAAAAAAAAAAAAAAAAAAAAAAAAAAAAAAAAAAAAAAAAAAAAAAAAAAAAAAAAAAAAAACS269eedJ+lWktuvXnnSfpWfKlVgIoAAAAAAAA+c6YXN3pDynYFyeTYjiFlhc2FXWM3uwXlW0rXE0lSnSpU+lpRlqSywjPNNGEs0uuMJdeuGuEfozyWlmhN9jGP4Tpfo5jlHCsbwinXtpalzZxu7evbVdXPpVKUKlOb/dJJNLNLPLGEYd/XCOpYPzuSLFcUuLDSHAMWv7q+jo1jt1hVvd3U/Pq1reWEk9Pnzx7880stSEsZo64x5uuMYx1xfLNG9MLytimit5DTDSOpj2J6UV7LEL65nu9wXdrLNWhGlb86ELSPOlpyQpdFCFSM8I649+MX1jBOTrE8AtrO2stLp+bcX11iOkMZrCnGOL1a8sYTQhHXrt5ZZtUZebGMebLCWMY9+Mfy7PkfxWXDcG0SxTTKld6LYBd0bqztJMM6K9qQoT8+hTrXPSxkmlljCXXGSjJNNzYd+Hf16lidfTUNnWo0615CerJLHaP7RmhD/wBEq5BaW9vVr3k1WhTnjC41a5pYRj/slT+flL9VbTbZin68DabbMU/XgzsVnlKPDgbFZ5Sjw4J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HG8uLeNnXhCvTjGNOb/1Q/wCHTYrPKUeHByvLO0ltK80trRhGFOaMIwkh/wALMZOt29xbwt6UI16evmS/+qH/AA6bTbZin68HG3s7ONvSjG1oxjGSX/7cP+HTYrPKUeHAuDrW022Yp+vA2m2zFP14M7FZ5Sjw4GxWeUo8OC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qe6uKEbuyjCtTjCFSbX/VDvf6cyrabbMU/XgjurS1hd2UsLalCE1SaEYQkh3/6JlWxWeUo8ODVxiJMtbTbZin68DabbMU/XgzsVnlKPDgbFZ5Sjw4M8X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NptsxT9eDOxWeUo8OBsVnlKPDgcOtbTbZin68DabbMU/XgzsVnlKPDgbFZ5Sjw4HDrW022Yp+vA2m2zFP14M7FZ5Sjw4GxWeUo8OBw61tNtmKfrwcLOeWe8vJpJoTQ50nfhHX/6XXYrPKUeHBxsqdOleXklOSWSWE0nelhqh/tWYxcHVoDKgAAAAAAAAAAACSx/FvfzH8JFaSx/FvfzH8JGp8qX6rAZUAAAAAAAAAAAAAAAAAAAAAAAAAAAAAAAAAAAAAAAAAAAAAAAAAAAAAAAAAAAAAAAAAAAAAAAAAAAAAAAAcL3qdf0U/wAIu7he9Tr+in+EVn0rVt1al5kvwdXK26tS8yX4OqUgAAAAAAAAAAAAAAAAAAAAAAAAAAAAAAAAAAAAAAAAAAAAAAAAAAAAAAAAAAAAAAAAAAAAAAAAAAAAAAAAACS765Y+ln/bmVpLvrlj6Wf9uZWt+RJ+gCKAAAAAAAAAAAAAAAAAAAAAAAAAAAAAAAAAAAAAAAAAAAAAAAAAAAAAAAAAAAAAAAAAAAAAAAAAAAAAAAAJLbr1550n6VaS269eedJ+lZ8qVWAigAAAAAAAAAAACSx/FvfzH8JFaSx/FvfzH8JGp8qX6rAZUAAAAAAAAAAAAAAAAAAAAAAAAAAAAAAAAAAAAAAAAAAAAAAAAAAAAAAAAAAAAAAAAAAAAAAAAAAAAAAAAcL3qdf0U/wi7uF71Ov6Kf4RWfStW3VqXmS/B1crbq1LzJfg6pSAAAAAAAAAAAAAAAAAAAAAAAAAAAAAAAAAAAAAAAAAAAAAAAAAAAAAAAAAAAAAAAAAAAAAAAAAAAAAAAAAAJLvrlj6Wf8AbmVpLvrlj6Wf9uZWt+RJ+gCKAAAAAAAAAAAAAAAAAAAAAAAAAAAAAAAAAAAAAAAAAAAAAAAAAAAAAAAAAAAAAAAAAAAAAAAAAAAAAAAAJLbr1550n6VaS269eedJ+lZ8qVWAigAAAAAAAAAAACSx/FvfzH8JFaSx/FvfzH8JGp8qX6rAZUAAAAAAAAAAAAAAAAAAAAAAAAAAAAAAAAAAAAAAAAAAAAAAAAAAAAAAAAAAAAAAAAAAAAAAAAAAAAAAAAcL3qdf0U/wi7uF71Ov6Kf4RWfStW3VqXmS/B1crbq1LzJfg6pSAAAAAAAAAAAAAAAAAAAAAAAAAAAAAAAAAAAAAAAAAAAAAAAAAAAAAAAAAAAAAAAAAAAAAAAAAAAAAAAAAAJLvrlj6Wf9uZWku+uWPpZ/25la35En6AIoAAAAAAAAAAAAAAAAAAAAAAAAAAAAAAAAAAAAAAAAAAAAAAAAAAAAAAAAAAAAAAAAAAAAAAAAAAAAAAAAktuvXnnSfpVpLbr1550n6VnypVYCKAAAAAAAAAAAAJLH8W9/MfwkVpLH8W9/MfwkanypfqsBlQAAAAAAAAAAAAAAAAAAAAAAAAAAAAAAAAAAAAAAAAAAAAAAAAAAAAAAAAAAAAAAAAAAAAAAAAAAAAAAABwvep1/RT/CLu4XvU6/op/hFZ9K1bdWpeZL8HVyturUvMl+DqlIAAAAAAAAAAAAAAAAAAAAAAAAAAAAAAAAAAAAAAAAAAAAAAAAAAAAAAAAAAAAAAAAAAAAAAAAAAAAAAAAAAku+uWPpZ/25laS765Y+ln/AG5la35En6AIoAAAAAAAAAAAAAAAAAAAAAAAAAAAAAAAAAAAAAAAAAAAAAAAAAAAAAAAAAAAAAAAAAAAAAAAAAAAAAAAAktuvXnnSfpVpLbr1550n6VnypVYCKAAAAAAAAAAAAJLH8W9/MfwkVpLH8W9/MfwkanypfqsBlQAAAAAAAAAAAAAAAAAAAAAAAAAAAAAAAAAAAAAAAAAAAAAAAAAAAAAAAAAAAAAAAAAAAAAAAAAAAAAAABwvep1/RT/AAi7uF71Ov6Kf4RWfStW3VqXmS/B1crbq1LzJfg6pSAAAAAAAAAAAAAAAAAAAAAAAAAAAAAAAAAAAAAAAAAAAAAAAAAAAAAAAAAAAAAAAAAAAAAAAAAAAAAAAAAAJLvrlj6Wf9uZWku+uWPpZ/25la35En6AIoAAAAAAAAAAAAAAAAAAAAAAAAAAAAAAAAAAAAAAAAAAAAAAAAAAAAAAAAAAAAAAAAAAAAAAAAAAAAAAAAktuvXnnSfpVpLbr1550n6VnypVYCKAAAAAAAAAAAAJLH8W9/MfwkVpLH8W9/MfwkanypfqsBlQAAAAAAAAAAAAAAAAAAAAAAAAAAAAAAAAAAAAAAAAAAAAAAAAAAAAAAAAAAAAAAAAAAAAAAAAAAAAAAABwvep1/RT/CLu4XvU6/op/hFZ9K1bdWpeZL8HVyturUvMl+DqlIAAAAAAAAAAAAAAAAAAAAAAAAAAAAAAAAAAAAAAAAAAAAAAAAAAAAAAAAAAAAAAAAAAAAAAAAAAAAAAAAAAku+uWPpZ/wBuZWku+uWPpZ/25la35En6AIoAAAAAAAAAAAAAAAAAAAAAAAAAAAAAAAAAAAAAAAAAAAAAAAAAAAAAAAAAAAAAAAAAAAAAAAAAAAAAAAAktuvXnnSfpVpLbr1550n6VnypVYCKAAAAAAAAAAAAJLH8W9/MfwkVpLH8W9/MfwkanypfqsBlQAAAAAAAAAAAAAAAAAAAAAAAAAAAAAAAAAAAAAAAAAAAAAAAAAAAAAAAAAAAAAAAAAAAAAAAAAAAAAAABwvep1/RT/CLu4XvU6/op/hFZ9K1bdWpeZL8HVyturUvMl+DqlIAAAAAAAAAAAAAAAAAAAAAAAAAAAAAAAAAAAAAAAAAAAAAAAAAAAAAAAAAAAAAAAAAAAAAAAAAAAAAAAAAAku+uWPpZ/25laS765Y+ln/bmVrfkSfoAigAAAAAAAAAAAAAAAAAAAAAAAAAAAAAAAAAAAAAAAAAAAAAAAAAAAAAAAAAAAAAAAAAAAAAAAAAAAAAAACS269eedJ+lWktuvXnnSfpWfKlVgIoAAAAAAAAAAAAksfxb38x/CRWksfxb38x/CRqfKl+qwGVAAAAAAAAAAAAAAAAAAAAAAAAAAAAAAAAAAAAAAAAAAAAAAAAAAAAAAAAAAAAAAAAAAAAAAAAAAAAAAAAHC96nX9FP8Iu7he9Tr+in+EVn0rVt1al5kvwdXK26tS8yX4OqUgAAAAAAAAAAAAAAAAAAAAAAAAAAAAAAAAAAAAAAAAAAAAAAAAAAAAAAAAAAAAAAAAAAAAAAAAAAAAAAAAACS765Y+ln/bmVpLvrlj6Wf8AbmVrfkSfoAigAAAAAAAAAAAAAAAAAAAAAAAAAAAAAAAAAAAAAAAAAAAAAAAAAAAAAAAAAAAAAAAAAAAAAAAAAAAAAAACS269eedJ+lWktuvXnnSfpWfKlVgIoAAAAAAAAAAAAksfxb38x/CRWksfxb38x/CRqfKl+qwGVAAAAAAAAAAAAAAAAAAAAAAAAAAAAAAAAAAAAAAAAAAAAAAAAAAAAAAAAAAAAAAAAAAAAAAAAAAAAAAAAHC96nX9FP8ACLu4XvU6/op/hFZ9K1bdWpeZL8HVyturUvMl+DqlIAAAAAAAAAAAAAAAAAAAAAAAAAAAAAAAAAAAAAAAAAAAAAAAAAAAAAAAAAAAAAAAAAAAAAAAAAAAAAAAAAAku+uWPpZ/25laS765Y+ln/bmVrfkSfoAigAAAAAAAAAAAAAAAAAAAAAAAAAAAAAAAAAAAAAAAAAAAAAAAAAAAAAAAAAAAAAAAAAAAAAAAAAAAAAAACS269eedJ+lWktuvXnnSfpWfKlVgIoAAAAAAAAD5hpnaWelfK9o9oTpHZUL7A6eC3mLTWNzJCpQubmWrTpyRqU5v6Z+ZLPNGEIwjCEZterXCEVkyPp4+Z8j1xUwzCdLsCo86ph+jWkF7Y4bT58Z407aWWSpLRhrjGOqSM8ZYQ/xCEIf4eB0CxuWlhWjfKnp3ya4Ve1NIsSpyx0hubmWviVrWrzxkoxkozUY9FbyzRlkklp1tcJYwmjJrjMuqZf0Uksfxb38x/CRW/Otru0oV7ySvdUac0bjXCE88IR1cyX/k/nspfr9ETbyw7P23Fl+ZvLDs/bcWX5p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4XvU6/op/hFneWHZ+24svzcbzELCa0ryy31vGMac0IQhVl1xjq/8AdZ/NyWxVbdWpeZL8HVFb4jh8tCnLNfW8IwklhGEasv8Ax/7um8sOz9txZfma3wlikTbyw7P23Fl+ZvLDs/bcWX5p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m765Y+ln/AG5lb8y6v7Ga6s5pb2hGEtSaM0YVId6HMmh3++q3lh2ftuLL81v83E4ksUibeWHZ+24svzN5Ydn7biy/NNb4u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kTbyw7P23Fl+ZvLDs/bcWX5mt8MxSJt5Ydn7biy/M3lh2ftuLL8zW+GYpE28sOz9txZfmbyw7P23Fl+ZrfDMUibeWHZ+24svzN5Ydn7biy/M1vhmKRNvLDs/bcWX5m8sOz9txZfma3wzFIm3lh2ftuLL8zeWHZ+24svzNb4ZilJbdevPOk/S1vLDs/bcWX5udjVpVru8qUaktSWM0mqaWMIw/wBqyWSmVoDKgAAAAAAADzelOg9lpPfYdjNPFcRwfF8JjUha4jh81KFaWnUhqqUppaslSnPJNqljqmkjqjLCMNUXpAHksL5OMMwWnhFLDcbxuhLhl1XvbiEt5/8A5SvWhHpJ7z+n/V1zTRm1Q5sIR1aoQhCEEVlyRYHZXNnThjeNVsFw693hZYFUq0Y2VvXhNGaWMuqnCtNLLPGM0sk1SaSWOrVLqllhD3QuaYEVlJJNWvYzSSx/7j/MP/4lWpLH8W9/MfwkWfKl+qOipeDl7DoqXg5exsZV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cb2nThZ14wpy/hTf4/8RUuF71Ov6Kf4RWfUpbUqcbel/py/7Jf8f+HToqXg5exm26tS8yX4OpVY6Kl4OXsOipeDl7Gx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Y6Kl4OXsOipeDl7GwGOipeDl7DoqXg5exsBjoqXg5ew6Kl4OXsbARXdOnC7soQkl79Wf8Ax/8A65lXRUvBy9ie765Y+ln/AG5lbV+RJ+sdFS8HL2HRUvBy9jYyrHRUvBy9h0VLwcvY2Ax0VLwcvYdFS8HL2NgMdFS8HL2HRUvBy9jYDHRUvBy9h0VLwcvY2Ax0VLwcvYdFS8HL2NgMdFS8HL2HRUvBy9jYDHRUvBy9h0VLwcvY2Ax0VLwcvYdFS8HL2NgMdFS8HL2HRUvBy9jYDHRUvBy9h0VLwcvY2Ax0VLwcvYdFS8HL2NgMdFS8HL2HRUvBy9jYDHRUvBy9h0VLwcvY2Ax0VLwcvYdFS8HL2NgMdFS8HL2HRUvBy9jYDHRUvBy9h0VLwcvY2Ax0VLwcvYdFS8HL2NgMdFS8HL2HRUvBy9jYDHRUvBy9h0VLwcvY2Ax0VLwcvYdFS8HL2NgMdFS8HL2HRUvBy9jYDHRUvBy9h0VLwcvY2Ax0VLwcvYdFS8HL2NgMdFS8HL2HRUvBy9jYDHRUvBy9h0VLwcvY2Ax0VLwcvYdFS8HL2NgMdFS8HL2HRUvBy9jYDHRUvBy9h0VLwcvY2Ax0VLwcvYdFS8HL2NgMdFS8HL2HRUvBy9jYDHRUvBy9h0VLwcvY2Ax0VLwcvYdFS8HL2NgMdFS8HL2HRUvBy9jYDHRUvBy9h0VLwcvY2Ax0VLwcvYdFS8HL2NgMdFS8HL2HRUvBy9jYDHRUvBy9h0VLwcvY2Ax0VLwcvYdFS8HL2NgMdFS8HL2HRUvBy9jYDHRUvBy9h0VLwcvY2Ax0VLwcvYmtYQlvbyEsIQhzpP7easSW3XrzzpP0tT5UVgMqAAAAAAAAAAAAJLH8W9/MfwkVpLH8W9/MfwkanypfqsBlQAAAAAAAAAAAAAAAAAAAAAAAAAAAAAAAAAAAAAAAAAAAAAAAAAAAAAAAAAAAAAAAAAAAAAAAAAAAAAAABwvep1/RT/CLu4XvU6/op/hFZ9K1bdWpeZL8HVyturUvMl+DqlIAAAAAAAAAAAAAAAAAAAAAAAAAAAAAAAAAAAAAAAAAAAAAAAAAAAAAAAAAAAAAAAAAAAAAAAAAAAAAAAAAAku+uWPpZ/25laS765Y+ln/bmVrfkSfoAigAAAAAAAAAAAAAAAAAAAAAAAAAAAAAAAAAAAAAAAAAAAAAAAAAAAAAAAAAAAAAAAAAAAAAAAAAAAAAAACS269eedJ+lWktuvXnnSfpWfKlVgIoAAAAAAAAAAAAksfxb38x/CRWksfxb38x/CRqfKl+qwGVAAAAAAAAAAAAAAAAAAAAAAAAAAAAAAAAAAAAAAAAAAAAAAAAAAAAAAAAAAAAAAAAAAAAAAAAAAAAAAAAHC96nX9FP8Iu7he9Tr+in+EVn0rVt1al5kvwdXK26tS8yX4OqUgAAAAAAAAAAAAAAAAAAAAAAAAAAAAAAAAAAAAAAAAAAAAAAAAAAAAAAAAAAAAAAAAAAAAAAAAAAAAAAAAACS765Y+ln/bmVpLvrlj6Wf8AbmVrfkSfoAigAAAAAAAAAAAAAAAAAAAAAAAAAAAAAAAAAAAAAAAAAAAAAAAAAAAAAAAAAAAAAAAAAAAAAAAAAAAAAAACS269eedJ+lWktuvXnnSfpWfKlVgIoAAAAAAAAAAAAksfxb38x/CRWksfxb38x/CRqfKl+qwGVAAAAAAAAAAAAAAAAAAAAAAAAAAAAAAAAAAAAAAAAAAAAAAAAAAAAAAAAAAAAAAAAAAAAAAAAAAAAAAAAHC96nX9FP8ACLu4XvU6/op/hFZ9K1bdWpeZL8HVyturUvMl+DqlIAAAAAAAAAAAAAAAAAAAAAAAAAAAAAAAAAAAAAAAAAAAAAAAAAAAAAAAAAAAAAAAAAAAAAAAAAAAAAAAAAAku+uWPpZ/25laS765Y+ln/bmVrfkSfoAigAAAAAAAAAAAAAAAAAAAAAAAAAAAAAAAAAAAAAAAAAAAAAAAAAAAAAAAAAAAAAAAAAAAAAAAAAAAAAAACS269eedJ+lWktuvXnnSfpWfKlVgIoAAAAAAAAAAAAksfxb38x/CRWksfxb38x/CRqfKl+qwGVAAAAAAAAAAAAAAAAAAAAAAAAAAAAAAAAAAAAAAAAAAAAAAAAAAAAAAAAAAAAAAAAAAAAAAAAAAAAAAAAHC96nX9FP8Iu7he9Tr+in+EVn0rVt1al5kvwdXK26tS8yX4OqUgAAAAAAAAAAAAAAAAAAAAAAAAAAAAAAAAAAAAAAAAAAAAAAAAAAAAAAAAAAAAAAAAAAAAAAAAAAAAAAAAACS765Y+ln/AG5laS765Y+ln/bmVrfkSfoAigAAAAAAAAAAAAAAAAAAAAAAAAAAAAAAAAAAAAAAAAAAAAAAAAAAAAAAAAAAAAAAAAAAAAAAAAAAAAAAACS269eedJ+lWktuvXnnSfpWfKlVgIoAAAAAAAAAAAAksfxb38x/CRWksfxb38x/CRqfKl+qwGVAAAAAAAAAAAAAAAAAAAAAAAAAAAAAAAAAAAAAAAAAAAAAAAAAAAAAAAAAAAAAAAAAAAAAAAAAAAAAAAAHC96nX9FP8Iu7he9Tr+in+EVn0rVt1al5kvwdXK26tS8yX4OqUgAAAAAAAAAAAAAAAAAAAAAAAAAAAAAAAAAAAAAAAAAAAAAAAAAAAAAAAAAAAAAAAAAAAAAAAAAAAAAAAAACS765Y+ln/bmVpLvrlj6Wf9uZWt+RJ+gCKAAAAAAAAAAAAAAAAAAAAAAAAAAAAAAAAAAAAAAAAAAAAAAAAAAAAAAAAAAAAAAAAAAAAAAAAAAAAAAAAJLbr1550n6VaS269eedJ+lZ8qVWAigAAAAAAAAAAACSx/FvfzH8JFaSx/FvfzH8JGp8qX6rAZUAAAAAAAAAAAAAAAAAAAAAAAAAAAAAAAAAAAAAAAAAAAAAAAAAAAAAAAAAAAAAAAAAAAAAAAAAAAAAAAAcL3qdf0U/wi7uF71Ov6Kf4RWfStW3VqXmS/B1crbq1LzJfg6pSAAAAAAAAAAAAAAAAAAAAAAAAAAAAAAAAAAAAAAAAAAAAAAAAAAAAAAAAAAAAAAAAAAAAAAAAAAAAAAAAAAJLvrlj6Wf9uZWku+uWPpZ/wBuZWt+RJ+gCKAAAAAAAAAAAAAAAAAAAAAAAAAAAAAAAAAAAAAAAAAAAAAAAAAAAAAAAAAAAAAAAAAAAAAAAAAAAAAAAAJLbr1550n6VaS269eedJ+lZ8qVWAigAAAAAAAAAAACSx/FvfzH8JFaSx/FvfzH8JGp8qX6rAZUAAAAAAAAAAAAAAAAAAAAAAAAAAAAAAAAAAAAAAAAAAAAAAAAAAAAAAAAAAAAAAAAAAAAAAAAAAAAAAAAcL3qdf0U/wAIu7he9Tr+in+EVn0rVt1al5kvwdXK26tS8yX4OqUgAAAAAAAAAAAAAAAAAAAAAAAAAAAAAAAAAAAAAAAAAAAAAAAAAAAAAAAAAAAAAAAAAAAAAAAAAAAAAAAAACS765Y+ln/bmVpLvrlj6Wf9uZWt+RJ+gCKAAAAAAAAAAAAAAAAAAAAAAAAAAAAAAAAAAAAAAAAAAAAAAAAAAAAAAAAAAAAAAAAAAAAAAAAAAAAAAAAJLbr1550n6VaS269eedJ+lZ8qVWAigAAAAAAAAAAACSx/FvfzH8JFaSx/FvfzH8JGp8qX6rAZUAAAAAAAAAAAAAAAAAAAAAAAAAAAAAAAAAAAAAAAAAAAAAAAAAAAAAAAAAAAAAAAAAAAAAAAAAAAAAAAAcL3qdf0U/wi7uF71Ov6Kf4RWfStW3VqXmS/B1crbq1LzJfg6pSAAAAAAAAAAAAAAAAAAAAAAAAAAAAAAAAAAAAAAAAAAAAAAAAAAAAAAAAAAAAAAAAAAAAAAAAAAAAAAAAAAJLvrlj6Wf8AbmVpLvrlj6Wf9uZWt+RJ+gCKAAAAAAAAAAAAAAAAAAAAAAAAAAAAAAAAAAAAAAAAAAAAAAAAAAAAAAAAAAAAAAAAAAAAAAAAAAAAAAAAJLbr1550n6VaS269eedJ+lZ8qVWAigAAAAAAAAIMbx/AdGrGOJ6R43YYVZwmhJG4vbmShShNH+0OdPGENcf+NYLxwsb+xxSzo4jhl7Qu7S5khUo16FSFSnUkj34TSzS64RhH/mDncYvhNpf2uFXeKWlG9voTxtbapXllq14SQ1z8ySMdc3NhHXHVCOr/ACCtJY/i3v5j+EitJY/i3v5j+EjU+VL9VgMqAAAAAAAAAAAAAAAAAAAAAAAAAAAAAAAAAAAAAAAAAAAAAAAAAAAAAAAAAAAAAAAAAAAAAAAAAAAAAAAAOF71Ov6Kf4Rd3C96nX9FP8IrPpWrbq1LzJfg6uVt1al5kvwdUpAAAAAAAAAAAAAAAAAAAAAAAAAAAAAAAAAAAAAAAAAAAAAAAAAAAAAAAAAAAAAAAAAAAAAAAAAAAAAAAAAAEl31yx9LP+3MrSXfXLH0s/7cytb8iT9AEUAAAAAAAAAAAAAAAAAAAAAAAAAAAAAAAAAAAAAAAAAAAAAAAAAAAAAAAAAAAAAAAAAAAAAAAAAAAAAAAASW3XrzzpP0q0lt16886T9Kz5UqsBFAAAAAAAAHzbHZo3PL5otZ32qa2ttH8Ru7OWaEIwhddLRkmmh//UKc0Ya/+Jpv+YvpL8TSXQ7R7S6FpHG7StNWsKsa1pc213Wtbi3mmljLNzK1GaSpLCMI6owhNCEYf316lg8XySXEmD4dp50NvVnwzDNKMSjZ29rQjPNCSEJJ6lOlJLD+r/UjUhCWX/MdT5vbaSQxHlY0K060pwzSa2xe/u72jLYVdHsQllw6z2aeFKhJroQhVn500Z6s8nOhCMf7wkkhF9zt+TrQy0lwKW2wOSlDRurUrYZzatSHQ1KksZak839X+pNNCaaMYz86MYxjGPfjrfp3+j+EYnimG4zfWnS3mDz1allU6SaXopqkkZJ46oRhCbXLGMP6oR/8LmJh+i/Nt721t7i8krVoSTRr69Uf+OZK/SSWP4t7+Y/hIfz8pfpvTD81L7zemH5qX3qxOHUm9MPzUvvN6YfmpferDh1JvTD81L7zemH5qX3qw4dSb0w/NS+83ph+al96sOHUm9MPzUvvN6YfmpferDh1JvTD81L7zemH5qX3qw4dSb0w/NS+83ph+al96sOHUm9MPzUvvN6YfmpferDh1JvTD81L7zemH5qX3qw4dSb0w/NS+83ph+al96sOHUm9MPzUvvN6YfmpferDh1JvTD81L7zemH5qX3qw4dSb0w/NS+83ph+al96sOHUm9MPzUvvN6YfmpferDh1JvTD81L7zemH5qX3qw4dSb0w/NS+83ph+al96sOHUm9MPzUvvN6YfmpferDh1JvTD81L7zemH5qX3qw4dSb0w/NS+83ph+al96sOHUm9MPzUvvN6YfmpferDh1JvTD81L7zemH5qX3qw4dSb0w/NS+83ph+al96sOHUm9MPzUvvN6YfmpferDh1JvTD81L7zemH5qX3qw4dSb0w/NS+83ph+al96sOHUm9MPzUvvN6YfmpferDh1JvTD81L7zemH5qX3qw4dSb0w/NS+83ph+al96sOHUm9MPzUvvN6YfmpferDh1JvTD81L7zemH5qX3qw4dSb0w/NS+83ph+al96sOHUm9MPzUvvN6YfmpferDh1JvTD81L7zemH5qX3qw4dSb0w/NS+83ph+al96sOHUm9MPzUvvN6YfmpferDh1JvTD81L7zemH5qX3qw4dSb0w/NS+83ph+al96sOHUm9MPzUvvN6YfmpferDh1JvTD81L7zemH5qX3qw4dSb0w/NS+83ph+al96sOHUm9MPzUvvN6YfmpferDh1JvTD81L73K7xKxntK0stzLGMac0IQ7//AA/QcL3qdf0U/wAIrMZOuFvidhLQpyxuZYRhJCEf7/8ADe9MPzUvvdrbq1LzJfg6lwdSb0w/NS+83ph+al96sTh1JvTD81L7zemH5qX3qw4dSb0w/NS+83ph+al96sOHUm9MPzUvvN6YfmpferDh1JvTD81L7zemH5qX3qw4dSb0w/NS+83ph+al96sOHUm9MPzUvvN6YfmpferDh1JvTD81L7zemH5qX3qw4dSb0w/NS+83ph+al96sOHUm9MPzUvvN6YfmpferDh1JvTD81L7zemH5qX3qw4dSb0w/NS+83ph+al96sOHUm9MPzUvvN6YfmpferDh1JvTD81L7zemH5qX3qw4dSb0w/NS+83ph+al96sOHUm9MPzUvvN6YfmpferDh1JvTD81L7zemH5qX3qw4dSb0w/NS+83ph+al96sOHUm9MPzUvvN6YfmpferDh1JvTD81L7zemH5qX3qw4dSb1w/My9kTeuH5mXsirDh1JvXD8zL2RN64fmZeyKsOHUm9cPzMvZE3rh+Zl7Iqw4dSb1w/My9kTeuH5mXsirDh1JvXD8zL2RN64fmZeyKsOHUm9cPzMvZE3rh+Zl7Iqw4dSb1w/My9kTeuH5mXsirDh1JvXD8zL2RN64fmZeyKsOHUm9cPzMvZE3rh+Zl7Iqw4dSb1w/My9kTeuH5mXsirDh1JvXD8zL2RN64fmZeyKsOHUm9cPzMvZE3rh+Zl7Iqw4dSb1w/My9kTeuH5mXsirDh1JvXD8zL2RN64fmZeyKsOHUm9cPzMvZE3rh+Zl7Iqw4dSb1w/My9kTeuH5mXsirDh1JvXD8zL2RN64fmZeyKsOHUm9cPzMvZE3rh+Zl7Iqw4dSb1w/My9kTeuH5mXsirDh1JvXD8zL2RN64fmZeyKsOHUm9cPzMvZE3rh+Zl7Iqw4dfl3OJWU11ZzS3EsYSVJozR1R739E0FO9cPzMvZEu+uWPpZ/25lbVxiJMpN64fmZeyJvXD8zL2RVjPF6k3rh+Zl7Im9cPzMvZFWHDqTeuH5mXsib1w/My9kVYcOpN64fmZeyJvXD8zL2RVhw6k3rh+Zl7Im9cPzMvZFWHDqTeuH5mXsib1w/My9kVYcOpN64fmZeyJvXD8zL2RVhw6k3rh+Zl7Im9cPzMvZFWHDqTeuH5mXsib1w/My9kVYcOpN64fmZeyJvXD8zL2RVhw6k3rh+Zl7Im9cPzMvZFWHDqTeuH5mXsib1w/My9kVYcOpN64fmZeyJvXD8zL2RVhw6k3rh+Zl7Im9cPzMvZFWHDqTeuH5mXsib1w/My9kVYcOpN64fmZeyJvXD8zL2RVhw6k3rh+Zl7Im9cPzMvZFWHDqTeuH5mXsib1w/My9kVYcOpN64fmZeyJvXD8zL2RVhw6k3rh+Zl7Im9cPzMvZFWHDqTeuH5mXsib1w/My9kVYcOpN64fmZeyJvXD8zL2RVhw6k3rh+Zl7Im9cPzMvZFWHDqTeuH5mXsib1w/My9kVYcOpN64fmZeyJvXD8zL2RVhw6k3rh+Zl7Im9cPzMvZFWHDqTeuH5mXsib1w/My9kVYcOpN64fmZeyJvXD8zL2RVhw6k3rh+Zl7Im9cPzMvZFWHDqTeuH5mXsib1w/My9kVYcOpN64fmZeyJvXD8zL2RVhw6k3rh+Zl7Im9cPzMvZFWHDqTeuH5mXsib1w/My9kVYcOpN64fmZeyJvXD8zL2RVhw6k3rh+Zl7Im9cPzMvZFWHDqTeuH5mXsib1w/My9kVYcOpN64fmZeyJvXD8zL2RVhw6k3rh+Zl7Im9cPzMvZFWHDqTeuH5mXsib1w/My9kVYcOpN64fmZeyJvXD8zL2RVhw6k3rh+Zl7Im9cPzMvZFWHDqTeuH5mXsixYVqVe6u6tGeE0sZpNUYeauSW3XrzzpP0rMYuDqsBlQAAAAAAAAAAABJY/i3v5j+EitJY/i3v5j+EjU+VL9VgMqAAAAAAAAAAAAAAAAAAAAAAAAAAAAAAAAAAAAAAAAAAAAAAAAAAAAAAAAAAAAAAAAAAAAAAAAAAAAAAAAOF71Ov6Kf4Rd3C96nX9FP8IrPpWrbq1LzJfg6uVt1al5kvwdUpAAAAAAAAAAAAAAAAAAAAAAAAAAAAAAAAAAAAAAAAAAAAAAAAAAAAAAAAAAAAAAAAAAAAAAAAAAAAAAAAAAEl31yx9LP+3MrSXfXLH0s/wC3MrW/Ik/QBFAAAAAAAAAAAAAAAAAAAAAAAAAAAAAAAAAAAAAAAAAAAAAAAAAAAAAAAAAAAAAAAAAAAAAAAAAAAAAAAAElt16886T9KtJbdevPOk/Ss+VKrARQAAAAAAAAAAABJY/i3v5j+EitJY/i3v5j+EjU+VL9VgMqAAAAAAAAAAAAAAAAAAAAAAAAAAAAAAAAAAAAAAAAAAAAAAAAAAAAAAAAAAAAAAAAAAAAAAAAAAAAAAAAOF71Ov6Kf4Rd3C96nX9FP8IrPpWrbq1LzJfg6uVt1al5kvwdUpAAAAAAAAAAAAAAAAAAAAAAAAAAAAAAAAAAAAAAAAAAAAAAAAAAAAAAAAAAAAAAAAAAAAAAAAAAAAAAAAAAEl31yx9LP+3MrSXfXLH0s/7cytb8iT9AEUAAAAAAAAAAAAAAAAAAAAAAAAAAAAAAAAAAAAAAAAAAAAAAAAAAAAAAAAAAAAAAAAAAAAAAAAAAAAAAAASW3XrzzpP0q0lt16886T9Kz5UqsBFAAAAAAAAAAAAElj+Le/mP4SK0lj+Le/mP4SNT5Uv1WAyoAAAAAAAAAAAAAAAAAAAAAAAAAAAAAAAAAAAAAAAAAAAAAAAAAAAAAAAAAAAAAAAAAAAAAAAAAAAAAAAA4XvU6/op/hF3cL3qdf0U/wAIrPpWrbq1LzJfg6uVt1al5kvwdUpAAAAAAAAAAAAAAAAAAAAAAAAAAAAAAAAAAAAAAAAAAAAAAAAAAAAAAAAAAAAAAAAAAAAAAAAAAAAAAAAAAEl31yx9LP8AtzK0l31yx9LP+3MrW/Ik/QBFAAAAAAAAAAAAAAAAAAAAAAAAAAAAAAAAAAAAAAAAAAAAAAAAAAAAAAAAAAAAAAAAAAAAAAAAAAAAAAAAElt16886T9KtJbdevPOk/Ss+VKrARQAAAAAAAAAAABJY/i3v5j+EitJY/i3v5j+EjU+VL9VgMqAAAAAAAAAAAAAAAAAAAAAAAAAAAAAAAAAAAAAAAAAAAAAAAAAAAAAAAAAAAAAAAAAAAAAAAAAAAAAAAAOF71Ov6Kf4Rd3C96nX9FP8IrPpWrbq1LzJfg6uVt1al5kvwdUpAAAAAAAAAAAAAAAAAAAAAAAAAAAAAAAAAAAAAAAAAAAAAAAAAAAAAAAAAAAAAAAAAAAAAAAAAAAAAAAAAAEl31yx9LP+3MrSXfXLH0s/7cytb8iT9AEUAAAAAAAAAAAAAAAAAAAAAAAAAAAAAAAAAAAAAAAAAAAAAAAAAAAAAAAAAAAAAAAAAAAAAAAAAAAAAAAASW3XrzzpP0q0lt16886T9Kz5UqsBFAAAAAAAAAAAAElj+Le/mP4SK0lj+Le/mP4SNT5Uv1WAyoAAAAAAAAAAAAAAAAAAAAAAAAAAAAAAAAAAAAAAAAAAAAAAAAAAAAAAAAAAAAAAAAAAAAAAAAAAAAAAAA4XvU6/op/hF3cL3qdf0U/wis+laturUvMl+Dq5W3VqXmS/B1SkAAAAAAAAAAAAAAAAAAAAAAAAAAAAAAAAAAAAAAAAAAAAAAAAAAAAAAAAAAAAAAAAAAAAAAAAAAAAAAAAAASXfXLH0s/7cytJd9csfSz/ALcytb8iT9AEUAAAAAAAAAAAAAAAAAAAAAAAAAAAAAAAAAAAAAAAAAAAAAAAAAAAAAAAAAAAAAAAAAAAAAAAAAAAAAAAASW3XrzzpP0q0lt16886T9Kz5UqsBFAAAAAAAAAAAAElj+Le/mP4SK0lj+Le/mP4SNT5Uv1WAyoAAAAAAAAAAAAAAAAAAAAAAAAAAAAAAAAAAAAAAAAAAAAAAAAAAAAAAAAAAAAAAAAAAAAAAAAAAAAAAAA4XvU6/op/hF3cL3qdf0U/wis+laturUvMl+Dq5W3VqXmS/B1SkAAAAAAAAAAAAAAAAAAAAAAAAAAAAAAAAAAAAAAAAAAAAAAAAAAAAAAAAAAAAAAAAAAAAAAAAAAAAAAAAAASXfXLH0s/7cytJd9csfSz/tzK1vyJP0ARQAAAAAAAAAAAAAAAAAAAAAAAAAAAAAAAAAAAAAAAAAAAAAAAAAAAAAAAAAAAAAAAAAAAAAAAAAAAAAAABJbdevPOk/SrSW3XrzzpP0rPlSqwEUAAAAAAAAAAAASWP4t7+Y/hIrSWP4t7+Y/hI1PlS/VYDKgAAAAAAAAAAAAAAAAAAAAAAAAAAAAAAAAAAAAAAAAAAAAAAAAAAAAAAAAAAAAAAAAAAAAAAAAAAAAAAADhe9Tr+in+EXdwvep1/RT/AAis+laturUvMl+Dq5W3VqXmS/B1SkAAAAAAAAAAAAAAAAAAAAAAAAAAAAAAAAAAAAAAAAAAAAAAAAAAAAAAAAAAAAAAAAAAAAAAAAAAAAAAAAAASXfXLH0s/wC3MrSXfXLH0s/7cytb8iT9AEUAAAAAAAAAAAAAAAAAAAAAAAAAAAAAAAAAAAAAAAAAAAAAAAAAAAAAAAAAAAAAAAAAAAAAAAAAAAAAAAASW3XrzzpP0q0lt16886T9Kz5UqsBFAAAAAAAAAAAAElj+Le/mP4SK0lj+Le/mP4SNT5Uv1WAyoAAAAAAAAAAAAAAAAAAAAAAAAAAAAAAAAAAAAAAAAAAAAAAAAAAAAAAAAAAAAAAAAAAAAAAAAAAAAAAAA4XvU6/op/hF3cL3qdf0U/wis+laturUvMl+Dq5W3VqXmS/B1SkAAAAAAAAAAAAAAAAAAAAAAAAAAAAAAAAAAAAAAAAAAAAAAAAAAAAAAAAAAAAAAAAAAAAAAAAAAAAAAAAAASXfXLH0s/7cytJd9csfSz/tzK1vyJP0ARQAAAAAAAAAAAAAAAAAAAAAAAAAAAAAAAAAAAAAAAAAAAAAAAAAAAAAAAAAAAAAAAAAAAAAAAAAAAAAAABJbdevPOk/SrSW3XrzzpP0rPlSqwEUAAAAAAAAAAAASWP4t7+Y/hIrSWP4t7+Y/hI1PlS/VYDKgAAAAAAAAAAAAAAAAAAAAAAAAAAAAAAAAAAAAAAAAAAAAAAAAAAAAAAAAAAAAAAAAAAAAAAAAAAAAAAADhe9Tr+in+EXdwvep1/RT/CKz6Vq26tS8yX4OrlbdWpeZL8HVKQAAAAAAAAAAAAAAAAAAAAAAAAAAAAAAAAAAAAAAAAAAAAAAAAAAAAAAAAAAAAAAAAAAAAAAAAAAAAAAAAABJd9csfSz/tzK0l31yx9LP8AtzK1vyJP0ARQAAAAAAAAAAAAAAAAAAAAAAAAAAAAAAAAAAAAAAAAAAAAAAAAAAAAAAAAAAAAAAAAAAAAAAAAAAAAAAABJbdevPOk/SrSW3XrzzpP0rPlSqwEUAAAAAAAAfjaSaXYDonTtp8auq0tS9qxo2tvbWta6uK88IRmjCnRoyzVJ9UIRjHVLHVDvx1P2XzXHamzcv2i1S/qc22udH8Rt7LnR1SxuoVaM88sP+Zo04a9X99Usf8AhYPcaPaRYLpVhNHHNH7+S8srjXzKksIyxhGEdU0s0s0ITSTQjCMIyzQhGEYRhGEIvxsP5UNCsTxa2wa2xK6lr31SelZ1a+HXNC2u55NcYy0LipTlo1o6oRjDmTza4QjGGuENbzHJHi+FWlXSmrXxe1oW2N6XYjNhEtWvJLC6hJLJCrGjCMf64c+SpGPN/wCIxYtKmK8s2O4LpDSsYYdoXgGI7ysK9aMdqxi4pwmkp1JZP/s28JpppoRm1zT6pf6ZYRXCZfVUlj+Le/mP4SK35tvXuKVxeS0rKpWh0+vnSzywh/sl73fjA/mZlL9fpC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4XvU6/op/hFz2u88VVuJT+pxu7q7ja1oTYZWlhGnNCMYzyd7vecT+bkysturUvMl+Dqgt7u7hQpwhhlaMISQ7/AElPv97znT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Lvrlj6Wf9uZW/Kubm6jdWcY4bVljLUmjCEZ5P6v6Jv8Ayq2u88VVuJT+pb/NxElViTa7zxVW4lP6ja7zxVW4lP6k1q5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Yk2u88VVuJT+o2u88VVuJT+o1plWJNrvPFVbiU/qNrvPFVbiU/qNaZViTa7zxVW4lP6ja7zxVW4lP6jWmVaS269eedJ+k2u88VVuJT+piwnnqXV3NUozUpozSf0zRhGMP6f8AxHUSYlMrgGVAAAAAAAAH5+OaPYBpPZbt0kwPD8WtITwqbPfW0lenz4a9U3NnhGGuGuPf/wDL9AB+bHRrRyanYUY4BhsaeFSxlsJY2tPVaQjLzIwpQ1f6cOb/AE/06u93v7Px7Tkp5LsPu6OIWHJtorbXVvUlq0a9HB7eSpTnhHXCaWaEmuEYR78Iw771QuaCSx/FvfzH8JFaSx/FvfzH8JFnypfqsBlQAAAAAAAAAAAAAAAAAAAAAAAAAAAAAAAAAAAAAAAAAAAAAAAAAAAAAAAAAAAAAAAAAAAAAAAAAAAAAAABwvep1/RT/CLu4XvU6/op/hFZ9K1bdWpeZL8HVyturUvMl+DqlIAAAAAAAAAAAAAAAAAAAAAAAAAAAAAAAAAAAAAAAAAAAAAAAAAAAAAAAAAAAAAAAAAAAAAAAAAAAAAAAAAAku+uWPpZ/wBuZWku+uWPpZ/25la35En6AIoAAAAAAAAAAAAAAAAAAAAAAAAAAAAAAAAAAAAAAAAAAAAAAAAAAAAAAAAAAAAAAAAAAAAAAAAAAAAAAAAktuvXnnSfpVpLbr1550n6VnypVYCKAAAAAAAAAAAAJLH8W9/MfwkVpLH8W9/MfwkanypfqsBlQAAAAAAAAAAAAAAAAAAAAAAAAAAAAAAAAAAAAAAAAAAAAAAAAAAAAAAAAAAAAAAAAAAAAAAAAAAAAAAABwvep1/RT/CLu4XvU6/op/hFZ9K1bdWpeZL8HVyturUvMl+DqlIAAAAAAAAAAAAAAAAAAAAAAAAAAAAAAAAAAAAAAAAAAAAAAAAAAAAAAAAAAAAAAAAAAAAAAAAAAAAAAAAAAku+uWPpZ/25laS765Y+ln/bmVrfkSfoAigAAAAAAAAAAAAAAAAAAAAAAAAAAAAAAAAAAAAAAAAAAAAAAAAAAAAAAAAAAAAAAAAAAAAAAAAAAAAAAACS269eedJ+lWktuvXnnSfpWfKlVgIoAAAAAAAAAAAAksfxb38x/CRWksfxb38x/CRqfKl+qwGVAAAAAAAAAAAAAAAAAAAAAAAAAAAAAAAAAAAAAAAAAAAAAAAAAAAAAAAAAAAAAAAAAAAAAAAAAAAAAAAAHC96nX9FP8Iu7he9Tr+in+EVn0rVt1al5kvwdXK26tS8yX4OqUgAAAAAAAAAAAAAAAAAAAAAAAAAAAAAAAAAAAAAAAAAAAAAAAAAAAAAAAAAAAAAAAAAAAAAAAAAAAAAAAAACS765Y+ln/bmVpLvrlj6Wf8AbmVrfkSfoAigAAAAAAAAAAAAAAAAAAAAAAAAAAAAAAAAAAAAAAAAAAAAAAAAAAAAAAAAAAAAAAAAAAAAAAAAAAAAAAACS269eedJ+lWktuvXnnSfpWfKlVgIoAAAAAAAAAAAAksfxb38x/CRWksfxb38x/CRqfKl+qwGVAAAAAAAAAAAAAAAAAAAAAAAAAAAAAAAAAAAAAAAAAAAAAAAAAAAAAAAAAAAAAAAAAAAAAAAAAAAAAAAAHC96nX9FP8ACLu4XvU6/op/hFZ9K1bdWpeZL8HVyturUvMl+DqlIAAAAAAAAAAAAAAAAAAAAAAAAAAAAAAAAAAAAAAAAAAAAAAAAAAAAAAAAAAAAAAAAAAAAAAAAAAAAAAAAAAku+uWPpZ/25laS765Y+ln/bmVrfkSfoAigAAAAAAAAAAAAAAAAAAAAAAAAAAAAAAAAAAAAAAAAAAAAAAAAAAAAAAAAAAAAAAAAAAAAAAAAAAAAAAACS269eedJ+lWktuvXnnSfpWfKlVgIoAAAAAAAAAAAAksfxb38x/CRWksfxb38x/CRqfKl+qwGVAAAAAAAAAAAAAAAAAAAAAAAAAAAAAAAAAAAAAAAAAAAAAAAAAAAAAAAAAAAAAAAAAAAAAAAAAAAAAAAAHC96nX9FP8Iu7he9Tr+in+EVn0rVt1al5kvwdXK26tS8yX4OqUgAAAAAAAAAAAAAAAAAAAAAAAAAAAAAAAAAAAAAAAAAAAAAAAAAAAAAAAAAAAAAAAAAAAAAAAAAAAAAAAAACS765Y+ln/AG5laS765Y+ln/bmVrfkSfoAigAAAAAAAAAAAAAAAAAAAAAAAAAAAAAAAAAAAAAAAAAAAAAAAAAAAAAAAAAAAAAAAAAAAAAAAAAAAAAAACS269eedJ+lWktuvXnnSfpWfKlVgIoAAAAAAAAAAAAksfxb38x/CRWksfxb38x/CRqfKl+qwGVAAAAAAAAAAAAAAAAAAAAAAAAAAAAAAAAAAAAAAAAAAAAAAAAAAAAAAAAAAAAAAAAAAAAAAAAAAAAAAAAHC96nX9FP8Iu7he9Tr+in+EVn0rVt1al5kvwdXK26tS8yX4OqUgAAAAAAAAAAAAAAAAAAAAAAAAAAAAAAAAAAAAAAAAAAAAAAAAAAAAAAAAAAAAAAAAAAAAAAAAAAAAAAAAACS765Y+ln/bmVpLvrlj6Wf9uZWt+RJ+gCKAAAAAAAAAAAAAAAAAAAAAAAAAAAAAAAAAAAAAAAAAAAAAAAAAAAAAAAAAAAAAAAAAAAAAAAAAAAAAAAAJLbr1550n6VaS269eedJ+lZ8qVWAigAAAAAAAAAAACSx/FvfzH8JFaSx/FvfzH8JGp8qX6rAZUAAAAAAAAAAAAAAAAAAAAAAAAAAAAAAAAAAAAAAAAAAAAAAAAAAAAAAAAAAAAAAAAAAAAAAAAAAAAAAAAcL3qdf0U/wi7uF71Ov6Kf4RWfStW3VqXmS/B1crbq1LzJfg6pSAAAAAAAAAAAAAAAAAAAAAAAAAAAAAAAAAAAAAAAAAAAAAAAAAAAAAAAAAAAAAAAAAAAAAAAAAAAAAAAAAAJLvrlj6Wf9uZWku+uWPpZ/wBuZWt+RJ+gCKAAAAAAAAAAAAAAAAAAAAAAAAAAAAAAAAAAAAAAAAAAAAAAAAAAAAAAAAAAAAAAAAAAAAAAAAAAAAAAAAJLbr1550n6VaS269eedJ+lZ8qVWAigAAAAAAAAAAACSx/FvfzH8JFaSx/FvfzH8JGp8qX6rAZUAAAAAAAAAAAAAAAAAAAAAAAAAAAAAAAAAAAAAAAAAAAAAAAAAAAAAAAAAAAAAAAAAAAAAAAAAAAAAAAAcL3qdf0U/wAIu7he9Tr+in+EVn0rVt1al5kvwdXK26tS8yX4OqUgAAAAAAAAAAAAAAAAAAAAAAAAAAAAAAAAAAAAAAAAAAAAAAAAAAAAAAAAAAAAAAAAAAAAAAAAAAAAAAAAACS765Y+ln/bmVpLvrlj6Wf9uZWt+RJ+gCKAAAAAAAAAAAAAAAAAAAAAAAAAAAAAAAAAAAAAAAAAAAAAAAAAAAAAAAAAAAAAAAAAAAAAAAAAAAAAAAAJLbr1550n6VaS269eedJ+lZ8qVWAigAAAAAAAAAAACSx/FvfzH8JFaSx/FvfzH8JGp8qX6rAZUAAAAAAAAAAAAAAAAAAAAAAAAAAAAAAAAAAAAAAAAAAAAAAAAAAAAAAAAAAAAAAAAAAAAAAAAAAAAAAAAcL3qdf0U/wi7uF71Ov6Kf4RWfStW3VqXmS/B1crbq1LzJfg6pSAAAAAAAAAAAAAAAAAAAAAAAAAAAAAAAAAAAAAAAAAAAAAAAAAAAAAAAAAAAAAAAAAAAAAAAAAAAAAAAAAAJLvrlj6Wf8AbmVpLvrlj6Wf9uZWt+RJ+gCKAAAAAAAAAAAAAAAAAAAAAAAAAAAAAAAAAAAAAAAAAAAAAAAAAAAAAAAAAAAAAAAAAAAAAAAAAAAAAAAAJLbr1550n6VaS269eedJ+lZ8qVWAigAAAAAAAAAA/wAjGEIa4x1Qg8Nh/K9gOIYhYUpcFxmjhWL3k2H4bjVWjS2K8uIa4Qkk1VI1ZYTRlnhLNPTllm5vejHXLrYyPdJLH8W9/MfwkVpLH8W9/MfwkanypfqsBlQAAAAAAAAAAAAAAAAAAAAAAAAAAAAAAAAAAAAAAAAAAAAAAAAAAAAAAAAAAAAAAAAAAAAAAAAAAAAAAABwvep1/RT/AAi7uF71Ov6Kf4RWfStW3VqXmS/B1crbq1LzJfg6pSAAAAAAAAAAAAAAAAAAAAAAAAAAAAAAAAAAAAAAAAAAAAAAAAAAAAAAAAAAAAAAAAAAAAAAAAAAAAAAAAAAJLvrlj6Wf9uZWku+uWPpZ/25la35En6AIoAAAAAAAAAAAAAAAAAAAAAAAAAAAAAAAAAAAAAAAAAAAAAAAAAAAAAAAAAAAAAAAAAAAAAAAAAAAAAAAAktuvXnnSfpVpLbr1550n6VnypVYCKAAAAAAAAAAlxW2q3mGXlpQm5tSvQqU5I/8TTSxhCPvfz5g+JYfj3Jtyfcl1hVkjpThOLYbJiWGSx1XWHy2dXnV61WTVrpyapO9NGEITdJLqjHXDX/AEaLLhLB8wseUHlBvcd0mw/R/kwt7+3wfGJ7Ca4nx6nRjUmhRpVITcyNKOrXJUkj/eOrXGH+H09+Zg+j2G4Fc4td2EtSFTGr6OI3XOn50I1uip0tcP8AiHMoyd7/AJ1/8kuCx5Puu5XvI9Z+01L7R3Xcr3kes/aal9p78XM8MPAd13K95HrP2mpfaO67le8j1n7TUvtPfhmeGHgO67le8j1n7TUvtHddyveR6z9pqX2nvwzPDDwHddyveR6z9pqX2juu5XvI9Z+01L7T34Znhh4Duu5XvI9Z+01L7R3Xcr3kes/aal9p78Mzww8B3Xcr3kes/aal9o7ruV7yPWftNS+09+GZ4YeA7ruV7yPWftNS+0d13K95HrP2mpfae/DM8MPAd13K95HrP2mpfaO67le8j1n7TUvtPfhmeGHgO67le8j1n7TUvtHddyveR6z9pqX2nvwzPDDwHddyveR6z9pqX2juu5XvI9Z+01L7T34Znhh4Duu5XvI9Z+01L7R3Xcr3kes/aal9p78Mzww8B3Xcr3kes/aal9o7ruV7yPWftNS+09+GZ4YeA7ruV7yPWftNS+0d13K95HrP2mpfae/DM8MPAd13K95HrP2mpfaO67le8j1n7TUvtPfhmeGHgO67le8j1n7TUvtHddyveR6z9pqX2nvwzPDDwHddyveR6z9pqX2juu5XvI9Z+01L7T34Znhh4Duu5XvI9Z+01L7R3Xcr3kes/aal9p78Mzww8B3Xcr3kes/aal9o7ruV7yPWftNS+09+GZ4YeA7ruV7yPWftNS+0d13K95HrP2mpfae/RYxjeC6PWFTFcfxeywyypRhCe5vLiSjSljGOqEIzzxhCGuMYQ/uZng8b3Xcr3kes/aal9o7ruV7yPWftNS+09To/pdoppZTrVdFtJ8JxmS2jCWtNh97TuIU4x16oTRkmjqjHVHVr/wCH6xn/AKHgO67le8j1n7TUvtHddyveR6z9pqX2nv35WkOk+B6KWtteY/fbLRu7ujY0Zuinn51erNzacmqSEYw1x72uPeh/mMDP/Q8r3Xcr3kes/aal9o7ruV7yPWftNS+09+GZ4YeA7ruV7yPWftNS+0d13K95HrP2mpfae/DM8MPAd13K95HrP2mpfaO67le8j1n7TUvtPfhmeGHgO67le8j1n7TUvtHddyveR6z9pqX2nvwzPDDwHddyveR6z9pqX2juu5XvI9Z+01L7T34Znhh4Duu5XvI9Z+01L7R3Xcr3kes/aal9p78Mzww8B3Xcr3kes/aal9o7ruV7yPWftNS+09+GZ4YeA7ruV7yPWftNS+0d13K95HrP2mpfae/DM8MPAd13K95HrP2mpfaO67le8j1n7TUvtPfhmeGHgO67le8j1n7TUvtHddyveR6z9pqX2nvwzPDDwHddyveR6z9pqX2juu5XvI9Z+01L7T34Znhh4Duu5XvI9Z+01L7R3Xcr3kes/aal9p78Mzww8B3Xcr3kes/aal9o7ruV7yPWftNS+09+GZ4YeA7ruV7yPWftNS+0d13K95HrP2mpfae/DM8MPAd13K95HrP2mpfaO67le8j1n7TUvtPfhmeGHgO67le8j1n7TUvtHddyveR6z9pqX2nvwzPDDwHddyveR6z9pqX2juu5XvI9Z+01L7T34Znhh4Duu5XvI9Z+01L7R3Xcr3kes/aal9p78Mzww8B3Xcr3kes/aal9o7ruV7yPWftNS+09+GZ4YeA7ruV7yPWftNS+0d13K95HrP2mpfae/DM8MPAd13K95HrP2mpfaQY/p7yq4TgWJYre8kFrLb2dpWuKs0NJaUYwkkkjNNGEOi7/AHoRfTkeL4XaY5hN7gt/CaNtiFvUta0JZtUY055Yyzao/wCI6oxJZ4YeCwrTjlYvsLs7625H7SalcW9OrTjHSWlCMZZpYRh3ui/4iq7ruV7yPWftNS+09vh9lQw2wtsOtYTQo2tGShThNHXHmyywhDXH/wBoKDM8MPAd13K95HrP2mpfaO67le8j1n7TUvtPfhmeGHgO67le8j1n7TUvtHddyveR6z9pqX2nvwzPDDwHddyveR6z9pqX2juu5XvI9Z+01L7T34Znhh4Duu5XvI9Z+01L7R3Xcr3kes/aal9p78Mzww8B3Xcr3kes/aal9o7ruV7yPWftNS+09+GZ4YeA7ruV7yPWftNS+0d13K95HrP2mpfae/DM8MPAd13K95HrP2mpfaO67le8j1n7TUvtPfhmeGHgO67le8j1n7TUvtHddyveR6z9pqX2nvwzPDDwHddyveR6z9pqX2juu5XvI9Z+01L7T34Znhh4Duu5XvI9Z+01L7R3Xcr3kes/aal9p78Mzww8B3Xcr3kes/aal9o7ruV7yPWftNS+09+GZ4YeA7ruV7yPWftNS+0d13K95HrP2mpfae/DM8MPAd13K95HrP2mpfaO67le8j1n7TUvtPfhmeGHgO67le8j1n7TUvtHddyveR6z9pqX2nvwzPDDwHddyveR6z9pqX2juu5XvI9Z+01L7T34Znhh4Duu5XvI9Z+01L7R3Xcr3kes/aal9p78Mzww8B3Xcr3kes/aal9o7ruV7yPWftNS+09+GZ4YeA7ruV7yPWftNS+0d13K95HrP2mpfae/DM8MPAd13K95HrP2mpfaO67le8j1n7TUvtPW49pLo5otaSX+k+kGG4RbVJ4UpK1/d07enNPGEYwlhNPGEIx1QjHV/wCIv9stItH8TweOkOG45h93hUJJ6u3ULmSpb8yTXz5ukljGXVDVHXHX3tUTP/Q8j3Xcr3kes/aal9o7ruV7yPWftNS+0/Rhyq6FTYVY4zLeYjGhidfZ7CSGD3ka93NzOfzqNDoulqScz+rpJZYyau/rfs6PaUYFpVRvK+A30bmTD72rh9zGNKen0dxSjCE8mqeEIx1RjDvw1w/4iZ/6Hle67le8j1n7TUvtHddyveR6z9pqX2nvwzPDDwHddyveR6z9pqX2juu5XvI9Z+01L7T02IaaaHYRi9DR/FdLMGssUuuZ0FjcX9KncVedHVLzac00Jptce9DVDvxfsmf+h4Duu5XvI9Z+01L7R3Xcr3kes/aal9p78Mzww8B3Xcr3kes/aal9o7ruV7yPWftNS+09+GZ4YeA7ruV7yPWftNS+0d13K95HrP2mpfae/DM8MPAd13K95HrP2mpfaO67le8j1n7TUvtPfhmeGHgO67le8j1n7TUvtHddyveR6z9pqX2nvwzPDD5/3Xcr3kdtPaal9o7ruV7yO2ntNS+0+gBmeGHz/uu5XvI7ae01L7R3Xcr3kdtPaal9p9ADM8MPn/ddyveR209pqX2juu5XvI7ae01L7T6AGZ4YfP8Auu5XvI7ae01L7R3Xcr3kdtPaal9p9ADM8MPn/ddyveR209pqX2juu5XvI7ae01L7T6AGZ4YfP+67le8jtp7TUvtHddyveR209pqX2n0AMzww+f8AddyveR209pqX2juu5XvI7ae01L7T6AGZ4YfP+67le8jtp7TUvtHddyveR209pqX2n0AMzww+f913K95HbT2mpfaO67le8jtp7TUvtPoAZnhh8/7ruV7yO2ntNS+0d13K95HbT2mpfafQAzPDD5/3Xcr3kdtPaal9o7ruV7yO2ntNS+0+gBmeGHz/ALruV7yO2ntNS+0d13K95HbT2mpfafQAzPDD5/3Xcr3kdtPaal9o7ruV7yO2ntNS+0+gBmeGHz/uu5XvI7ae01L7R3Xcr3kdtPaal9p9ADM8MPk2NcpHKfhuNaP4bd8kNtLXxa7rW9rLDSSnGE08ltVqzQjHou9/RTmj3/8AjU/Z7ruV7yO2ntNS+09biej2G4vimD4veS1I3GB3FS6tIyz6oQqT0KlGbnQ/zDmVZ/8A51Rfpl/qeGHz/uu5XvI7ae01L7R3Xcr3kdtPaal9p9ADM8MPn/ddyveR209pqX2juu5XvI7ae01L7T6AGZ4YfP8Auu5XvI7ae01L7R3Xcr3kdtPaal9p9ADM8MPn/ddyveR209pqX2juu5XvI7ae01L7T6AGZ4YfP+67le8jtp7TUvtHddyveR209pqX2n0AMzww+f8AddyveR209pqX2juu5XvI7ae01L7T6AGZ4YfP+67le8jtp7TUvtHddyveR209pqX2n0AMzww+f913K95HbT2mpfaO67le8jtp7TUvtPoAZnhh8/7ruV7yO2ntNS+0d13K95HbT2mpfafQAzPDD5/3Xcr3kdtPaal9o7ruV7yO2ntNS+0+gBmeGHz/ALruV7yO2ntNS+0d13K95HbT2mpfafQAzPDD5/3Xcr3kdtPaal9o7ruV7yO2ntNS+0+gBmeGHz/uu5XvI7ae01L7R3Xcr3kdtPaal9p9ADM8MPn/AHXcr3kdtPaal9o7ruV7yO2ntNS+0+gBmeGHz/uu5XvI7ae01L7R3Xcr3kdtPaal9p9ADM8MPn/ddyveR209pqX2juu5XvI7ae01L7T6AGZ4YfP+67le8jtp7TUvtHddyveR209pqX2n0AMzww+f913K95HbT2mpfaO67le8jtp7TUvtPoAZnhh8/wC67le8jtp7TUvtHddyveR209pqX2nvqlSnRpz1q1SWSnJLGaaaaOqEsIf3jGP+IPJ0+V/klq1JaVLlR0RnnnjCWWWXG7aMZox/tCEOf34mf+h+b3Xcr3kdtPaal9o7ruV7yO2ntNS+0+gOVzcUbS3q3dxPzKVGSapPNqjHVLCGuMdUO/8A2gZnhh4Tuu5XvI7ae01L7R3Xcr3kdtPaal9p7LAsbwvSXBrLH8FutpsMQoy3FtW5k0nPpzQ1yx5s0ITQ73+IwhFcZng+f913K95HbT2mpfaO67le8jtp7TUvtPoD8ytpHgtvpDa6K1rzm4peWtW8oUOjnjz6NOaWWebnaubDVGeXvRjr7/egZng8l3Xcr3kdtPaal9o7ruV7yO2ntNS+0+gBmeGHz/uu5XvI7ae01L7R3Xcr3kdtPaal9p9ADM8MPn/ddyveR209pqX2juu5XvI7ae01L7T6AGZ4YfP+67le8jtp7TUvtHddyveR209pqX2n0AMzww+f913K95HbT2mpfaO67le8jtp7TUvtPoAZnhh8/wC67le8jtp7TUvtHddyveR209pqX2n0AMzww+f913K95HbT2mpfaO67le8jtp7TUvtPoAZnhh8/7ruV7yO2ntNS+0d13K95HbT2mpfafQAzPDD5/wB13K95HbT2mpfaO67le8jtp7TUvtPoAZnhh8/7ruV7yO2ntNS+0d13K95HbT2mpfafQAzPDD5/3Xcr3kdtPaal9o7ruV7yO2ntNS+0+gBmeGHz/uu5XvI7ae01L7R3Xcr3kdtPaal9p9ADM8MPn/ddyveR209pqX2juu5XvI7ae01L7T6AGZ4YfP8Auu5XvI7ae01L7R3Xcr3kdtPaal9p9ADM8MPn/ddyveR209pqX2juu5XvI7ae01L7T6AGZ4YfP+67le8jtp7TUvtHddyveR209pqX2n0AMzww+f8AddyveR209pqX2juu5XvI7ae01L7T6AGZ4YfP+67le8jtp7TUvtHddyveR209pqX2n0AMzww+f913K95HbT2mpfaO67le8jtp7TUvtPoAZnhh8/7ruV7yO2ntNS+0p5P9MMd0kx3SXCtIdFZMDu8Hq2sk0kmIS3UKnSUefD+qWSWENUOb/wA/3/8AD278zD9HsNwzGMWxy1lqQusZnoz3UZp9csY0qcKcmqH+P6YQMzBh+mAyoAAAAAAAAAAAAAAAAAAAAAAAAAAAAAAAAAAAAAAAAAAAAAAAAAA+Y/8AUTNcS8ndOa1pU6leGN4TGnJUnjJJNPtlLVCaaEIxlhGP94whHV/xH+z6c/M0g0cwXSmwlwvHrParaSvRuoSdJPJqq0p4T05tcsYR700sI6teqOrv64LOUrxemGlWnmCYXglzidphWDXF5pLh2HzwsL6a+kq21WpzZ5ZpqtvS5kY/270Ix/zCaD8TlD0/0twLGeUK0wrFugpYHofRxSwl6ClN0N1NPXhGprmljGbvSS96bXL3v7f3fTtJNGsD0uwetgOkVjC7sbiMs09PnzU5oTSzQmlmlnkjCaSaE0IRhNLGEYRh/d+DR5IdAKNPF5JsHua82P2UMPxOtdYndXFa6oQ52qWerUqTTxjDnRhCbXzoQ1Q16oQhCyz9R47Eb/lEtcW5PcBk5RbuWrpXtdbEq+77OPRwktZKnMt5eihCSEJozRljP0ke/wD1c+ENT8665QtOMIwXGsNqaRT3d5gem9hgkuI1bWhLVuLOvUoTRlqSSyQpwm5tWMnOlll/tCMIQi+u19E8Aub/AAbE61hzrnR+WpLh0/Szw6CE9OFObvQjqm1ywhD+qEe1Dc8nGhl3tu0YNz944nRxm5/7irDpLyjzOjqd6bvaujk/phqljq78I64ksMPlGHU8e0d0i5a9IrHTDFJrjC6ctelTq0bSNOeru+E9OaaEKEI66fehLCEYQjCEOdCeOuMfYXmmWkEmK8ldChiUOh0llqzYlCFKnGFxqsY1YR183+n+vv8A9Or/AI/t3nro6DaMd0N7pPCwqwv8SoQt72Et3WhQupISxlh0tCE/RVIwljGEJppIxhDva35WDcj3J9gGIYXimG4Rd7TgnOhhs1xil3cS2cs0kZJpKUtWrNLJJGWOrmQhCXvQjq1whqWymHzW05QeUWz5OcS07uNIq+JX1xj1fAbCyltLSShQkmv+gkqx1yyRnqyy64Q51WWnH+nnQ165o+55PLnlOhpHf2elFhjk2AxtJKtrd45uyW7luoTap6UIWE8ZJqcZdU0IzSwjCMIw1x1wejp8n+h1PRq70OjgVGpg1/UrVri0rTT1JZ56tSNSebXNGMYR58YzQjCMObHVzdWqDvo9ofgei8a0+Fy31SrXllknrX2I3N9V5kuvmyQqXFSeaWSEYxjzYRhLrjGOrXGJbDD9oBlQAAAAAAAAAAAAAAAAAAAAAAAAAAAAAAAAAAAAAAAAAAAAAAAAAAAAAAAAAAAAAAAAAAAAAAAAAHzPRmhb4hy46ZXeM05at/hVlh1HCOlkhroWdSnPGrNS1/2hNV50Jow/vzYQjHvaoeP5RsPhR0o5ScP0bvq+H213oVNiOLws4U4y7bCapCSM0s8k0sJ6tGWMJo6oTRllhGEYRhCL67pFoNoxpTdW2IYtY1pb6zhGW3vrO7rWd1Tkjr50kK9CeSpzI6+/JzubGOqMYd6DNjoDolh2B4jo7a4T/wBni8tSXEJqlerUr3fSSxlmmq15po1ak0ZY6udNNGaENUIRhqg1lMPjFLRzGN88iUnd7juuvh1zNTm6Gx10IQsZJubJ/wBtqjCMIwk/qhNHmwhqjCbXNH9q05RNNsTnn0do45StrrFdOcRwCjiM9tTmmsrOhSmqQlpyaoSTVdUvNljUhNDXHXGE2rU+pw0M0alr4Dcww3/U0ZpTUcLm6ap/28k1OFOaH+7+v+iEIf1a/wDn+/fR3HJroTc4Xe4PWwX/ALa/xKbGKvNua0tSW9jNCaNenUhNCelPrhDVGSaXV39WrXE2n6YeQ06x7TfRS70Z0IwrFsaxm6x64u56mIUKGHS4jLQo05Z+jpwrdFaxnjGb/dGTvSQjqlmm/qek5MrnT6thmIUdPrC7o1KF9PJh9a9jaQuri0jCEZZq0tpPNRhPCMZpf6dUIwlhHmw1qbrkz0OvcJoYPe2F5cU7W522hc1cTup72lX/ALdJLdxqdPLNqhCXXCf/AGw5v9u8/YwPAcM0cstgwqlWlpzTxqzz17ipcVqs8f7zVKtWaapUm1QhDXNNGOqEIf2hCBbMD5Zi0uM8keI6T43jmjNppHoRpBfzYliN5RjLtuHQnllkmhWo1O9cUJdUmrmzc6WXnf0xhCD7FTqSVqclalNCaSeWE0sYf5hH+0XlsQ5MNC8Uvq19fYfeVJbmvC5r2e87qWxrVdcJudUtIVIUJ4xmhCaPOpx50e/HXHvtX3JhoNiV7e4je4H0lxiF9aYlcz7TWl59xaw1UJ9UJ4QhzYf4hCEI/wCYRLZR6kflaP6MYHovSvaOBWOzSYhe1sRuYdLPPz7irGEak/8AVGOrXGEO9DVCH+IQfqsqAAAAAAAAAAAAAAAAAAAAAAAAAAAAAAAAAAAAAAAAAAAAAAAAAAAAAAAAAAAAAAAAAAAAAAAAAAPkOIYzPo7yu6eaQU7aNxNhuhdpdy0terpI06lzNzf/AJ1Prz8qXRfAZcdvNJN3yzYjiFpTsbmrNPNNCpQkjNGWSMkY83Vrnm7+rXHX39ay4SvlOiGlHLDcVsD0mvMLxy9wfELOpd4tLewwmnZ0ZZqPSU5rKNtVmuNXOhCSEKvSRjLNrjqjB+3ojW0t0m0Ak0+xvTKe4lxrCKt3NhNC0oS2VvJUpRjJJTmhJ0/Pl70IzT1ZoRjzv6Ya4c31Oj3JvofordU7rA7C6owoc+Ftb1MRua1ta8/XzugoVKk1Kh3oxh/pyy6oRjCHejGDOGcmWhmDXFavhmHXVCnW6b/tIYjcxtKUauvpI0raNToaUY86bvySSx/qm1atcVtg+TcnmJ6X6IaHckl9DSyte4fpBNa4VcYVPZ0JLelSntp5qc9OeEnTQnl6OGuM1SaWaMY6pZYaoQ/2pptykW2gmL8pVTTmtU3NpLWsqeFww+1lt69pJf8AQ9HVm6ONTnc2OqE8k0mqEIa4TR1zR+wU9ANEqWG4DhFPCdVpoxVpV8Kp9PV/7eenJGSSOvna59Us0Yf1RjDv99zqcnGhlXRy80TqYNrwq/u5764t9oq/115q3TTTc7nc6GupDnaoRhD/ABq1d5doYeXo3umOnGkel9vhum9zo3baNXUuHWlCztbWrGrU6CSrGtcRr0p4xljGpCEsskaf9Mse/GMdcPNaE6VX2m/KLyf6VYnaU7a7xDRDEqlanThGEnOhc0JYzSQjrjzZubzoa4x70Yd+P930rHeTXQ/SPEa+K4jYXdO6u6MtC7nssSubOF3TlhGEJK8tCpJCtCEIxhCFSE3ejGH9o6lF7oDohiFelcXGCUoTUMMrYNSlpTz0pKdlVhLCelLJJGEsIRhLLCEYQ1w1d6MEzDD0A8ZV5HuTmtZ18PqaO67e5wmjgdWTa6/9VlRm51Olr5+uGqP/AKof1R/zGL2FGlTt6MlClLzZKcsJJYa9eqEIaoMq2AAAAAAAAAAAAAAAAAAAAAAAAAAAAAAAAAAAAAAAAAAAAAAAAAAAAAAAAAAAAAAAAAAAAAAAAAAAAAAAAAAAAAAAAAAAAAAAAAAAAAAAAAAAAAAAAAAAAAAAAAAAAAAAAAAAAAAAAAAAAAAAAAAAAAAAAAAAAAAAAAAAAAAAAAAAAPn3KrjGkNliehmC4BpDdYPLjuNxsbu4taNCpV6LZ6s+qXp6dSSEedJL3+a/BsuVavoRPpjQ0vxK/wBI8M0axKxsqGJULWjtNSe6hLzqNSSlCSnNNSmmhrjJLLHVNCHNjN/e4ymX18eKuOU2FK9tsEo6D6RXOO3FvNeVMIoxs+ntraE8ZIVqtSa4hQlhNNDVLL0sZ4//AI96OrnHlg0ZqYNY4jYWOKXt/iN/PhdDBqNCSW+2yT8WjNLPPLJJGnCEYzTTTwkhCGuE0YRl1sVXuR8bwnlSnw7SzT3GtIrDSC0ssLlwa3hhVzGSapa1a0Z5IxkllqRpapozSTRmknjCMP8AMYw1PoeI6c4JhWlMuil/09GvumtjM9zNCWFvTt6U8ss/Om52uEf6tf8At1aoR75ZYZehHgKnKpc32jGIaS4DoJpFVtadhWvcNurilb06N9LL/tnllmry1JJYw/r/ANWWnGaWEebrjGEI/q8mGlmLab6EYTpLjOBVsLur61o1ppJo0ujqxmpyzRqUoSVakYU4xjHVCeMJ+934QMYHqh84wC90s5TJ8Qx2x0wvdG8Ftr64sMPo4da209e4hRqRpz1q89zSqw1Rnkm5skksuqX+800Y/wBP7+N6UYtonh9HaNGcZ0luKFrNXvK+EW1ClJLCWHfm5tevLrjHVHVJJNPN3v7d+GtgeoHy6/5YMRqaZ6HYXoxord4tgmlGHV7+W6p9BJUnlllpzSxp9LXk5sJIT654Ty6+/Dmc6MIwfq3/ACxYBYVa1zPguM1cDtb+GGXOPU6VKNjRuOfCnGWMI1IVppYVIwkjUlpTSQj/AOrVCMYMVMveDwWNcsGE4TUxye00X0gxew0bjNJiuIYfRoTULapLLzp6eqerLUqTSw1Rm6OSaEuvvxhqjqoqcqeHV62HWOj+jmNY7iGIYZSxeNlYy28tS1tasP6J609etTpSxjHXCEsJ4zR5sYwhqhrMVcvaj5/c8tei9LDsDvrPC8Zv62PX9XCqFlQt5IXNG9pyzRnoVpak8sJJoRkjLGMY82EdUYx5v9T9ew5QsIucTxjB8Rsb7CLvArChiV5JewpapaFWSabnSzU554TcyMk8s0YR1QjDvRjDvmKZepH5mjOPUNKdH8P0jtLO7taGJUJLmlSu5ISVZZJoa5YzSwjGENcNUdWv/L9NAAAAAAAAAAAAAAAAAAAAAAAAAAAAAAAAAAAAAAAAAAAAAAAAAAAAAAAAAAAAAAAAAAAAAAAAAAAAAAAAAAAAAAAAAAAAAAAAAAAAAAAAAAAAAAAAAAAAAAAAAAAAAAAAAAAAAAAAAAAAAAAAAAAAAAAAAAAAAAAAAAAAAAAAAAAAAAAAAAAAAAAAAAAAAAAAAAAAAAAAAAAAAAAAAAAAAAAAAAAAAAAAAAAAAAAAAAAAAAAAAAAAAAAAAAAAB4flK5PIaf32ist3aYZd4bg+Lbdf2t/T6SSvR6CpJzYSRlmlmjzp5Y6ptUO9/dnTrk4o4voTa6IaGWOFYRQtcTsr2ShJShb28klK5krVISy05YwhGMJZtXe78Y9+MP7vdC5TDw+M6M6WYbpzU060Okwq+mv8Op4dfYfiV1UtJdVKeeenWp1qdKrHXDpJpYyRk1RhGEedDVqj5yhyTaU4NUwvS3B7/CrnSe2xm+xi+t7iapSsrjbJYSVqMlSWWeenzJJZYST8ybXGWMYyw52qH1sMmHx3E+SjTvSWlp1d41ieC2l9pPSw6fDqdrPUq0rSraRjNLTqTTSSxnljNCXXPCWEYwjN/TDVCEbq/J7ptpfpfcY9prTwLD7G60Yu9H57fDL2tc1YTVp5YxqwnqUacIw1Qm72rvaod+bX3vqgu1MPCaO4Dp/3NTaF6VS4FCyo4ZPhsmI2VzVnrXP9HRyTzUJqUstGPN78YQqVO/3od7vv0eTHBdI9GdCcL0Z0moYbJcYRbUrGnUsbqpWkr06ckssKkefTkjJNHVHXL/VCH/5R/wAeqEyr55hGjGnugVxiNhofRwPGsDvrytf29DE7+tZVrCpWnjPVpwmp0K0KtOM80ZpdcJIy64wjzu9GH42mfJbpZpVpFDFsVstFdI6NXB5bGnRxeNaW2wu6jNN0lzQtYyVZKsZoRk/3TyT/ANEIc+EI9764G36mHyHAOSzTHRe05Nriynwa9vtD8PuMNv6NW7q0KNWStJJCNSlUhRnjGMsZIRhLNJCEYR/vBxwXkSlwTF7y3raBcn2N2VzitW/pYziNpCbEaFKrU6WalNS6CMKs0sYzSyz9PJ3ubHm/082P2QXamHwvTGz0m0K0M5SKWEY1ozX0fv6l/d1L2vdzwvMPuK9PXVto0JZIyVZozTSwk11KcYdJDXLNqhCb97RjRDTbR2OEaV6MWuF3dW/0aw3DcTwzFLqpZxpVbenHmVJKslKrHX/qTyzSRkh/aEed/h7y80J0MxHGqWkmIaI4LdYvQjJNSv61hSnuZIyf7Yy1Yy86Gr/GqPeftGxh8pw7kixmwvNFsSmxGxq3dlpFfaRYzNDnyST1bmjUkjJQl1R1wljPJLDnRl1wljHvRjqSctejlxjWlei+H4PdS0rvSWW4wHE6cIxhNUwqPNrV5+9/bm9HzYR/trr6v7xfYUFHAcDt8Xr6QUMGsaeKXVOWjXvpLeSFxVpy6tUk1SEOdNLDVDVCMdXegbdyYWUaNK3oyUKEkJKdOWEkksId6WWENUIQbBl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/9k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Top 10 cities, negative profits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Top Sales Cities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New York City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leads with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$154,919.70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followed by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Los Angeles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$120,017.44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Negative Profit Margins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93 cities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faced losses, with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Philadelphia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incurring the largest at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-$8,065.97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Insight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High sales do not guarantee profitability; focus on cost management and pricing strategies in high-volume, low-profit cities like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Philadelphia, Houston, and Chicago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YEBQYFBAYGBQYHBwYIChAKCgkJChQODwwQFxQYGBcUFhYaHSUfGhsjHBYWICwgIyYnKSopGR8tMC0oMCUoKSj/2wBDAQcHBwoIChMKChMoGhYaKCgoKCgoKCgoKCgoKCgoKCgoKCgoKCgoKCgoKCgoKCgoKCgoKCgoKCgoKCgoKCgoKCj/wAARCA4AJAADASIAAhEBAxEB/8QAHQABAAMBAQEBAQEAAAAAAAAAAAYHCAUJBAMCAf/EAGwQAQABAgMCBQwKDAwCCAMDDQABAgMEBQYHEQgSITE2ExYYQVFWYXSDsrPSFBciN1VxgZOV0xUyRVRzdZGSlKGxwzRCSFJicoKEhqPE0SPBJDM1Q1OipMJltOIlOEZjpeHj8CdmJkR2hfFk/8QAGwEBAAIDAQEAAAAAAAAAAAAAAAMGAQIFBAf/xAA2EQEAAQEFBgYBAgcBAQEBAQAAAQIDBTE0cQQGM3KBsRESFUNTwZEUUhMWUWOh0eFhQSEiMv/aAAwDAQACEQMRAD8A1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dnee5RkOHt388zTAZbYuVcSi5jMRRZpqq3b90TVMRM7onkfjkeqMgz+7dtZFnmV5nctUxVcoweLt3poieaZimZ3QDrgAAAAAAAAAAAAAAAAAAAAAAAAAAAAAAAAACM4jaBo3DYi7YxOrdPWb9qqaLlu5mVmmqiqJ3TExNW+Jie0klq5RetUXbVdNy3XTFVNdM74qieaYntwD+gAAAAAAAAAAAAAAcnPNTZDkFdmnPs7yzLKr0TNuMbi7dma4jn4vGmN+7fHN3QdYc3I8/yfP7N27kWbZfmdq1VxbleDxNF6KJ590zTM7pd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dzDXWksuxt7B5hqnIcJi7NXFuWL+YWbddE9yqmat8T8YJEPxwWLw+PwlnF4HEWcThb1MV2r1muK6K6Z5ppqjkmJ7sP2AAAAAAAAAAAAAAAAAAAAAAAAAAAAAAAAAAAAAAAAAAAAAAAAAAAAAAAAAAAAAAAAAAAAAAAAAAAAAAAAAAAAAAAAAAAAAAABBtQ7W9B6exVeGzTU+AoxFEzFduzNV+qiY7UxbirdPgkE5EN0ftP0brHH+wdOZ5ZxmM4k19R6lct1zTHPO6umE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e7J/X38zJf0Wr124UV9rjQ/ebpv6LseqDJHZP6+/mZL+i1eudk/r7+Zkv6LV67W/tcaH7zdN/Rdj1WV+GFkGT5BqXT1rIspy/LLV3CXKrlGDw1FmK5ivdvmKYjfIPg7J/X38zJf0Wr1zsn9ffzMl/RavXTXgeaXyDP9N6hu57keV5ndtYu3TbrxmEt3poiaOaJqid0NBe1xofvN039F2PVBmTQnCL1vnmt9PZTjaMp9i4/McPhb3Ew1UVcSu7TTVunjck7plsVGsJoHR2DxVnFYPSen7GJsV03LV21ltmmu3XTO+KqZinfExMRMTCSgAAAAAAAAAAAAAAOdnue5Vp/BTjM8zHCZfho/7zE3abcTPcjfzz4IQXhFajzXSuyrMszyDFzg8fTds26b1NNNU0xVXETu40TG/dPOxjk2kdfbTcw9mYfBZrnFy5O6rHYuuepx4Oq1zxeTuRPyA0trfhQ6YyrqljS+DxOd4iOSLtW+xY3/HVHGn82PjfFwd9r2qNou0rM8Jnd3C2stt5ZcxFvB4axFNNFcXbVMVcad9czuqqj7bdy8ym9pGw3M9n2gqM/wA8zTC3cXXireHjCYaiaqaYqpqnfNyd3LHF5op+VIeBT76Obfia76ewDaYADOm2LhI4bTmZYjJtGYaxmOPsVTbvY2/MzYt1RyTTTETE1zHd3xETHbTrhI6yu6M2XY6/gbs2sxx9cYHDV0zumia4maqo7kxRTVuntTuZG2BbPKdouuaMDjZroynCW/ZONqondNVMTERRE9qapnd8UTPaB9OO2/bScXemvrjqsU7+SizhbNNMf+Tf+WZdbTfCT1/lWIoqzHF4TOMPE+6tYrD0UTu8FVuKZ3+Gd7a+QaeyfT2BoweR5ZhMBhqI4sUWLUU7/jnnmfDPLKv9s2x/I9dZBi7mDwGGwmordE14XF2aIom5XEb4oubvtqZ5t88sb98dyQ62yLajku0vKbl/LoqwuY4eI9lYG7VE12t/NVE/xqZ7U/liE+ebuyvVeK0DtCyzNom5bt2L3UcZa5uNZmd1ymY7u7ljwxHcekNFVNdMVUTFVMxviYnfEwD/AEAAFIcKTaZe0Vpe1lGTX5tZ5m1NVMXKJ3VYexHJVXHcqmfcxP8AWmOWAf1tc4QeRaJxV7KsmsxnWd25mm5TRXxbFiruV19uqP5sfFMxLPOd8I3aLmV6qrDZnhsttTO+LWEwlvdHy1xVV+tythuy7F7TdSXLd27cw2TYTdXjcVTG+rl5qKN/Jxqt08s80RM8vJE7i0joLTGkcJbsZBkuDws0Rum91OKrtfhquTvqn8oMS4Db/tJwd2K+uKb9Pbov4WzVE/8Ak3/klcWzXhRWcZirOB15gLWD48xTGYYOKup0z/TtzMzEeGJn4oaMznIMozzDV4fOMswWOs1RumjEWKbkfrjkY34S+xzDaFu2M/01RXTkOKudSu4eqZq9i3Z3zERM8vEmIndv5pjdv5YBtbDYizisNaxGFu271i7TFdu5bqiqmumY3xMTHJMTHbfoynwOdoV+vE4jRGaXprtcSrE5dNc8tG7luWo8G73UR2t1XdasBhXbXtV1rG1DPcLg89zLK8Jl2MuYbD4bC3qrNHFoq4sVVRG7jcbdxuXfz9xrHYjqPMdWbLchznOo/wDtDEW66btfF4vVJouVURXu7XGimJ5OTl5OR/eqtlWidV5x9lc+yDD4rMOSKr0XLlua93JHGiiqIq5N0cu/kjcmGBwmHwGDsYTBWLeHwtiiLdq1apimmimI3RERHNEA/ZF720LRdm7Xavav07bu0VTTVRVmdmJpmOeJjjckpQ8wNWdKs58dvefIPT6mqmumKqJiqmY3xMTviYf6+bLP+zcJ+Bo82H0gxXwkNpusMLtTzPKMtznMMpwGXTbt2bWEvVWePvopqmuqaZiat81dvk3bvC0LwcdV5trDZdg8wz+ubuNt3rmGnETTum/TTMbq53dvl3TPbml3tZbMtH6zx1rG6kyOxjMXbpiiL0V12q5pjmiZoqjjR8e9JcnyzA5NlmHy7KsLZwmBw9PEtWbVPFpojwR+vwg+wAAAAAAAAAAAAAGdeG10ByL8Z/uq0L4EHSfU3idrz5TThtdAci/Gf7qtC+BB0n1N4na8+Qa+AAAAAAAAAARLa1qDG6V2dZ5neVxanG4OzFy11WnjU7+NTHLG+N/Olr58xwOEzPBXcHmWFsYvCXo4tyxiLcXLdcc+6aZ3xIMTdk/r7+Zkv6LV652T+vv5mS/otXrtb+1xofvN039F2PVPa40P3m6b+i7HqgyR2T+vv5mS/otXrnZP6+/mZL+i1euiXCHy7BZVtj1HgsrweGwWDtV2Yt2MNapt26N9i3M7qaYiI5Zmflae4PGidK5rsc05jc00zkeNxl2i9Ny/icBauXK91+5Eb6qqZmeSIj5AUd2T+vv5mS/otXrrK4P22vVWvdoEZNntOXRg/Yl29/0exNFXGp4u7lmqeTlXb7XGh+83Tf0XY9V92T6P01kmM9l5Np3J8vxXFmjq2EwVq1XxZ5441NMTuB3AAAAAAEYv7QdGYe/cs39XadtXrdU0V0V5lZpqpqid0xMTVyTEpO8xtb9NM/8AxhiPSVA9OLddNy3TXbqproqiKqaqZ3xMT24l/r4cg/7Cy7xa35sPuAAAAAAB5l7Qun2pfxnifS1PSDSvRjJ/E7PmQ839oXT7Uv4zxPpanpBpXoxk/idnzIB1AAHP1BnWXaeyjE5pnWLtYPAYenjXL1yd0R4O7MzzREcszyQ6DFPC91vic411OmbF2qnK8opp49uJ5LmIqpiqap7vFpqimO57rug7+veFRj7uJu4fRGWWcPhomYjGY+nj3K/DTRE7qflmr4oVlidvW0rEXZrq1Ndo5eSm3hrFMR8kULU4MWxfKM6yG1q7VuFpx1u/XVGBwV3/AKri0zNM3K4/jb6omIieTdG/l3xu1NgctwOX2IsYDBYbDWYjdFuzapopiPiiNwMPaf4Se0HLL1M4/F4LNrMTy28VhqaJ3eCq3xZ3+Gd7SeyHbhp/aHcpwFVFWVZ7xd/sO9XFVN3dyz1Kvk43d3TET4JiN6T622aaT1ngrtjOsmws3q4mKcXZtxbv257sVxG/5J3x3Ylg/aPpPMtmev7+VzibkXsJXTiMHjLfuKq6J5aLkdyY3bp7kxIPSEQPYhradfbOsuze/wAX2fTvw2MimN0dWo3b53drjRNNW7tcbcngAAAADJfDj/7V0j+BxPnW2tGS+HH/ANq6R/A4nzrYJDwIeiepPHrfo2k2bOBD0T1J49b9G0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/hM7T8/2b9bfW7Tgp+yHsnq3sm1Nf/V9S4u7dMbvt6v1LwcrPdOZHqDqH2eybLcz6hxupezcLRe6nxt3G4vGid2/dG/dz7oBjPsn9ffzMl/RavXOyf19/MyX9Fq9drf2uND95um/oux6rman2e6Ls6aza7Z0hp23dowl6qmunLLMTTMUTMTE8XkkGW+yf19/MyX9Fq9c7J/X38zJf0Wr11P6Yt0XtSZTavUU3LVeLtU1UVRviqJrjfEx24ei/tcaH7zdN/Rdj1QZI7J/X38zJf0Wr12jeDlrzN9oeiMdm2fxhYxVnMa8LT7HtzRTxItWqo5JmeXfXKVe1xofvN039F2PVdrJMkyrIcLXhcjyzA5bhq65uVWsHh6LNFVcxETVMUxEb90RG/wAEA6AAAAAAAAAAAAAACAbWtqmRbNcuouZnNWKzK/TM4bAWaoi5c/pTP8Wnf25+SJ3JvmOMs5fl+JxuJq4tjDWqr1yruU0xMzP5IebWqM6zbaJry/jr/GvZhmmKpt2LO/ko41XFt26fBG+IBYupuErr3NcRXOV4jB5Nh5n3NvDYem5Vu8NVyKt8+GIhxMHt82lYW7FcaluXY38tF3C2aon/AMn7Gu9lmyDTeg8ow9NOBw2OznixOIzC/biuuqvt8Tf9pTv5oj5d8pzm2S5XnGEqwua5dg8bh6o3TbxFmm5Tu+KYBm7Zdwn6MbjrGXa+wljCRcmKKcywsTFume11SiZndH9KJ5O5EcrT1uui7bpuW6qa7dcRVTVTO+JieaYlg/hM7NcHs/1bhbuS0VW8mzS3VdsWpmZ6jXTMRXREzyzT7qmY3/zt3aX5wQNWX8+2dX8qxtybt/Jb8WLdVU756hVG+iJ+KYriPBEAvZFto2usm2f6erzbPb1UUzPEs2Le6bl+v+bTH7ZnkhKWBOE1rK7qzajmFii7NWXZRXVgcNRE8kTTO65V8c1xPL3Ip7gO7q3hN61zXE3PsFGDyTCb/cU27VN+7u/pVVxMTPxUwjOH29bSrF2Lkamu192m5hrFUT8k0NI8HjY7k+ndK5fnee5fYxmoMdapxHGxFuK4wtNUb6aKInkirdMb5598zHMuXNMoy3NsHVhM0wGExmFqjizav2aa6Zj4pgGZtl3CfrxGOsZfr/CWLVq5MUU5lhKZpiie7co3zyf0qebudtqW1covWqLtmum5brpiqmumd8VRPNMT24YS4S+zDDbP9TYXF5JRVRkeaRVVZtzM1dQuU7uNb3z2uWJjfy8sx2t68+B9rG9n2hMVkeOuzcxOSXKaLU1Ty+x64maI/szTXHgjiwC/AAAflisRawmFvYjE3KbVizRNy5cqndFNMRvmZ8EQDk6x1Vk2jsku5tqHG0YTB0ckTPLVcq7VNFMctVU7uaP2Mr634U+d4zEXLOj8tw+XYSJ3U4jF09Vv1R3eLv4lPxe6+NWG2faFjtpOtLuKiq79jLNc2cuwsb/c29+6KuL/AD6uSZ+SOaIaR2I8H3J8iyrDZrrXBWsyzy9TFz2Lfjj2cLE81M081dfdmd8RPJHNvkM9XdvO0q7c49WqL0Tv37qcNYpj8kUJLpjhN65yy/R9mPYOdYff7um9ZizcmPBVbiIifDNMts2MFhcPh4sYfDWLViI3RbotxTTHyRyK42obFtLa3yy/1PAYbLM54szZx2FtxRPH7XVIjkrp38+/l7kwDo7Kdqmn9pGArryq5Vh8xs0xViMBfmOqW45uNHaqp39uPBviN+5Pnmjl+MzzZvrvqtiqrCZ1lGJqt109qZpndVTPdpqjfHhiXorozUOF1XpXK89wHJh8dYpvRTM75on+NTPhpqiYn4gQDhN6tzjR2zKvGaeuVWMZicXbwk4iiN9Viiqmuqao7k+5inf2uNycu5RnBj2l6ux+0/BZJmub4/NsuzCi7FynGXqr02ppt1VxXTVVvmOWndu37vdd3c17nmUZfn2VYjLc5wdnGYDEU8W5Zu076ao374+WJiJieeJhH9F7N9I6KxN7E6ZySxgsTep4ld7j13a+Lv38WKq6pmI5I5I5OSAS5zc8z/J8gtWrue5tl+WWrtU0268ZiaLMVzHaiapjfLpM18N7orprx255gL+yPUuRagqvU5DnWWZnVZiJuxgsXbvTRE793G4szu37p5+46zJnAc/7S1f+Bw3nXGswV7t81NmekdlecZtkc8TH0dTtUXuLxuo8eumma908m+Ink8MwzBsE2pazubUsmy/HZ3mOa4LMb/UL+Hxd6q9ERMT7qnjTPF4vPybuSJbYzLAYTNMBiMDmOHtYnB4iibd2zdpiqmumeeJiUU0jsu0XpDNKsx09kOHwmOqiaYvTcuXaqYnn4vHqni7+bk3cgJoAAAAAAAAAAAAAAAAAAAAAAwjtj2ra2nadntjCZ7mWWYXL8bdwuHw2FvVWqIot1zTE1RH20zu3zv38/c3N3IRqjZTojVOc/ZbPdP4bE5hO7jXouXLc17uSOPFFURVyREcsTyA/rYxqHMNV7MMgznOKYjH4mzV1WYp4vHmmuqjj7u1xopirk5OVNX5YPC2MFhLOFwdm3Yw1miLdu1bpimmimI3RERHNEQ/UEXubQ9FWrlVu5rDTlFdMzTVTVmdiJiY54mOMlETExExO+J7by71D/wBv5n41d8+XqBh/4Pa/qx+wH6POvb978urPHav2Q9FHnXt+9+XVnjtX7IBuHYt70mkPxXh/MhM0M2Le9JpD8V4fzITMAAAABF9qGaYzI9nWo80yu91DHYTA3b1i7xaauJXTTMxO6qJiflhKEK21+9Hq/wDFl/zJBjXsg9p/fN/6DC/Vta8H3XV7X2znC4/Mb1N3N8NcqwuNqimKeNXHLFXFiIiN9M0zyREb9/cefeFw97FXZt4e3VcuRRVXxaefi00zVVPyREz8i9eB7q77C7Qb+RYm5xcJnVri0RM8kX7cTVR+Wnjx4ZmkG2QAHN1LnGG09p/Mc4x9XFwuBw9eIucvLMUxM7o8M80eGXSZ24Zmrvsbo/AaZw1zdiM1u9VvxE81i3MTun46+L+ZIKNxHCG2mXL9yu3qKmzRVVNVNunA4aYoiZ5IiZtzPJ4WmOC7rPP9b6IzPMNUY/2di7OY1WKLnUbdrdRFq3Vu3UUxHPVPLz8rCleGvW8LaxNduqmxdqqpt1zzVTTu37vi40NlcCf3ts5/G1fobQNCAAAAAAAAAAAA/m9cos2q7t6um3aopmqquqd0UxHLMzPahG8NtA0bisRaw+G1bp69fu1RRbt28ys1VV1TO6IiIq3zMz2nR1Z0VznxK95kvOHZ174OmPxphfS0g9MwAAARvaTmWLybZ7qTM8tu9Rx2Dy6/fsXOLFXErptzNM7piYndMc0xuYqwnCH2l2cVZu3tQUYi1RXFVVmvA4eKbkRPLTM024mInm5JiWytsXvT6x/FOK9FU82gemug9VYDWmlMvz3Kqt+HxVG+qiZ31Wq45KqKvDE74/XzS77DnBb2l9Z2q/sHmt/i5Fm1cUzVVPucPf5qa/BE8lNX9mf4rcYCsOEbqnOdH7NL+a6cxnsPH04qzbi71Ki57mqZ3xuriY/Us9SvC995rE+O2P2yCuuDlta1trDaXYynUedezMvqwt65Nr2JYt76qYjdO+iiJ/W1ewrwQ/flw3iV/wDZDdQAAAAAAAAAAAAAAAAAAIziNoGjcNiLtjE6t09Zv2qpouW7mZWaaqKondMTE1b4mJ7SSWrlF61RdtV03LddMVU10zviqJ5pie3DzN2hdPtS/jPE+lqekGlejGT+J2fMgHUY04Tm0rV2A2oY3JMqzjH5Tl2X0WotUYO9VZm7NVumua6qqd01ctW7dv3e57u9stEdabNtI61xVnE6mySxjcTZp4lF7j12q+Lv38WaqKomY5Z5J388givBl1bnGsdmVGN1Bcqv4zDYu5hIxFcbqr9FNNNUVT3Z91NO/t8Xu71sPhyPKMvyHKsPluT4Szg8Bh6eLas2qd1NMc8/LM75meeZl9wAAAAAAAAAAAADOHCn2las0Nn+R4bS2bewbOJwtdy7T7GtXeNVFe6J310VTHJ3Gj2QOG90q014lc88Ff8AZB7T++b/ANBhfqzsg9p/fN/6DC/Vrj4FODw2J0vqScTh7N6YxluIm5RFW73HhaQ+xWXfeGE+Zp/2BhPC8InaXZuRVcz21iIj+LcwNiIn82iJWXoPhVXpxNrDa3yi1FmqYicZl2+Jo8NVuqZ3+HdMeCJaWzDTOQ5lYqs5hkuWYq1VG6aL2ForifkmGVuErsQwGmMsq1VpCzVYy6iuKcbgt81U2eNO6LlEzyxTvmImO1vjdyckBrPJM2wGe5VhsyyjF2sXgcRTx7V61O+mqP8AlPamJ5Ynkl9rFfBE15iMm1pGlsXeqqyrNuNNqiqeS1iKad8THc40RNM92eL3G1AAAAAAAAAAAZd4XW0/HZdibei8ixNeH6pZi9mN61VurmmrfxbO/tRMcs92JiObfE0zsn2Naj2kWbuMwFWHwOVWq+p1YzE791dXbpopiN9UxvjfzR4X48InEV4nbTqqu5MzNOJptxv7lNummP1Q2lsHwdnA7HtJ2sPRFNNeAovTERz1V+7qn8tUgrzYxsFzDZ3rm3nl/O8LjrEYe5Zm3RZqoq31bt08szHacrhe681Hpq9kWU6fx2Jyyxi7Vy/exGGrmi5cmJiIoiuOWIjnndPLvhpRwNY6O0/rPAW8FqfLLOYWLdXHtxXNVNVE9uaaqZiqN/gnlBR/BC13qLU9GfZXqHG4jMrOCptXbOJxFU13KJqmqJoqrnlq37t8b+5LR7haP0hkOjcuqwOmcss4DDV1ceuKJmqquru1VVTNVXyy7oOJnWrdN5Fi6cLneoMoy7FVURcizjMbbs1zTMzEVcWqqJ3b4nl8EvuyfN8tzvB+y8mzDB5hhONNHVsJfpu0caOeONTMxvYy4Z/vsYL8U2fS3l2cD73nqPH7/wD7QX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Bw3ulWmvErnntfsgcN7pVprxK554JXwIeiupfHbfmNKM18CHorqXx235jSgAOBr7UtjR+jc3z/FRFVGBsTcpomd3Hrnkop+WqaY+UEG217acp2b2owVm1GY6gu0cajCU17qbVM81V2e1HciOWfBHKytnW2naTqrHzRhs5xmHmufcYXKqJtbvBHF93PyzKK5Rgs52l7Q7OGqvTiM3znFTNy9XyxTv5aqp/o00xM7o5op3Q9Atnmg8i0FklrL8hwlFFXFiL2Jqpib2Iq7dVdXPPxc0doGGp2gbUdN3rd7F57qbDVTPufshXcrpq/s3d8T+RdeyLhMVYzG2Mq2g27FrqsxRbzSzTxKYmebqtPNEf0qd0R243b5abzHA4TMsFdweY4azisJdp4tyzeoiuiuO5MTySwxwlNltnZ9qSxjcloqjIMz402aJnf7HuR9tb39zdMTTv5d2+O1vBu6iqmumKqJiqmqN8TE74mHO1Pcrs6aza7Zrqt3aMJeqprpndNMxRMxMT2pUhwQdd3tQaSxWnMyvTcxmTcXqFdU75qw9W+KY8PEmJj4ppjtLs1Z0VznxK95kgwXs/wBqmpMt1tkmMz/VeoL+U2cVRXirV3H3rtNVrf7qJomqeNydpLdb7fNca1ze5gdGUYvLMDMzFrD4C3NzFXKe7VXETMT4Kd0R4edSuRZdXnGeZdllqum3cxuIt4amurmpmuqKYmfByvR7Z5obJNBZBZyzIsLRRupjq+ImmOq4ivt1V1dv4uaOaAYRzbMdqOSxGNzfGa1y+N//AF+KuYq1G/8ArVTCfbLOEfqLIcfYwusL1edZPVMU13a4j2TZj+dFXJx/iq5Z7Uw2retW79mu1ft0XLVdM010VxE01RPPExPPDEHCk2Y4XRGosLm2Q2Is5Jmk1f8AAp+1w96OWqmO5TMTviO1uqjmiAbYyrMMJm2W4bMMtv0YjB4m3Tds3aJ3010zG+Jh9TNHAs1bdxuSZvpbF3Jq9gVRisJEzzW65mK6Y8EVbp+OuWlwAAfLmeW4HNcN7GzPB4fGYfjU19SxFuLlHGid8Tunk3xPLD6aKaaKKaKKYpppjdERG6Ih/oCiuGT70dn8Z2fMuKh4FPvo5t+Jrvp7C3uGT70dn8Z2fMuKh4FPvo5t+Jrvp7ANpgAynw4swq6rpPLaat1ERiMRXHdn3FNP/u/K63Ahy+i3pnU2ZcWOqX8Zbw+/wUUcb94iXDcmevLTtPajAVT/AJkrA4FHvaZx+N6/Q2QaDAB5xbbcuoyva3qvC2qYpo+yFy7TTHNEVzx93/mbz2U4+rNNmWlcZcnjXLuWYea57tUW4iqfyxLEPCSjdtu1Tu/8a16G22TsCmZ2N6T3/eVMfrkE/AAefPCSz+vUG2LP65rmqzgbkZfZpn+LFr3NUfn8eflegzzG1veqxGs8/vVzM1XMwxFczPdm5VIN0cGrTdvTuyDJN1EU4jMaPshfq3ctU3OWj8lHEj5FouNomzTh9GZDZojdRbwGHoiPBFumHZARDa7pqvV+zfP8lw9qm7isRhpqw1FUxTvvUTFdEb55I31UxG/wpeAxfst2L7SNLbRdPZzfySi1hsLjLdV+unG2Jmm1M8W5yRXvn3E1cjaAAxptl20a/wBObT9QZTk2f+xsvwt+KLNr2Hh6+LHEpndvqtzM8szzy1BspzbG57s407mma3ur4/F4K3dvXeJTTx6pjlndTERHyQw3wh/fp1X41HmUtrbDfeg0j+LrX7AY1zHbbtFtZhirdvVGLpoou1U0x1K1yREz/RVnib9zFYm7iL9c13rtc3K6p/jVTO+Z/K9T3mBqzpVnPjt7z5BMre27aNbt00UapxcUUxFMR1K1yRH9lvjSeJvYzS2TYrE1zcv38FZuXK556qqqImZ/LL7Ms/7Nwn4GjzYfSDJHCE2va40ltSzLKNP557Ey6zas1UWvYli5umq3TVPLXRM88z218bBtQZnqnZPkWc59ifZWZYmL/Vb3U6aONxb9ymPc0xER7mmI5I7TJXCw9+3OPwOG9DS1DwXveK0x8WJ/+ZugtNT227bflmzrflmAtUZlqKqmKvY/G3W8PE803Zjl3zzxTHLMduN8TM42n6rtaJ0Jm+f3Iprrwtn/AINurmru1TxaKfi40xv8G9gbROQZptP2j4fAXcTcuY3Mr9V7F4uv3U008tVyufk37o7u6Ad3NNr20zVuPqpw2d5pTXPLThsppm1FMeCLfupj45l+WE2p7TtK42j2Tn2d27scvUcz412Ko/q3Yn9TdujNJZLozJbWV6ewNvC4eiI41URHHu1fzq6ueqrwz8m6H66r01lGrMmvZXn+Bs4zB3YmOLXHLRP86meemqO1McoKm2Ebd8Lr3EUZJn9mzl+oeLM2+pzMWcVERvni7+WmqI5eLvnkjfE9qLxebeucix2zbaTjctw+JuU4rK8VTdwuJjkqmnkrt1/HummZ8O96C6A1DRqzRWS57biKfZ2Gou10081Ne7dXT8lUVR8gP11lqfK9H6dxWdZ7iOoYLDxy7o31V1TzUUx26pnmj/lysc6+4SWr8+xl23pyujIst3zFFNqmmu/XHdqrqid0/wBWI3d2edLOG9nGJnNdN5LFdVODps3MZVTHNXXNXEiZ+KKat39aX2cDHR2UYzLM11RjsPaxOZWMX7Ew3VaYq9jxFFNU10xPNVPH3b+eOLyc8gpmrVu1ai1OOqzjWNNjdxuqzdxHU93d/mpXoPhJaxyLF2qNQXbefZdviK6L1MUXqaf6NymI5f60T8jcbMfCq2TWcVhMLqbSOT3q80rvxZxmGwGHmvq1NUTMXeJTHPExumd3LxuXmBf2iNV5VrTTmGzrIr/VcJe5JiqN1dquOeiuO1VH+0xviYl3mVuB7g9UZBqPPMrznJs2wGV4rCxiaa8XhLlq3F6iummIiaoiN801z8fF8DVIAAM68NroDkX4z/dVqR2AbR8v2azqXMsbZrxWKv4a3awmGond1WvjTPLV/FpiOefyQu7htdAci/Gf7qtQnB82dWtout/YuYVVU5RgbfsnGRTVuquRv3U24nnjjTzz2oie3uB9+c7YtqGtcZdnLMbmFizE74w2TWaqItx/Wpia5+Wpw7G07aVpzMI6vqTP7OJp5epZhcru/lou74/U9BcnyrAZLl1nAZRg7GCwdmN1FmxRFFNPyR+1zNb6PyXWuR3sr1BgreIs10zxLm6OqWau1XRVz0zH/wCid8cgKk2CberetsXbyDVFuxg8+qj/AIF617m1it0csbp+1r3cu7mnl3buZfc8sPNDV2SZjoHXeNyuu9Vbx+VYqJtX7fuZnduqt3I7m+Jpq+V6E7NNS06w0HkmfRFMV4zDxVdinmpuxvpuRHgiumqAYy2hbQtpGktbZ1kV7Vmaf9CxNVuiaqo31W+eirm7dM0z8rY+yfU0aw2dZFndVcVX8RhqYvzH/jU+4uf+amfkZu4aulvYuoMn1Ph7e63jbU4PETEcnVKOWiZ8M0zMf2Eg4E+p+rZVnumL9fu8Pcpx2HpmeXiVbqa4jwRMUT/bkGnVLcKjXeP0ZofBW8jxteDzbMcVFFu7bmIqpt0Rxq5j5eJH9pdLD/DA1J9mNqNOV2q+Nh8nw1NndE8nVa/d1z+SaI/sgmHBc1TrfWuvcRXnWocwxeUZbhqrt61cqjiV3K/c0Uzyf1qv7DWCkuCPpf7BbLqMyvW+Li85vTiZmY5YtU+4tx8XJVVH9ddoAAAAPPvhNe/jqj+vY/8Al7bWvBl943S/9S//APMXGSuE17+OqP69j/5e21rwZfeN0v8A1L//AMxcBZ4ADPW2rhE4bS2OxGR6Ps2MwzazM0X8XdnfYsVdumIifd1R2+WIie7yxEv4Seuruh9nF+rL7s2s2zKv2Hha6Z3VW98TNdyPDFPNPamqlkjYTs8r2ka4t4HE1XKMqw1PsnHXaZ3VcTfuiiJ/nVTyeCN89oH939p21DVWLuThc9z69c55t5ZxrUUx/VtRD/cDtY2m6Vx1NOIz7OKbscs2MzibvGjwxdiZ/Jub5yDJMs0/ldnLskwNjA4K1G6i1ZoimPjnuz3Znlntvl1dpbJtXZPdyzUOAs4zC1xO7j0+6tz/ADqKuemrwwCpdiG33A65xVrJdQ2bOWZ/XG61NEz1DFT3Kd/LTV/RmZ39qe0vR5wbU9G43Ztr7E5T1a5us1U4jBYqJ4tVdqZ30V745qomJid3bpnc3BsL1rVrzZxl2a4mqJzC3vwuM3f+NRu3z/aiaat39IGP8622bRLGcY+zZ1Riqbdu/coppi1a5IiqYiPtVYYzE3sZi7+KxNc3L96uq5crnnqqqnfM/ll6nPMbW/TTP/xhiPSVAldnbZtFsWbdq1qjFU27dMU00xatckRG6I+1b10Xi7+P0dkOMxdybuJxGAsXbtc89VdVumZn5ZmX15B/2Fl3i1vzYfcCG7UdomS7Och+yOc11XL12ZowuEtbuqX647UdyI5N9U8keGZiJyHq/hDa81JjKreV4uMmwldW63h8BRE1z3N9yYmqZ+LdHgd7hCaS2gaz2nZni8NpzNcTleG3YXBVUWpmjqdMcs0/1qpqnf4fAvbg+7MMv0RpDAY3GZfTGpcZai7ir16j/iWeNG/qVO/7WIjdExHPO/f2twZJv6w2qZdb9mYrOtYWLPP1S/exEW//ADcid7OeExqXJ8basav4udZXM7q7kUU28Rbju0zG6Kt3cqjfPdhtSqmmumaa4iqmY3TExviYYm4W2gcu0nqnLs2yPD0YXB5xRcm5h7cbqKL1E08aaY7UVRXTO7uxPdBszIs2wOfZPhM0ynEUYnA4u3F2zdp5qqZ/ZPamOeJ5H3M58CjOr+M0XneUXq5rt5fi6blrfP2tN2md9MeDjUVT8dUtGA8y9oXT7Uv4zxPpanpBpXoxk/idnzIeb+0Lp9qX8Z4n0tT0g0r0YyfxOz5kA6gADzy4RGCvYHbPqijEUzE3MTF+mZ7dNdFNUbvknd8j0NUdwk9j93X2Cs51p+miNQ4K31ObVUxTGLtb5mKN88kVRMzumeSd8xPa3B0uC1qXAZ3smyzA4a7RGOyqKsNibG/3VPuqppq3dyqmY5e7Ex2lvvMvKM21HoLUlV7L7+NybOMNVNu5RNM0VR3aa6Ko3THNyTEw0DozhW4qzRbsaxyOnE7uSrFZfVxKp8M26uSZ+KqI8ANZqe217ErO07PcBmdWdzllzC4b2NNMYSL3HjjTVE7+PTu3caXe0Ztl0Nq6u3Zy7O7OHxle6IwuNjqFyZ7kcbkqnwUzKwwV1sU2aTswyPH5bTnFWZ28ViPZEVTh+o8SeLFMxu41W/fxYWBi8TYweFvYnF3bdnD2aJuXLtyqKaaKYjfMzM80RD9VM8KXC6ozbQuFyXSWW4zGzjsT/wBM9jUzVMWqI3xTPgmri/mgq/ajwnsddxl/AbPrNuxhaJmn7JYm3x7lzw0UTyUx/WiZnuQqiNb7VM934zDZ1qvEW9++a8FXept/kt7qVmcHXYji8RqjFZhtByHEWMHgaKKsPhcZb3UYi7VM8sx/Gppinljm3zG/k5Gv7Vuizaot2qKaLdERTTTTG6IiO1EA8/8AT+3HaLprGxF3O8RjKbdX/Ew2Z0dWifBMz7uPkqhrjYrtYyzablV2bVr2FnOFiPZWDqq426J/j0T26Zn5YnkntTPN4SGz/LNWbP8ANcynDW6M6yvDV4uxiqaYiuaaImqq3VPbpmmJ3RPNO6fjyfwds6v5Jti03csVzFGLxEYK7TE8ldF33O6fiqmmfjiAehjJfDj/AO1dI/gcT51trRkvhx/9q6R/A4nzrYJDwIeiepPHrfo2k2bOBD0T1J49b9G0Zj8XYwGBxOMxdyLWGw9uq9drnmpopiZmfkiJBCtrW07JdmuTU4nM5nEY+/ExhcDaqiK70x25n+LTHbq/JEzyMh6p287QtVY+beAzG7llm5VutYTLKOJV4I48b65n5fkhFNc6jzXabtDvY6aLl3FZhiKcPgsNv39Tomri27cflj45mZ7bcmyLZjk+zrILNjCWLV7N7lEezMfNPu7tfbimZ5Yoiean5Z5d8gxfOvtqOnrlGIxee6nw3Gn3M465dqoq+S7vifyLw2L8JG5meZYfJNf02LV2/VFuzmlqmLdE1TzRdp5o3z/GjdEcm+IjfLTGPwWFzHB3cJj8PZxOFvU8W5ZvURXRXHcmJ5JYI4R2zzD7PtdRayqmqnJsxt+ycLRM7+pTv3V2988s7p3THgqjnBv5+OOxeHwGCv4vG3rdjC2KKrt27cndTRTEb5mZ7URCr+DNq+9q7ZXga8bcm7j8trnAX66p5a+JETRVP9iqmJntzEuDwxc4xOW7KbOEwtdVFOY4+3h70xyb7cU117vlmin9YKy2o8JzNsZjb2C0DRRgMBRM0xj71uK713+lTTV7mimfDEz8XMrKjWe1XNqZxuGznV1+1M8bqmGuX4t/+T3KUcE3SGU6q2g4q7nli3irGW4X2Rbw12N9Fdya4piaonniN8zu7u5uWmmmimKaIimmI3RERuiIBgfS233aDpvGU04rNKs0sUTuuYbMqOPM933fJXE/L8kte7I9puT7S8jrxeWxVhsdh91OLwVyqJrszPNMT/GpndO6rwc0SjHCQ2Y4DWGjcfmuBwG/UuAtdWsXcPb33cRTTz2qojlr3xv3duJ3bueYmgODnk+sdLbWcoxF/TueYXAYnj4XF13cDdot9TqpndNUzTuiIqimeXuA3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5WrOiuc+JXvMl1XK1Z0VznxK95kg81dJ9Ksm8ds+fD0/eYGk+lWTeO2fPh6fgAA+TN8zwWTZZicxzTE28LgcNRNy7euTupopjt//AKO2yLtM4Tuc5hi72E0LapyzAUzNMYy9biu/d8MUzvpojwbpnwxzPr4ZWu72IzrC6MwN6acLhaKcTjopndx7tUb6KJ8FNO6r46o7kP64KmyPAZ1g51hqfCUYrCxcm3l+Fuxxrdc0zuqu1RzVRE76YieTfEzMcwKoo1ltUzaicbhs61dfszy9Uw12/Fv/AMnuXa0lwgdfabxlNOOzD7L4Wirdcw2YUb6vDurjdXE/HMx4G9KKaaKKaaKYpppjdERG6IhV+2/ZLlW0LIcTew+Gs4fUlm3NWFxlMRTNyqI5Ldye3TPNvn7XnjtxIdrZTtKyXaRkk43Kaps4uzupxWCuzHVLFU839ameXdVHP4J3xE3ebuzPV2P2da9weaW4u0ex7vUMbh+ablrfuuUTHd5N8dyYie09HsLftYrDWsRh64uWbtEXKK6eaqmY3xMfIDLnDC1Rn+Qal09ayLPM1yy1dwlyq5Rg8XcsxXMV7t8xTMb5RTSXCGzPTOzD2BN7E5zqm7i7sxicxu13qbFndTxZmap31Tv426nfujdvnuT0+G90q014lc89+fBG2bZRqS5j9T59Zt4yjAX4w+GwlynjUdU4sVTcqieSd0TG6ObfvntQCAYvUe1/WFM4+3f1fjMNX7rjYCzeosbvBFqIpcvKdp20LSeZTTTqDObV61V7vC4+5VdpjwTbub935Il6LREUxEREREckRCvtsmzTK9oumcRh71i1bzm1bmcDjd26u3XHLFMzzzRM8kx4d8csQDhbBts2E2kYW5gMwtW8DqPDUce5Yon/AId+jmmu3v5Y3Tz0zv3b45Z7VvPMvSudZhojWmBzTD012sdlmK3125ndM8Wd1dufBMcamfjeluX4uzmGAw2MwtXHw+ItU3rdXdpqiJifySD9wAfJnGXYfN8ox2W42KpwuMsV4e7FNXFmaK6Zpq3T2p3TPKrPIdgOg8izvAZrl+CxlOMwV+jEWZrxVdURXTMTEzHb5YWuACrdpu27TezrUNvJs7wWb38Vcw9OJirCWrdVHFqqqiI31XKZ376Z7Su9QcLDJbeEr63tPZjfxMxupnHVUWqKZ7sxRNUz8XJ8YObw4sfh5t6Ty+KqZxcTiL9VPbponiUxM/HMT+bL9+A5gb9GXaux9VMxhr13DWKKu1NdEXJqj5IuU/lUxl+Ta325a3vY/qVeIvXqopvYuqmaMNhKI5qd/NERE8lMb6p5Z5Z3y3Js60fgNC6RwOQ5XvqtWKd9y7VG6q9cnlqrn45/JG6O0Du4/E04PA4nFV8tFm3Vcn4oiZ/5PMvILFWf6xy3D4qZrrzDH27dyf503LkRP7XpFrWZp0bn1Uc8YDET/l1POvZf75ekvxvhPTUA9LaYimIimIiI5IiO0ACjOGNl1GL2SUYqaY4+CzCzdirtxFUVUTH/AJo/Ip7gXY+rD7Tcywe//h4rLK53d2qi5bmJ/JNX5V7cK+P/ANyOc+C9hvTUM6cEKZjbJh93bwV+P1QDdIACo+FPn9eQ7HczosVzRezK5by+mqO5Xvqrj5aKK4+VbjOHDcvVU6M07ZiZ4teYVVzHhi3Mf+6QUnwXtN29R7X8s9k0Rcw+W0V5hXTMckzRuij8ldVE/I32x5wI7NNWs9RXpj3dGApoifBNyJnzYbDAABlPhE7FtU6o2kXs60nldvFYXF4a1Vfr9k2rW69TE0TG6qqJ+1ponf4Vs8G7TeotJbOpybVeEjC4mxjLtWHoi9RdjqVUU1c9MzEe7mvkWmArThE6nzfSGzDGZtp3F+w8wt37NFN3qVFzdFVcRMbq4mObwKg4Nm1fWmsto/2L1JnXs3Aewrt3qXsWxb91E07p30URPbntrF4W3vLZh41h/PhQPA799/8A/wAdf/bQC5uFnrXUWjcv03c0zml3L68Vdv03pt001ceKYo3fbRPNvllHV+v9Uaxw2Hw+ps3vZhZw9c3LVNyiiOLVMbpn3MR2npWzXw3uiumvHbnmAzFo/WuotG3MVXpnNLuX14qKab026aauPFO/d9tE82+fytL8FLaDqnWOqc6wupc4vY+xYwUXLdFyiiIpq48Rv9zEdpxuA5/2lq/8DhvOuNZgg+23Pcx01stz/N8kxHsbMcLaoqs3eJTXxZm5RTPJVExPJM88M87A9sWu9VbWMkybPs99l5biYv8AVbPsSxb43FsXKqfdU0RMe6pieSe0vThI+8lqn8Db9NQyXwWvf1018WJ/+Wug38+DP84y/T+T4rNM4xVvCYDC0ce7duTyUx/zmZ5IiOWZmIh97G/DD13ezLVNrSOCvTGX5ZFN3FU0zyXMRVG+InuxTTMfLVV3AfjtK4TWf5ti7uF0VRGT5bEzTTiK6Ka8Rdjuzv300fFETPhV7147U7tr7I053q+cPu4/Vqb1/qW7n38nudy8OCpsky+vJbOs9SYS3isRiKpnLrF6njUWqKZ3dVmmeeqZid2/miN8c8btQAxDs94SerMixlq1qauM9yuZiK+PTTRiKI7tNcRG+fBVv392OdsnS2oMt1TkODznJMTTiMBiqOPbrjkmO1NMx2pid8THdhnnha7L8u+wFzWmSYS3hcbhrlMZhRapimm9RXVFMXJiP40VTG+e3E8vMjXAv1fewmpMx0piLszhMdanF4emZ5Kb1G7jRH9ajln+pANgKG257fsNojGXsi01Ys5hn1Ebr1y7MzZwsz2piJ31V+DfER257S6dRY6rK9P5nj7dMVV4XC3b9NM9uaaJqiP1PNfT+Fr1RrXLcJmOJr6pmuYWrV/EVTvq33bkRVXM933UyCX4najtQ1Vi65wue55duc82ssiq1FMfFaiP1v5w21PadpfG0xiM/wA7tXo5epZlvu74/q3YlvjTmQ5XprKLGWZHgrOCwVmmKabdqndv8MzzzM9uZ5Zfhq7S+T6uyW9lef4K1i8JdiY91Hurc/zqKuemqO7AKb2HcILD6zx9jIdU2LOAzu77nD37W+LGJq/m7pmZorntRvmJ7W6d0L+edOotmmr9Pasx+EyzIs9xVGBxdVOGxuHwN2YuRTV7i5TVTTu5YiJ5HoBpLG4rMtK5NjsxsXMPjsTg7N7EWblE0VW7lVETVTNM8sTEzMbgdYAFY8IrOtSab2bX870jmE4LF4LEW679UWbd3jWap4kxurpqj7aqid8dyVVcGfbDqfVmvb+SauzWMbav4Su5hY9j2rU03aJiZj3FNO/fTxp5e40Zq/JbWo9LZtk1/dFvH4W5h98/xZqpmIq+Sd0/I889meb3dG7Usjx+K32asDj6beJieSaaJniXY/NmoHpGjG03UkaR0BnueRVFN3CYWqqzv5Ym7PubcfnzSk7N/DV1J7D0pk2nrNe65mGInE3oif8Au7UckT4Jqqif7AK02b8IDW93XmR2dTZ7GKye/iqLOJt1YSxbji1zxeNxqaImOLMxVyT2m23l5mGT47LsvyvHYqzNvDZjaqvYav8An003Krc/LFVM/qei+yjUfXbs5yDOqq+PexGFpi/P/wCVp9xc/wDNTUCWTMRG+eSGF882/bRMdqzHWtPZ71PBX8bXRgbFOCw9cxbmuYt076rczM7t3LMta7Zc9629lupczpr4l23g67VqruXLn/Don86qGL+DVp3rj2w5JRXRxsPgKpzC7yc0W+Wn/wA80R8oN9ZXaxNjLMJax9/2TjLdmim9e4sU9UrimIqq3RERG+d87oiIY52vbatoGn9peocqyjP/AGPgMJipt2bXsPD18WndHJvqtzM/LLZ7zr2/e/Lqzx2r9kA3bswzTGZ3s703meZ3ur47F4Czev3eLFPHrqpiZndTERHL3IYfxO2/aPTiLtNOqcXERVMRHUrXd/qtqbFvek0h+K8P5kJmDyvv3a79+5evVTVcuVTXVVPbmZ3zKxKduG0emmIjVOLiIjdH/Cteqg+of+38z8au+fL1Aw/8Htf1Y/YD49OX7uK09leIv1zXeu4W1crqn+NVNETM/lefe3735dWeO1fsh6KPOvb978urPHav2QC18ZwhI0ps30xp7R9mzic2sZZYoxOMvRxreHq4kb6Kaf41UduZ5Ink5eXdWuYa52s5rROYXM21VFir3XVcLF2xa3eTiKdy+eDBsfyvB6dwWr9Q4Wzjczx1MXsHbu0xXRhrU/a1buaa559/ajdu3TvaOBgHSG3vXunMZbrvZvczbCRP/Ew2Y/8AF40f1/t4n5d3gltbZtrTLdfaTwueZTvoouTNu9YqnfVYux9tRV+WJie3ExPbZ54Zmh8uwOGyvVuW4a3hsTiMTODxnU6Ypi9VNM1UVzEfxvcVRM9vfHcfjwIM3u05rqbJqqpmxcs2sZRTv5KaqapoqmPjiqn82Aa0AAQrbX70er/xZf8AMlNUK21+9Hq/8WX/ADJBiLg/2beI2xaZs36Kblq5fqoroqjfFVM264mJfBrbJ8bs12pY3B4Suq3fynG038HdnnmiJiu1V+bxd/yulwePfp0p41PmVLm4a2keTJtW4W3zf/Z+LmI+Oq3VP/njf/VgGktH59htT6XyvO8FP/Ax2HovxTv38WZjlpnwxO+J8MOuzZwLtXezdO5ppXE3N97L6/ZWGiZ/7mufdxHgivl8o0mA88du+qq9c7Vc0xeEqqvYW1cjA4Kmnl41uieLE0/1qpqq/tNlbftXdZmy7N8dZucTHYmj2FhJid09VuRMb48NNPGq/ssmcF3SPXRtVwN+/b4+ByiPZ97fHJNVMxFun8+Yn4qZB9nCJ0rRovKdAZHFNMXsPldc4iY/jXqrnGuTv7fupnd4Ihc/An97bOfxtX6G0gnDe6Vaa8SueenfAn97bOfxtX6G0DQiC7WdpuS7NslpxWaTOIx1/fGFwNqqIuXpjt/0aY7dX7Z5E0xuJs4LB38VirkW8PYt1Xblc81NNMb5mfkh5w7RNU5ltH1/iszrpuXLuMvRYwWG37+p29+63biO7y8vdmZntgl+rNv+0DU2NqowGYTlOHrq3W8Nl1HFq8Hu+WuZ+KY+KHFu6z2qZPEY3F51q3D2t++K8Vdv9T/JX7lsXYvspyjZ3kOH/wCj2b+oLtuJxeOqpiqrjTHLRRP8WiObk592+VkXKKLtuq3cpproqjdVTVG+JjuTAMfbMuE7nGBxlnB68t0ZjgKpimcbYtxRfteGaad1NceCIifj5mucqzHCZtl2Gx+W4i3icFiaIuWr1ud9NdM80wyRwqdkWB07ao1bpfC04bL7tyLWOwtqN1Fmur7W5RHapmeSYjkiZjdzvr4Gmu71rNMXovH3pqw1+irFYCKp+0uU8tyiPBMe63dqaau6DWyptuG2fLdm1ijBYazTmGob9HHt4XjbqLVM81dyY5d3cpjlnd2udbLzR2l5xic+2gahzLG11VXr2Nu7uN/FpiqaaafiimIj5ASvNtsm0vVePqpw2dZhaqqnfRhsqom1xY7kcSONMfHMvknaHtR03ft3MXn2pcNXM+5jMKrlcVf2bsTE/kbh2X6OyjRekcBgMmw9qmZs0V38RTTHHxFyY3zXVVzzvnm7kckJDm+WYHOMvvYDNcJYxmDvU8W5ZvURXTVHxSDNex3hK1ZhmGHyfX9uxZrvVRbtZpZp4lHGnm6rTzRvn+NG6I7cRG+Wh9aYu/gdG57jMHcm3icPgL921cjlmmqm3VMT8kxDDe1zZFnWnNfZngNNZFnGYZNvpu4W7Ywl29FNNURPEmqInfNM76effyRvbB2FYrNsVsp0/wBcOGxeFzOxZqw923irdVu5ut11UUTMVRE8tMUzvnnBivE7atoeKw13D39T4quzdom3XTNu37qmY3TH2vcQLAYu/gMdh8Zg7k2sTh7lN61cjnprpnfE8vcmIenGrOiuc+JXvMl5w7OvfB0x+NML6WkE0yXbZtEv5xgLN7VGKqt3L9uiqmbVrliaoiY+1b/AAAEQ2xe9PrH8U4r0VTAuyjD2cZtN0phsVaovYe9meHt3Ldcb6a6ZuUxMTHbiYlvrbF70+sfxTivRVMFbHffY0d+NsL6WkHU257PL2zrW9/A0U11ZTit9/AXauXfbmeWiZ/nUzyT8k9tqTgvbS+vTSX2HzW/xs+ymimiuap91fsc1FzwzH2tXh3T/ABkt227PrG0XRGJy3dRRmdjffwF6rk4l2I+1mf5tUck/JPahhLRuoc22da5w+ZYe3XZx+XX6reIw1z3PHiJ4ty1XHh5Y8E8vPAPSxSvC995rE+O2P2ytTSeoMBqnTmAzrKLvVcFjLUXKJ7dPamme5MTviY7sSqvhe+81ifHbH7ZBn/gh+/LhvEr/AOyG6mFeCH78uG8Sv/shuoHw55m2AyLKcVmeb4q3hcBhqJuXb1yd0Ux/zntREcszO6GQtpfCaz3NMXewuiKIynLqZmmnFXKKa8Rdju7p300R4IiZ8L6OGNru9j9R2NHYG9NOBy+mm/jIpn/rL9Ub6aZ7sU0zE/HVPch3uCnsky/E5Rb1nqXCW8VcvVzGXYe9TxqKKaZ3TdmmeeqZieLv5t2/txuClI1ltTv2vsjRnerqsP8AbdWovX+pbu7ye53Jfs+4SWrchxlq1qS5GfZZviK4u000X6I7tNcRG+fBVv392OduFmnhZ7L8uu6cvazyXCW8NmGErp9nU2qYpjEW6qop48xH8eKpjl7cTO/mgF/6T1HlmrNP4TOcjxEYjA4mnjUVc00zzTTVHaqieSYddjngY6vvYHVmO0riLszg8xtVYixRM/a36I5d39ajfv8A6kNcZ9meHyTJMwzTGTuw2Cw9zE3Zj+bRTNU/qgFY7dNs+B2bYejA4K1bx+or9HHt4eqr3FmntV3N3L8VMcs7ueOdk7N9r+0bUuYe51Fmlu5cn3GHy2qbER4Ii3umfl3yjOa47Ntfa4u4m7vxGbZxjIpoo38nGrqimiiO5EckR3IhvzZTs3ybZ3p+zg8usWrmYVUR7Lx00/8AEv19vl54p381PNHx75kMb4DaftW0het4jGZnnkWpn7TNrVd2ivwb7kb/AMkxKfa04SWZZzs/wFWQ3qsj1RbxlMYum1RTct3LXEq91RNcTuiauLvieWOTlnna8xeFsY3DXMNjLFrEYe7Txa7V2iK6a47kxPJMMP8ACh2Y4DQeoMFmOQxFnKc14804Xfv6hcp3caKf6MxVExHa5Y5twLi4Jmu9S62p1T10ZpczD2HOF6hx7dFHE4/VuN9rTHPxaefuNBsr8Bj7XWvx4L9+07nGIv4TKMdicHYqxOJs2K7lqzTG+blcUzMUx8cxEAqXbdtzy3Z5cqyrLLFGZ6immKpszVutYaJjkm5McszPPFMcu7lmY3xvzDmm2HabqzHVUYXOsyoqq5acNlVubXFjwdTjjT8sy/rD7J9oepNW2bmeZFm1qrMcbTOLxt6zO6jj1+7uVeCN8z8jcmjdJ5Lo7JbOV6fwNrC4aiIiqaYjj3Z/nV1c9VU92QYMnaJtP05iLdeLz/UmGufxacfXcrif7N3fE/kXpsV4R93N80wuR68osWr+Iqi1YzKzTxKZrnkiLtPNG+f40bo5t8RztHZ3lGX57ll/Ls4wdjG4K9Txblm9TxqZ/wBp7kxyw85tq+lqdF7RM7yCzXVXYwl6Js1VTvnqddMV0b57c8WqInwg9J2BNR7atoeF1DmmHsanxVFm1irtuimLVr3NMVzER9r3GydjedX9Q7LtM5ni65uYm9g6Kbtczvmuuj3FVU+GZpmflTIHlljsXfx+NxGMxdybuJxFyq7drnnqrqnfM/LMynuG21bQ8Nh7VixqfFUWbVEUUUxatclMRuiPtUb2hdPtS/jPE+lqekGlejGT+J2fMgHzaCxmIzHQunMdjbs3cVictw169cmIia66rVM1Tyd2Zlm3hG7WtbaP2l38p05nXsPL6cLZuRa9iWLm6qqJ3zvromf1tXsK8Lz35cT4lY/ZINScHzUmbat2WZZnGoMX7LzG9cvU3L3U6Le+KbtVMe5oiI5ojtKt4T2vNfaB1Xl9ens8qwuS5hh99u3OEsXOJdondXHGqomeaaJ5Z7cp1wUfeRyb8NifTVv84U+leuTZPjsRZt8bGZRVGPt7o5eJTExcj4uJM1f2YA4Mu0HMNfaJxVef4qnE5zgMVNq9ci3RRNduqONRVNNMREfxqeSP4q32HuCDqb7C7T5yq9XxcNnOHqsbpndHVaN9dE/kiun+03CD4s9zPD5LkuPzTG1cXDYKxXiLs/0aKZqn9UMS6e22bVNTaqwGU5dqGLV3MMVTYt0U4DDVRbiqrd27e/dETzz2oX1wudS/YTZXXl1mvi4nOL9OGiInl6nT7uufi9zTTP8AXU3wNdK/ZTXmN1Bft78PlFji25mP++u76Y/JRFf5YBs+3TNNummqua6oiImqrdvq8M7uRCNrG0zJdm2SU4vNapv42/vjC4G1VEXL1Udv+jTHJvq7XhnkTTGYmzg8JfxWJuRbsWaKrlyurmppiN8zPyQ849oeqMz2l7Q8Rj+Lcu3cbfpw2Bw2/fNFuauLbtx4eXl7szM9sEr1Xt72gapx828vzC5ldi5VutYTLKeLV4I4/LXM/LHxQ41WvdqOn66MTi891Rhomfczjrl2qiZ+K5viWzdj2y7KNnWQWLVixZv51coicZj5p3111Tz00zPLFEc0RHc3zyp5jsJhsfhLuFx2HtYnDXaZouWb1EV0Vx3JieSYBmLYzwk7uPzHD5NtAixRVeqi3azS1TFumKp5ou0xyRE/zo3RHbjdvmNRsDcJPZ1htn+t6IymiaMmzO3OIw1uZ39Sqid1duJnniJmJjwVRHaae4L+r72rNlmEpxtybmOyu5OAu11TvmummImiqf7NURv7c0yC2wAGQOG90q014lc89r9kDhvdKtNeJXPPBK+BD0V1L47b8xpRmvgQ9FdS+O2/MaUARHa/as3tlWsKcTETbjKcVVy9qYtVTTPx74hLpmIiZmd0QzTwo9r2U06axWkNN421jcfjN1GNvWKoqosW4mJmjjRyTVVu3TEc0b9+6dwM2bJq7lvalpCqzv4/2XwkRu7e+9TEx+R6UsHcFfSV/Ue1PBY+bUzl+Tf9Mv3N3JFe6YtU7+7NXL8VMt4gwZh+EBtHjN7VGI1NEYaL8U178DhvtONy8vU9/M721fhG6gzvNMRg9F4mvKMlt1TRRfopj2RiI/nTVP2kT2ojdPdntRQ+IpmvG3aaY31VXJiI8O9vfY5sayHQ2R4W5jsBhsdqKuiK8Ti71EXOp1zHLRb3/a0xzb45Z557kBn3g2a71Zm22LJcvzXUmb47A4mnEdVsYrF13aKuLYuVRyVTMRumInk7jbD+OpW+NTVxKN9P2s7ub4lT8JrXd7ROzq7Tl12bWbZrXOEw9dM7qrdO7fcuR4Yp5IntTVE9oER208IzD6ax2IyTRlmxmGZ2Zmi/jLvurFmrt00xE+7qjt8u6J7vLEZ9vbTNqGqcVcqwue5/fuc828t49uKf7NqIf1sE2cztH1tThMXNdGT4On2RjrlE7qpp37qaIntTVPJv7URM9pvrI8my7Icss5fk2CsYLBWY3UWbFEU0x4fDPdmeWQYGwG1raZpXHU04jPs2i7Ty1WM0ibvGjwxdiZ/JuaY2Ibe8BrvEW8mz6zayzUFUf8OKKp6jip7cUb+Wmr+jMz4Jnmi1NYaUyXWGT3cs1DgLWLw1cTxZqj3duf51FXPTV4YefW0zSOP2ba/xWVTfuRXhq6cRgsVTPFqrtzO+iuJjmqjdundzTTIPSFkPhH7T9ZaX2p43LMgz3EYLAUWLNdNmiiiYiaqImZ5aZnnaB2Ja0nXmznLM4vzT7PiJw+Mink3XqOSZ3drjRuq3drjJ2Dy5zvNcbnma4nM81xFWJx2Jr6peu1RETXV3eTkTDKdsGvcoyzC5dluo8TYwWFt02bNqm3bmKKIjdEctO9/W3735dWeO1fshuHYt70mkPxXh/MgES4Lmqc61ds6xeYajx9zH4yjMrtmm7XTTExRFu3MR7mIjnqn8rgcK3aDqfQnWt1qZn7A9m+yvZH/R7V3j8TqPF+3pq3buPVzbudf7KvDn/wDwT/fv9OCacFXXupddZdqK7qrMvZ9zCXbNNmeoWrXEiqK5n7SmnfzRzoDwmdpmsNKbTJy3T2eX8DgfYVq51KiiiY40zVvnlpme1DrcB3/sjVv4fD+bcaeB5i6s1TnWrszozDUePuY/GUWos03a6aYmKImZiPcxEc9U/ldfS20zWGlMqjLdPZ5fwOBiubnUqKKJjjTzzy0zPaWTwz/fYwX4ps+lvLs4H3vPUeP3/wD2g+rgr6qzvV+z3MMfqTMLmPxlvNLlii7cppiYoi1Zqin3MRHPVVPyr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kDhvdKtNeJXPPa/ZA4b3SrTXiVzzwSvgQ9FdS+O2/MaUZr4EPRXUvjtvzGlAFDcMzMLmF2VYTC25mIxmZWrdcb+emmiuvzqaV8qA4aWErvbMctxFETMYfNLc1+Cmq1cjf+Xd+UFV8C7LbeK2k5ljrtMVTgsuq6nvjmrrrop3/m8aPlbTY14E+Nt2te55g653V4jLuPR4eJcp3x/wCb9TZQCnOFnllvH7FsyxFdMTcwGIw+Jtzu5pm5Fuf1XJXGqHhXY6jB7Es4tVzurxd7D2KPDPVaa5/VRIM68EHH14PbFYw9MzFONwV+xVHdiIi5+2htPVnRXOfEr3mSxPwR8JXidtGBu0RvpwuFxF6rwRNHE/bXDbGrOiuc+JXvMkHnDs698HTH40wvpaXpm8zNnXvg6Y/GmF9LS9MwFL8LrA28XsZxl+unfVg8Xh79E9yZq6n+y5K6FLcLvH0YTY1irFcxFWNxlixRHdmKuqfstyCheB3iqsPtf6lTO6nE5fftVR3Yiaa/20Q3Gw5wPMJXiNr8XaY304bL792qe5EzTR+2uG4wAAAAUVwyfejs/jOz5lxUPAp99HNvxNd9PYW9wyfejs/jOz5lxUPAp99HNvxNd9PYBtMAGO+G50009+L6vSVLB4FHvaZx+N6/Q2UL4cODqoznSmN3e4u4e/Z3+Gmqif8A3pNwIsbTc0hqPAxPu7OPovTHciu3ER6OQaRAB578JP37tU/hrXobbZOwKN2xvSe/7yp/bLFe3/F043bLqy7RO+KcZNr5aKYon9dMtybH8FVl+yvSWGrji105Zh6qo7k1W4qmPyyCXgAPMLWFM0atzuirkmnHX4n5yp6evObbnk9eR7XNVYSumaYqx1eJoj+hd/4lO75KwegekKor0lklVM74qwNiY+bpdZA9hOd28/2R6XxdFcVV28HRhbnLyxXa/wCHO/4+Lv8AlTwAHF1rn9rSuks3z3EW+q0YDDV3+pcbi9UqiPc0b907t87o37p5wdoZv0dwnK9TaryjJLGjptV5hireG6r9kuN1OKqoiat3Uo37o3zu3xzNIA88OEP79Oq/Go8yltbYb70Gkfxda/YxTwh/fp1X41HmUtrbDfeg0j+LrX7ATl5gas6VZz47e8+Xp+8wNWdKs58dvefIPTbLP+zcJ+Bo82H0vmyz/s3CfgaPNh9IMF8LD37c4/A4b0NLUPBe94rTHxYn/wCZusvcLD37c4/A4b0NLUPBe94rTHxYn/5m6CFcNfMK7GgclwFFUxTisw49e7txRbq5Py1RPyKE2AbQso2bakzDNs3wGLxly9hfY1mMPxd9G+qKqpnjTH82P1rw4b2Grq0lpvExE9Tt46u3M+Gq3vjzJU/wc9muQ7SszzrB5/i8xw9eEs271mMFcoomqJqmKt/Goq37vc827nBc/ZX6Y+AM6/La9Y7K/THwBnX5bXrPt7FTQ/wrqT9IsfUnYqaH+FdSfpFj6kGbNuWt8v2g65nPMqwmIwlmrDW7NVGI4vGmqnfy+5mY5pj8jVvBIxVWI2L4C3VO+MNisRap8ETXNf7a5cXsVND/AArqT9IsfUrV2baHy3Z9pv7CZNfxl/C9Wrv8fF101V8ardv5aaaY3cncBXHCk2Y47XOn8FmmQWpv5xlXH/6PT9tiLNW6Zinu1RMb4jt75jn3MsbNto+pdl+b4qcq4sUXKopxeAxdueJVNO+OWOSaao5eWN3h3vRhENa7NtI60316iyTDYjEbt0YmjfbvR3Pd07pnd3JmYBT+meFZkGKiijUeSY/L7s8k3MNVTiLfxzv4tUR8USuPRu0XSesoiNO55hMVf3b5w8zNu9Edv/h1bqt3h3blMal4KOSYiK69OZ/jsFc54t4u3Tfo39zfHFmI/Kz3tI2aao2YZjhq81oiLNdf/RcwwdyZt1VRy7oq5Jpq7e6YieTk37gei4z5wWNrOP1hZxWm9S3pxGbYKz1axiqvt79mJimYr7tVMzTy88xPLyxMzoMAAGdeG10ByL8Z/uq0L4EHSfU3idrz5TThtdAci/Gf7qtC+BB0n1N4na8+Qa+ABibhnYGjDbVMHibcbpxeWWq657tVNdyn9lNK6OB1jK8TshqtVTMxhcxv2afBE00V/trlTfDSxdF7afluHonfOHyu3Ffgqqu3J3fk3flW/wADXDVWNkmIuVRujEZpeuU+GIot0/tpkEy4QGluu7ZTneCtW+PjMPb9m4aIjfPVLfut0eGaeNT/AGmNeD5qfrV2s5Fi7lfEwuJu+wsRvndHEu+53z4Iq4tX9l6HTyxyvOHbJpedGbTM8ym1TNvD2783sLu5N1qv3dG74ond8cSD0WzLG2Mty7FY7F18TDYa1Xeu1fzaKYmZn8kS82YjH7Qdou6nf7PzzMfjiibtz9kb/wAkNRbU9pMZhwXsDmdu9Hs/PrVvL6908vVI3xf5O5/w64/tQrbgb6X+y20LF57ft78Pk+HmaJmOTq13fTT/AOWLk/kBsrKMvw+U5Vg8uwVHEwuEs0WLVPcoppimI/JD6wAAAAB598Jr38dUf17H/wAvba14MvvG6X/qX/8A5i4yVwmvfx1R/Xsf/L22teDL7xul/wCpf/8AmLgLPABkDhvZhXc1TprLpmepWMFcxERv7ddfFn0cJjwJMtt2tE5/mkUx1bE5hGHmd3LxbdumqP13ZQnhuYOujWmnsbMT1O9l9VmJ8NFyqZ9JCf8AAoxtu7s5zjBRV/xrGaVXJjuU12rcR+uioGhQAZX4cOWW+p6UzSmmIvb7+Grq3c9PuKqY+SeN+V+vAdx9dWB1bl1Uz1O3cw2Iojw1Rcpq8yk4cWOojB6TwETvuVXMRfmO5ERRTH5d8/kl+XAbwlcUavxkx/w5nC2aZ7sx1WZ/bT+UGqHmNrfppn/4wxHpKnpy8xtb9NM//GGI9JUD0ryD/sLLvFrfmw+58OQf9hZd4tb82H3A+XNMxweU4C9jszxVjCYOzTxrl6/XFFFEeGZ5FIao4T+jMrv12cow2Y5zXTO7qlqiLVqfiqr91/5VE8JraLjdXa6xuUWL9dORZRfqw9qzTPubl2meLXcq7s798R3Ijk5532zsZ4OeR9b+BzjXNq7jsfi7dN+nA9Uqt2rFNUb6Yq4sxVVVu3b+XdHNundvkOdc4XFEVT1PRdVVPdqzTdPoZVbtx2xe2lhcos/YL7FfY+u5Xv8AZnV+qceKY3faU7t3F8PO2Rhdl+hMNbii3o/IKoj/AMTAW7k/lqiZZ64Y2mciyDLdL1ZDkmWZZVevYiLk4LCW7M1xEW93G4sRv3b55+6DpcBr+C6y/r4T9l5qRlvgNfwXWX9fCfsvNSA8y9oXT7Uv4zxPpanpBpXoxk/idnzIeb+0Lp9qX8Z4n0tT0g0r0YyfxOz5kA6gAA/LF37eFwt7EXpmLVqiq5VMRvndEb55FU4ThD7OsVirOHs5riZu3a6bdMTg7sRvmd0cu4Ey1xs/0xrfDxb1JlNjFXKY4tGIiJovW/6tdO6rd4N+7wKB1dwUKKpuXdI6gmj+bhsyt74+coj/ANjU4Dzi11ss1hoiKrme5PepwcTu9mWP+LZn46qftfiq3Slex3brn2h8Xh8Fmt69mund8U14e7Vxrlinu2qp5t382eSfBzt4XbdF61Xbu0U1264mmqmqN8VRPPEx24YQ4UOhMBonX9urJbVOHy3NLHsmixTyU2a4qmK6aY7VPNMR2uNujkiAblybM8HnWU4TMssv0YjBYq3Tds3aOaqmY3x//rtPsZ+4GGdX8ds7zHLL9c105djZizvn7Wi5TFXFj+1Fc/K6HCr2iYzRukcJlmS36rGaZxVXR1eid1VmzTEceaZ7VUzVTET/AFt3LAJLr/bborROJuYPH5hXjcytzurwmAoi7XRPcqnfFNM+CZ3+BVmO4WuBouTGB0jib1Ham9jqbU/kiir9qqeD7sknabmuMxWaYm9hsjwM0xertbuqXrlXLFFMzviOTlmeXnjk5d8a1ybY1s9ymzTbw+lctvbo+2xdHsiqfDM3N4KF1Dwp/sxkGZ5Z1ndR9m4W7huqfZTjcTj0TTxt3UY37t+/dvhSux332NHfjbC+lpbe11s/0bhdEahv4bSWnrN+1l2Irt3LeW2aaqKotVTExMU74mJ7bEOx332NHfjbC+lpB6SMl8OP/tXSP4HE+dba0ZL4cf8A2rpH8DifOtgkPAh6J6k8et+jWVwjswuZZsU1TetVTFddijD8ncu3aLdX6qpVrwIeiepPHrfo1gcJ/DV4nYdqSm3EzVRFi5u8FN+3M/q3gxVsq1Fl+k9f5Pnub4W9i8JgblV2bNndxqquJVFExvmI5Kppn5GnOyv0x8AZ1+W16zOGxXSuV622i5bp/PMRisPhMXTd93hq6aa+NTbqriImqmqOXi9xpzsVND/CupP0ix9SD4uyv0x8AZ1+W16ynuENtYyjafayKMry7G4O5l9V7j1Ynie6ivickcWZ/mLu7FTQ/wAK6k/SLH1J2Kmh/hXUn6RY+pBGeA3iqqsLrDCTPuKK8Ldpjw1RdifNpXPtv0JO0LZ/i8nsV0W8fbrpxWDrr+1i7TExET3ImKqqd/a37+0/jZTsnyLZlczOvIcXmeInMItxd9m3LdfF4nG3cXi0U/z5379/aWCDzZybNNU7KtaTesUX8qzrC77d2zft8ldE89NUTyVUzuid8eCYnmloXSvCwwtdFFvVenb1q5zVX8uuRXTPh6nXMTH50tCar0hp/VuEjDakynCZhbp5KZu0e7o/q1x7qn5JhTOpOCxpPHTXXkeZZllVyeaiqYxFqn5J3Vf+YFh6N2w6G1dct2Mrz2xbxlfJGFxcTYuTPcjjboqn+rMrAYC2qbDNT7P8HXmV2bGZ5NRMRVi8NvibW+d0dUonlp3z243xzcvKn3Bc2v5pZ1Fg9H6ixdzGZdjP+Fgr16rjV4e5u300caeWaKt26I7U7t26N4Nf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VqzornPiV7zJdVytWdFc58SveZIPNXSfSrJvHbPnw9P3mBpPpVk3jtnz4en4AAPNzbFmFzM9qurMVdmapnMr9umZn+LRXNFP/AJaYb62WZbbyjZtpjA2qYiLWXWONujdvrmiKqp+WqZn5Xn/tXwleA2nasw9yJiaM0xMx4aZu1TE/LEw9CdnmNt5joLTmMszvov5dh64+W3TyAkAAPPLhFZZbynbTqnD2KYpt14inE7ojdy3bdNyr9dctn7BMfXmWx3SeIuzNVVOCpsb57luZtx+qljXhJY6jMNtuqLtqd9FF63Y+Kbdqiir9dMti8HrCV4LYvpS1cjdVVhZvfJXXVXH6qoBQfDe6Vaa8Sueem/Am977PPxpPoraEcN7pVprxK556b8Cb3vs8/Gk+itg0QADzt4QOBt5dtm1XYtU8WmrF9X3eG5TTcn9dUts7DMVVjNkGkrtc76oy+3a3+CiOJH6qWJdv+PozLbLqu/amKqacZNjfHdt0xbn9dEttbDMJXgtkGkrVyN1U5fbu7vBXHHj9VQJyAAPwx2Mw2Awl3FY/EWcNhbUca5evVxRRRHdmqeSIcnL9Y6YzLGWsJl2o8mxeLuzut2bGOtXK653b+SmKt88kSCBbVdh2TbR9S2s5zPNMxwl+3hqcNFvD8TizTTVVVv8AdRM7/dSrrOuCbgasNXOSanxNvERG+mnGYemumqe5M0zEx8e6fiafAeeV+5rvYhrGrCU4q9l+Kp3XOLRXx8Ni6N/JVunkrpndu5Y3x4JhtLY1tEwm0jSFvNLNunD4+zV1HG4aJ39Tubt++O3xZjlj5Y54lWfDVyrD39AZRmlVFPsvC5hFmivt8S5brmqPy0Uz8iA8CTH3rettQZdTVPUL+XRiKqe1xrd2mmJ/JcqBqvW/QvP/AMX4j0dTzs2X++XpL8b4T01D0gzzCTj8kzDCU/bYjD3LUf2qZj/m80dHYynLNY5Hjbs8WnC4+xeq38m6KblMz+wHp2ACoeFd7yOc/hsN6ahnTghRv2yYfwYK/wDshoDheYunDbGsVaqndOJxli1T4Ziqa/2USo/gY4KrEbVMbid3uMNll2qZ8NVy3TEfkmfyA2yAAzZw3qZnSWm6+1GOriflt/8A6Gk1IcMHJ68y2Rzi7VMzOW46ziapj+ZPGtz+u5T+QFXcCGqI1bqSnfyzgbcx8lz/APS2AwzwQs7t5Vtcowl6uKaMzwd3C0755OPHFuR6OY+VuYAAAUhtj2+WdnGraMit5B9la/Y1F+5djG9R4lVU1e43dTq38kRO/f8Axkz2M7QLm0nSl7O68onKqKcVXhqLU4jq3HimmmeNv4tPbqmN27+KCLcLb3lsw8aw/nwoHgd++/8A/wCOv/toX9wtveWzDxrD+fCgeB377/8A/jr/AO2gG42a+G90V0147c8xpRmvhvdFdNeO3PMBwOA5/wBpav8AwOG8641myZwHP+0tX/gcN51xrMFa8JH3ktU/gbfpqGS+C17+umvixP8A8tda04SPvJap/A2/TUMl8Fr39dNfFif/AJa6DfzzN2iZhXm2vtR4+7VM1YjML9fL2om5Vuj5I3R8j0yeYWsMNXg9W53hrsTFyzjr9uqJ7Uxcqif2A09pjhNaUyLTeVZTZyDOOp4HC2sNE09SiJ4lMU7/ALbwOn2V+mPgDOvy2vWf3lfBf0LmGWYPGW821HNGIs0XqZpxNjdMVUxMbv8Ag+F9XYqaH+FdSfpFj6kEP2i8I/TmqtDZ3kdjJM1tXsdhqrNuu71Pi01TzTO6rfyTuU/weMVVg9tGlLlE7pqxU2p+Kuiqif1VNIdipof4V1J+kWPqXW0nwctI6Y1Jl2d4DMc+uYrA3qb9ui9fszRNUfzoi1E7vimAXLiLNvE4e7Yv0RXau0zRXTPNVTMbph55bXNmuc7NdS3KLtq/VlVV2asBmFETxa6d++mJqj7WuO3Hg3xycr0RfPj8Fhcxwd3CZhhrOKwt2OLcs37cV0Vx3JpnkkGQNC8KTO8sw1nCaryu1m9FERT7Ks19RvTHdqjdNNU/FxVzaW4RegM9rotYjHYnKL9XJFOYWeLTv/r0zVTEeGZh+WqeDhoHO667uDwuLye/Vy78De9xv/qVxVER4I3Kd1vwWs+yzD3cVpbNLGcUURNXsa7R1C9MdynlmmqfjmkGwcDjMNj8JbxWBxFnE4a7HGovWa4rorjuxVHJL93nPs02iai2Zai42DuXowtN3iY3LL0zFFzdO6qJpn7WuN323PExy743xPoVkWaYbO8lwGaYCua8JjbFGItVTzzTVTExv8PKD7gAHn5wltO9bu2HO6KKOLh8fVGYWuTni5y1/wDniuPkegbL/Db071TLdPajtUctm5XgL9UR2qo49HyRNNf5wLy2R5/1z7NNOZtVXx7t/B0U3qu7do9xX/5qamOOEtnl3Vu2nHYPBb71OBqt5Xh6Ke3XTPuo+PqlVUfJC1+C3rmzlOxzVcY2uKut6q5jKaJnnt10TVTTHx10V/nKm4N+SXtYba8BjMdvvU4Ou5muJrnt10zvpn5yqifygt7hM7PrWWbEtN1YKiKq9Mxbw9yumOe3XTFFdXy3Ion5ZfpwKNSeydOZ5py9XvuYK/Ti7MTP8S5G6qI8EVU7/wC2vzWeRWtTaTzfJMRuijHYW5Y40/xappni1fJO6fkYf4N+d3dIbasuwuN32acXXXlWJoq5N1VU7qYnylNALx4ame+wtC5Rk1uvdczHGTdrju27VO+Y/Oron5HH4Emnep5dqHUl2jlvXKMBYqmO1THHufJM1W/zUB4Yue/ZLanbyy3XvtZVg7dqae5cr/4lU/m1Ufkah2E6d62Nk+ncBXRxMRXh4xV+Jjl6pd93MT4Y40U/ICevOvb978urPHav2Q9FHnXt+9+XVnjtX7IBuHYt70mkPxXh/MhM0M2Le9JpD8V4fzITMHl3qH/t/M/Grvny9QMP/B7X9WP2PL/UP/b+Z+NXfPl6gYf+D2v6sfsB+jzr2/e/Lqzx2r9kPRR517fvfl1Z47V+yAbh2Le9JpD8V4fzITNDNi3vSaQ/FeH8yEzBQ3DO96fB/jaz6O6qngT++TnP4pr9NaWtwzvemwf42s+juqp4E/vk5z+Ka/TWgbPAAQrbX70er/xZf8yU1QrbX70er/xZf8yQYl4PHv06U8anzKm6dpml7estCZzkNyKePi7ExZqq5qbtPurdXyVRT8jC3B49+nSnjU+ZU9DwedOxvU93QO1LK8fi+NYs2784THUVcnFt1Txa98f0Z91u7tMPRaJiY3xO+JYP4VWketnalisZh7fFwOc0+zbcxHJFyZ3XY+Pje6/tw0lsT2i4bMdhtvPM1vb7mRYeuxjpmfdT1GnfTPhmqjifHMyCkuGXq77J6ywOmsNc34fKbXVb8RPJN+5ETun4qOL+dK2+CNpHrf2a/ZbEW+Ljc7ueyJmY5Ys076bcfL7qr4q4ZKyjC5jtN2oWbN2qZx2eY+a7tVPL1Omqqaq5jwU075+Kl6PZfg7GX4DDYLB24tYbDWqbNqiOamimIiI+SIgGR+G90q014lc89O+BP722c/jav0NpBOG90q014lc89O+BP722c/jav0NoFgcIfMLmWbF9VX7UzTVVhYw++J7V2um3P6q5Y74NuW28021aZtXqYqt2rteJ5Y38tu3VXT/5qaWvuEjg68dsS1TatxM1U2bd75KL1Fc/qplkrgv423gtt2npu1cWi91azv8ADVZrin9e6PlBv8AER2u5ZbzfZfqrB3qYqivLr9dO+N+6uiia6Z+SqmJYQ2I4+vLdrukb9uZiasys2JmP5tyrqc/qrlvTarjqMt2Z6qxdyd0W8sxG7w1TbqimPlmYhgXY3hK8dtY0hZtxvmM0w9yY/o0XIrn9VMg9I2F+EnsrzLSmrMwz7A4a5f07mN+rERet074w1yud9VFf82ONM7p5t0xHPDdD+btui9art3aKa7dcTTVTVG+KonniYBiHZnwj9Q6SyzC5Vm+Ds53luGpi3amuubV+3RHJFPH3TFURHNvjf4V46Z4TGhM2qot5lVj8mvTyTOKs8e3v8FVE1cnhmIdfVvB/0BqO5XejK68qxNfLN3LbnUo/MmJoj5KVQav4KWOw9m5e0nn1rGVRG+MLjrfUqp8EXKd8TPxxEeEGqclzjLc8wNGNybH4XH4SvmvYa7Tcp39zfHb8D7nm3kmd6r2WawvRhbmIyvNcJcijE4W59pciOXi1081VMxO+J8O+J5pb+2a6tw+udE5ZqDC0dSjFW56pa37+pXKZmmun5KondPbjdIOjqzornPiV7zJecOzr3wdMfjTC+lpej2rOiuc+JXvMl5w7OvfB0x+NML6WkHpmAAACIbYven1j+KcV6KpgrY777GjvxthfS0t67Yven1j+KcV6KpgrY777GjvxthfS0g9JGUOF9s06ldjXOTWPcVzTazOiiOarmovfLyUz4eLPblq982aYDC5pl2KwGYWaL+DxNuqzetVxviuiqN0xPyAxvwTdpfW7qGdKZvf4uU5pcicNXXPJYxM8kR4Ir5I+OKe7K5+F77zWJ8dsftlk3a/oTF7OtcYrKrk3KsJM9XwOIn/vLMz7md/86OafDHcmFr6u2lRr7g0X7GYXYqz/ACzGYazi4meW7TvniXfl3bp/pRPdgEa4Ifvy4bxK/wDshuphXgh+/LhvEr/7IbqB5pbT8wrzXaNqfG3apmb2ZYiY39qmLkxTHyRER8jRekuEvpXT2lsoye1kObzTgMJaw2+nqURVNFMRM/bduY3/ACs1a7w1eD1vqHDXYmK7OY4i3VE92LlUNV5JwYtDZnkuAx9Ga6imnFYe3fiacRY3bqqYq5P+DzcoHZX6Y+AM6/La9ZwNoHCS03qfROeZJZyTNbd3H4S5Yt13Op8WmqY9zM7quaJ3SlnYqaH+FdSfpFj6k7FTQ/wrqT9IsfUgzVsCxdWD2yaTu0TumrG02vkriaJ/VVLY3CXxleB2I6nuW5mKq7dqz8ld6imf1TLhaX4N+kNN6iy3OsDmOf3MVgL9GItU3r9maJqpnfEVRFqJ3fFMO3wmsLVi9h+pqLcb6qKLN35Kb9uqf1RIMo8F/L6Mw22ZBF2mKqMP1bEbp7tNqri/kq4s/I38wPwVcXRhdtuSU3J4sX7eIsxPhm1VMfsb4AZg4cf/AGVpH8NifNttPswcOP8A7K0j+GxPm2wfNwGPtda/Hgv37VDK/AY+11r8eC/ftKapzrD6c03mec43fOHwGHrxFdMTy1RTTM8WPDPNHxg+PWWstP6My6MbqXM7GBtVb4opqmaq7kx2qKI31VfJCkc74V2ncPdqoyfIMzx1McnHv3KLEVfFu407vjiGbsXjNQ7XNo9inE3ur5rmmIi1apqmep2KN/2sR2qKY3z8kzyzLXuiuDxobT+CtRmWAnO8fER1TEYyqeLM9vi24nixHx758IK4nhcxv5NE8n41/wD1Kgdqusev3XOYai9g+wPZdNqPY/Vuq8XiW6aPtuLTv38Xfzdtvu3s10NRTup0dpyY/pZbZn9tLE3CUyzAZPtjzvBZTgsLgcHbow80WMNaptW6d9iiZ3U0xERvmZn5Qa74N3vJaW/A3PTVrKVrwbveS0t+BuemrWUDzL2hdPtS/jPE+lqekGlejGT+J2fMh5v7Qun2pfxnifS1PSDSvRjJ/E7PmQDqMK8Lz35cT4lY/ZLdTCvC89+XE+JWP2SDRnBR95HJvw2J9NWtrFWLWKw13D4iim5Zu0Tbroq5qqZjdMT8ipeCj7yOTfhsT6atbwPNvUWAxuzbalicPZmqMVkmYRcsVVcnHppqiu3VP9aniz8r0XyTMsPnOTYHM8FVxsLjLFGItT3aa6Yqj9UsocNXSvsXPsn1Rh7e63jbc4PEzEcnVKOWiZ8M0zMf2Fi8FfWdjFbG8RbzG9FM6dqu03qpnlixum5TVPgiONT/AGAU3wxNS/ZfaVYyezXxsPk2Gi3Mb+Tq1zdXXP5vU4+RoTgx6V62NkuWVXrfExmab8wvb45d1cRxI/Mijk7syx5p3BYrajtgsWsRFXVM6zGq/iN0/aWpqmuvd/Void3xQ9GLNuizaotWqKaLdFMU000xuimI5IiAV9whcwryzYxqvEWqppqqwsYffHcu1025/VXLC+zDP8BpbXuTZ5m+GvYrB4C9N6q1Z3ceqqKZ4m7fMRyVcWfkbd4S+GrxWw/VFu3EzVFuzc+Si/bqn9VMsX7GtMZZrPaNlWQZ3fxOHwWM6rTNzDV001xVTbqqpiJqpqjlmmI5u2DSXZX6Y+AM6/La9Y7K/THwBnX5bXrPt7FTQ/wrqT9IsfUnYqaH+FdSfpFj6kFKcIXa3k+07B5JbyvLcdhLuX3LtVVWJ4nuqa4p5I4sz/NhYHAbxVW/WGEmd9H/AEW7THcn/ixP/t/IlfYqaH+FdSfpFj6lPNlWyTIdmeIzG9kOLzPEVY6mii5GNuW64iKJmY4vFop/nTz7wWGAAyBw3ulWmvErnntfsgcN7pVprxK554KT0hg9a4nDYidHYfUd7DxXEXpyqi/VTFW7k43U+Tfu7qQfYra/94a++Zxn+y9+BD0V1L47b8xpQHnfe0jtVzmn2PjMm1jiaKuSacVZxHFn4+PyJjong0ayzrEW69QRYyLA74mqbtdN29Mf0aKZmN/9aYbfARrZ/orJtB6etZRkFibdmmePdu1zvuX6+3XXPbn9Uc0bklAHlvR/2vT+H/8Ac9SHlvR/2vT+H/8Ac9SAGO+G5mFy5rPT2XTM9Sw+X1YiI39u5cqpn0UNiMa8NrB10a/yLGzE9TvZZFmJ8NF2uZ9JALC4FGW27GgM6zLix1bFZj1GZ3cs0W7dMx+u5U0Qz/wLcbbvbMsywkVf8XD5pXNVP9Gq3bmJ/LFX5GgAGUuHDllum/pTNKaYi9XTiMNcq3c9MTRVTHyTVX+Vq1lbhx46ji6SwFM77m/E36o7kf8ADpp/935AfZwHcfXcyfVmXTM9TsX8PiKY8NymumfR0tOsucBvCV04LV+MmP8Ah3LmFs0z4aYuzPn0tRg869v3vy6s8dq/ZDcOxb3pNIfivD+ZDD23735dWeO1fshuHYt70mkPxXh/MgEzZV4c/wD+Cf79/p2qmVeHP/8Agn+/f6cH2cB3/sjVv4fD+bcaeZh4Dv8A2Rq38Ph/NuNPAxLwz/fYwX4ps+lvLs4H3vPUeP3/AP2qT4Z/vsYL8U2fS3l2cD73nqPH7/8A7QX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Bw3ulWmvErnntfsscMLS+f5/qXT13IsjzXM7VrCXKbleDwly9FEzXv3TNMTukHT4EPRXUvjtvzGlGfeB5kGcZBpvUNrPcpzDLLt3F26rdGMw1dma4ijniKojfDQQCJbWNKRrXZ7nWRU8WL+Is8bD1VckReomKqOXtRxqYifBMpaA82dn2pcds62hYHNqrFym/l9+q1isNV7mqqjlouUTHandM8/NMR3HolpnP8ALNT5Jhs2yPF28XgcRTxqLlE83dpmO1VHNMTywpfb7sGt61xN3P8AS1VnC5/Mf8exc9zaxe6OSd/8Wvtb+aeTfu52Y6cNtE2YY+71O1nuQ3JndXVbium1c3eGN9FceHlB6MTMRG+eSGK+FltLwmq87wmncixFGIyvK65uXr9ud9F7ETG73M80xTG+N/bmqrwSr7H672j61szlt3Ns8zO1dji1YbDU1brkdyqm3Ecb4p3rH2R8G/Os5xtjMNcWq8qyiiYrnCTO7EYj+jMR/wBXHdmfddyI54CccDDRl3AZNmerMbamirMN2Fwe+N0zapnfXV8U1REf2JaB1Z0VznxK95kvuwGDw+X4Kxg8FZt2MLYt02rVq3G6mimI3RER3Ih8OrOiuc+JXvMkHmfkOY15PnmXZnaopuXMFibeJpoq5qpoqiqInwcj0d2e65yTXmQ2czyLFUV76Y6th5qjquHr7dNdPa+Pmnnh51aPwFjNNW5Jl+LiqcNi8dYsXYpndM01XKaZ3T2uSZXFrfYHrjRWbXMdouvF5ngYmZtX8Dcm3irdPcqoiYmZ8NO/f4OYG2L123Ys13b9yi3aopmquuuYimmI55mZ5oYg4Um07Ca31DhcpyG9F7Jcqmr/AI9M+5xF6eSaqe7TERuie3vqnmmELzfL9qOdRGBzjCa1x8b/APqMVbxV2N/9Wren+yrg4ahz3H2MXrGzXk2TUzFVdmuY9k34/mxT/EjuzVy9yJBYfAu0jdwOQ5rqnF25onMaow2E3xyzaomZrqjwTVuj+xLSj5sswGFyvL8NgcvsUYfB4a3Tas2rcbqaKYjdEQ+kAAAAFFcMn3o7P4zs+ZcVDwKffRzb8TXfT2F28LDJ8zzzZfawmS5djcxxUZjarmzhLFV6vixTXvni0xM7uWOXwqs4Imk9R5DtHzPE55kGb5bhq8puW6buMwdyzRVXN6zMUxNVMRv3RM7vBINcgApDhdaXuZ9sw+yOFtzXiMmvxiqoiN89RmOLc/JvpqnwUyz9wXde4XRWv67GbXqbGU5tbjDXbtU7qbVyJ3266p7m+aqZntcbf2m7MRYtYnD3bGIt0XbN2maK6K4301UzG6YmO3Ewxfti4O2d5FmOIzHRWFu5rklyqa4w1r3WIw39Hi89dPcmN892O3IbTpqiqmKqZiaZjfEx20d2gauy3RGlcbnebXaabdiiepWpq3VX7m73NunuzM/kjfPNEsFZXr7aFo3DxluFznOcus2/c04a/E7rfgpprieL8Ubn+ewNoW0/M7Vdyxnme3/taLl2KptWon+lO6iiPyQDl6ZyvH7QNoeEwO+qvG5xjpqvV0x9rxqpquV/FEcar5HpVh7NvD2LdmzTFFq3TFFFMc0REbohTPB82MW9ndi5m2dV2sTqPE2+JM2+WjC255Zopnt1Tyb6vBujk3zN0gAAMwcMnQF7F4fB60yyzNc4aiMLmFNMcsW9++i58kzNMz4ae1DT788Vh7OLw13D4q1Rew92ibdy3cpiqmumY3TExPPEwDFnBa2r4bR2ZX9O6ivxZyTMLkXLWIrn3OGv7ojfV3KaoiIme1MRPNvltW1cou26Llqumu3XEVU1UzviYnmmJZD2u8GnMcHjL+ZbPqYxuArma5y2uuIvWfBRVPJXT4Jnjdr3XOqbA6j2jbPqZwVnGagyW1RP8Gv0V026fiorjix8cQD0XZd4XO07A3Mo6yskxVvEYm7dprzKu1VxqbVNE76bUzH8aaoiZjtcXdPOo7E692latonBxnOoMfRc9zNnCceIrie1NNuI3x4Ex2a8HLVWpMVaxGpbVeQ5Tvia5vRHsi5Hcpt/xZ8NW7d3J5gdLgeaJvZtrS7qjE2pjL8ppqos1zHJXiK6d26O7xaZmZ7kzS2g5OldPZZpXIcJk+R4anDYDDU8WiiOWZnt1VT26pnlmXWB54cIf36dV+NR5lLa2w33oNI/i61+xkvbtofVmZ7XNS4zLdL57i8JexEVW7+Hy+9corjiUxviqKZiWu9jeDxOX7LNL4TH4e9hcVZwFui7ZvUTRXRVEcsVUzyxPgkEyeYms7VVnWGe2rkTFdGPv01RPamLlUPTtjLhMbIM5wGrsfqfT+Av47KMxrnEX6cPRNdeHvT9vxqY5eLVO+rjdrfMTu5N4a/yHEWsXkeXYjD1xXZvYa3coqjmqpmmJifyPuec2m9oe0HKMDbyXIc6za3h6PcW8NbjjzR4KYmJmn4ob/0TcxV3RmQXMxm7OOry/D1X5vb+PNybdPG42/l379+8GJeFh79ucfgcN6GlqHgve8Vpj4sT/wDM3WfOE1ozVGcbYM1xuUabzrH4OuzYim/hcDdu26pi1TE7qqaZid08jRvByy7HZTsZ07gc1weJwONtRiOqYfE2qrVyjfiLsxvpqiJjfExPxTAP22+6Pu622YZpluDt9UzCzuxeEpjnquW+Xix4aqZqpjw1MU7GNc3NnWv8Jm9y3crwcxVhsbZp5KqrNUxv3R3YmKaoju07noyzft44Pc6jx+I1DojqNnM70zXicBXMUUYirt10Vc1Nc9uJ5J598Tv3hoHIc5y7P8pw+Z5Ni7OMwOIp41u9aq3xMf8AKe7E8sdt97zjsxtB2aY27Tapz7ILkz7uKYrt27nhn+JXHh5X2Xtom0zVVucBRnefY6m5HFmzg4qia47kxbiJn4gaw2kbfNM6J1Lg8nmmvM7vVN2PqwlcT7Dp8Paqr389O+N0b9/LuibRyHOMBn+T4XNMnxVvFYDFUdUs3qOaqOb44mJiYmJ5YmNzHeyXg457nuOsY/Wtm5lGT0zFdWGrndicRH83d/3cd2Z5e5HbjZeXYLDZbgMPgsBYt4fCYe3TatWrcbqaKYjdERHxAx7wmNT630ltTxlrL9RZxg8qxlm1iMJbs4mum3TTxYpqiIid329NU7vDHdXbwadoFrWWgcNhcdmFWJ1Dl/Gt4ym9c412unjTNFzl5ZiYmI392J8CQ7YNmuWbS9OxgcdV7Gx2Hma8HjKaeNVZqnniY7dM7o3x4I7cQxlqXZbtC2eZt7Jt4DMI6hVM2syyqa66Yju8aj3VH9qIB6EqL4YOcZXhdltWWYu7bnMsbibVWEs74muOJVvqr3dqIp307/6UQzLG17aVTR7E65s13xG7izEdU/LxeN+t/uQ7Odoe0fN/ZNeAzPEV3pjqmY5pNdNER3ZuV8tUR3Kd8+AEs4HWCxGI2t1Yi1FXUcLgL1d2rtbqpppiPyz+puFXuxfZjl+zPTteEsXIxWZ4qYrxmL4u7jzHNTTHapp3zu+OZ7e6LCAABnXhtdAci/Gf7qtSvBj1/gNC67uU51VTayzNLUYa5iJ5rFUVb6ap/o798T3N+/tL74X+RZvn2iMmsZHlePzK/bzHj128Hh671VNPUq43zFMTMRvmOVR+zXYNnurch1HOZYLMMizbCzYqy/7I4a5Zt39/VOqUzxqYntUcsb92/m5Qbns3KL1qi7ZrpuW66YqprpnfFUTzTE9uHx57m+AyHKcVmeb4q3hMDhqJru3bk7opj/nM80RHLM8kMFXMTtX2WcfL5u59lOFtzMU08tzDfHRPuqPyI9mmea32h4q1h8bis5z27FX/AA8PRTXcppq7sUUxuifDuB+e03VN7Xm0DNc7i1ciMZeinD2d2+qm3TEUW6d0dvdEb93bmW99kGmKtHbNshyS9TFOJsYfj4iI7V2uZrrjf291VUx8ikuDzsDxWT5nhtT64s0W8VYmLmCy6ZiqbdfauXN3JvjnintTyzumNzTwDLPDY0txrORaqw9vlomcvxNUR2p3125/L1SPlhqZD9r+nLWq9muf5Td4kV3MLVcs1Vzuim7R7uiZntRxqY3z3N4PO/E55jsRp3A5JdvTVl+DxF3E2aO5XciiKvk9xG746u63DwWNL9bmybA4i9b4uLzeucfc3xy8WrdFuPi4kU1f2pYn0Np+9qrWGT5Hh98V47E0WZqj+JRM+6q+SnfPyPTLB4azg8JYw2GtxbsWaKbduinmppiN0RHyQD9QAAAAAeffCa9/HVH9ex/8vba14MvvG6X/AKl//wCYuM18IfROq812x6jxuV6ZzzG4O7XZm3fw2Au3Lde6xbid1VNMxPLEx8jTvB4y7G5Vsc05gs0weJwWMtUXouWMTaqt3KN9+5Mb6aoiY5JiflBYwAKS4WWi72p9nVOZYC1N3HZJcnE8WmN81WZjddiPi3U1fFRLOvBq2jWdAa2rozW51PJM0ppsYmvtWaomZouT4ImZifBVM9pveqIqiYqiJieSYntsm7a+Dhi/Z+IzrZ7aou4e7M3LuVcaKarc88zameSaf6M7pjtb+aA1fh71rE2Ld/D3KLtm5TFdFyiqKqaqZ5YmJjkmH45ljsLlmAv43McRaw2EsUTXdvXaoppopjtzMvPDL9S7RNnkVYGxjM9yS3TM/wDRr9FdNET25iiuN0fHEGMzLaLtKu28NfuZ9nscbfTZoorqtUz3eLTHFj4wfRt317G0LaBisywvGjLMPTGFwVNUbpm1TMzxpju1TMz8UxHaa/4N+jLui9l+BsY63NvMcfXOOxNFUctE1xEU0z4Yopp3x2p3q02F8Ha7lGYYbUGvabVWKsVRcw2WU1RXTRXHLFV2qOSZieamN8c2+Z5mnAHmTr61VZ11qO1ciYrozLE01RPamLtUPTZjfhObIc4wurcbqnTuAvY7K8wq6tiaMPRNdeHvfxpmmOXi1T7rjdqZmJ3cm8Na6WxFrF6YyjEYeuK7N3B2blFUc00zRExLpvOXTW0LX+S4GjJshzrNrWHo9zRhbcceaN/apiYmafijc35oG7jL2hNOXc0m9VmFeW4arETfiYuTcm1TNXG38vG379+/tg85Nb4S/gNZ59hMXExiLOPv0V7+7Fyp6MbPtR4DVejsqzfK7tFyxfsU8ammeW1XERxqJ7kxO+FLcIvYXiNW4+5qbSFNv7MVUxGLwVVUURid0boromeSK90RExO6J3RyxPPmfBYzXWzfH3qMNVneQX6p/wCJRNNdqmvd25pmOLV4J5QekNdVNFFVVdUU00xvmZndEQxRwsdouV6wz7LsnyG7RisHlM3JuYuid9F27XxYmKJ7dMRTz9uZndyRvmGznG1LaZEZfRic/wA4sXJ3VWrUVU2J/r8WIo3eGp39b7Ac/wBJ6CwGbXaL2YZzfxUWr+CwNub0Ye3NFUxMzEb6p3xumY5I3xHLzgsbgNTHsfWdPbivBz+q81KyVwO8NnWQawzrAZtk2Z4PDZhhKa6bt/CXLdHVLdXJEzMbuWK6vyNag8y9oXT7Uv4zxPpanpBpXoxk/idnzIYG11s/1lidb6hv4bSWob1i7mOIrt3LeW3qqa6Zu1TExMU7piY7bfmm7ddnTuVWrtFVu5RhLVNVFUbppmKI3xMdqQdEAH+V0U3KKqK6YqoqjdMTzTDzY2naSxehNdZlkuIpropsXZrwt2f+8szO+3XE/Fz9yYmO09KEE2s7Mck2lZPRhs0irD4+xE+xcdaiJuWZntTH8ame3TPyTE8oOdsR2qZXtC07hqKsTataisWopxmDqqiKqqojdNyiO3RPPyc2/dPhsxgbWGwvX+jcbOIwWAvZnh7VXGtYzKpmuqN3NPEj3dM/Ju8MuVRtT2mZHT7Gu6izuzNPJxcXvrqj5bkTIPQy7cos2q7l2umi3RE1VVVTuimI55me1DCHCi13gNba/t0ZLdpv5bldj2NRfp5ab1c1TNdVM9unmiJ7fF380wjOMzraRtAiMJdxOo87tVz/AAe1Tcrtz4Zopji/LuWrsm4NGaY7G2Mx1/EYDLqJiv7H0VxVeveCuaeSinu7pmrnj3POCyuB1p3EZTs0xOZYuibdWbYub1qJjdvtURFNM/LMV/JulX3Dgwl+nP8AS+MmJ9jV4a9ZpntRXTXEz+qqPyNaYTD2cHhbOGwtqizh7NEW7duini00UxG6IiO1EQiW1fQOX7RdJXsmzCqbN2Kuq4XE0076rF2ImIq3duN0zEx24ntTumApDgT6jwFOVZ5pu7dot5jOIjG2qKp3Tdomimmri93i8SJn+t8bULzs1dsy1xs+zbqt/LsdTTYr41nMsv41dvk5qorp5aJ8E7pfth9qm07HW4y7C6izu9XPuYos75uz/aiOPv8AlBrPhEbSMp0dorMstrvW7+d5lhq8NYwdNW+qmmumaZuVx2qYiZ3d2eSO3MY02PzFO1fR0z8L4WP82lZOz7g/au1jiL2aaunE5Vhq6aq+Ni5mcViK93J7mrlpjfzzVy9yJVxkOm9WZHqLLsxp0znc3cBireIiIwN3norir+b4AekbJfDj/wC1dI/gcT51trDDXqcRh7V6iKoouUxXEVUzTMRMb+WJ5p8DMvDG0zn2f5lperIckzPM6bNnERcnBYS5eiiZqo3cbixO7funn7gPr4EPRPUnj1v0a/8AVOTWNRabzTJsXO6xj8Ncw9VW7fNPGpmN8eGN+/5FJcD3IM4yDTGoLWe5TmGWXbuMoqt0YzDV2Zrjibt8RVEb4aBB5oWqs42da/oquW+oZxkuMiZoq5pqoq5vDTVH5YnwvQfZzrjJ9facsZtkl+mrfERfw81f8TD3N3LRXH7J5p54QbbvsVwW0azGZZbdtYDUlmjiU3qo/wCHiKY5qLm7l5O1VG+Y5t0xu3ZJzHSW0HZtm1WInA5zlOIt+5jGYOa+p1R4LlHuZjwb/jgHourbbBtdyPZtg6KcTux+cXZp6nl9q5FNfE38tdc7p4kbt+7fHLPN25jHXts7S8xt+w7WpM4uTV7ni2OS5+WmON+t3NBbDNb65zSnF5zh8VlWBu18e/jsyiqLte/nmmir3VUz3Z3R4QbN2fa2yXXun6M20/iJuWd/Eu2q44tyzXuiZorjtTy9rfE9qZUhwvM31ZprEZBmmns5zLL8uv0V4a9GFv1W6YuxPGpmd088xNX5kr30RpTKtF6bwuSZHY6lhLEb5qq5a7tc/bV1z26p/wD0RuiIh/utdL5ZrLTeMyTO7PVcHiad2+nkrt1R9rXTPaqif/0743wCiOCdtPvZ3RmentVZzfxecVXvZGDrxl6a6rtE0xFVumZ7dM08bd/Sme1LSbBe0LYNrTRuPrv5XhL+c5dRVxrOLwFE1XKYieSarce6pmO7G+PC4ljartKye3GCnUec2pp9zFGJ93XHg31xNQNtbZs4yvJdmOo72dXbdNi9gr2Hot1zG+7crommmimO3MzPycs9phPYxgsRj9rOkbOEpqm5Tmdi9O7tU264rqn5KaZl9dGT7RtpuY2q7mFz3O7vNRexHHm1bif6dW6iiPlhqrg/7E7ezzj5xnl21i9RXrfU46ny28LRPPTTM89U9ur5I7cyF2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VqzornPiV7zJdVzdT2672ms2tWaKrl2vCXqaaKY3zVM0TEREduQeaWk+lWTeO2fPh6fvOjTGz3WlnUmU3b2kNRW7VGLtVVV1ZZeiKYiuN8zPF5Iei4AAMW8MPRd7KdcWtT4e1P2Pzeimm7XEclGIop4sxPc41MUzHdmKu4nnBH2mYTE5FRorOMRRZx+FqqnL5uVbur26pmqbcTP8amZndHbieT7WV+6w01lertPYvJc8w8X8Fiad1Uc1VE9qqme1VE8sSxRtI2Bav0fjrmIyfC387yqmrjWsTgqJqu0R2uPbj3UTHdjfHhjmBvBDdq2vss2e6VxOaZhdt1YuqmqnB4WavdYi7u5IiOfixO6ZntR4d0TiHD7VNpOUWowHXHnNrixxYt4j3dceDfXE1P8yrRO0TaZm9OJqwWbZhduboqx+YTVFumn8JXybo7kb/BAOFpjJs02g68w2AtVVXcxzXFzXeuzG/i8aZquXJ8ERxqp+J6S5XgbGWZbhMBg6OJhsLZosWqe5RTTFMR+SIVrsO2P5fs0y+5fu3KMdqDE0RTiMXFO6minn6nbieWKd/PPPO6ObkiLTBkDhvdKtNeJXPPfnwRtpOUacuY/TGe3reCox9+MRhsXcq4tE3OLFM26pnkjfFMbp5t++O3D9OG90q014lc89DtlexuvaRs6zLM8oxlOHzzBY6qzRbvT/wAK/b6nRVxZmOWmrfM7p5Y5d092A3hExMRMTExPLEwr/bJtMyvZ1pq/iL961czi9bmMDguNvruV80VTHaoieWZ8G7nmGPcXpzbBo+mcBbsavweGo9zFOX3r1dnd4JtTNLl5Tsy2hatzOaqdP5zdv3avd4rH267VM+Gblzdv/LMg4ekcjzDXOtsDlViqu7jczxP/ABLs8sxEzxrlyfijjVT8T0rwGEs4DA4bB4WjiYfD26bVun+bTTEREfkhVWwbY3hNm2DuY3HXbeN1FiqOJdv0R7izRz9Tt7+Xdv3b6p3b90ckLcAABH9oOSVak0Nn2TW90Xcbgrtm3M80VzTPFmf7W553aJzu/orXmV5tdsV9WyzGU1XrExuqmIndXRy807uND0xZ52+bAY1bjr+otH1WcPnN33WJwlyeJbxVX86mrmprnt7+SeeZid8yF56bz3LdS5Lhs1yTF28XgcRTFVFyid/xxMdqY5pieWJdN5zW8PtE2Z4271K1n+Q3Jn3c0RXRaubvDHuK48PLD98RtN2k6itzgY1BneJiuOLNrC76aqo7k9TiJn4gW9wytd4HMKsu0hlmIoxFzCX5xeOqt1b4t3Ipmmi3v/nRFVczHa5Pk+vgSabvUTqDUt63NNiumnAYeqY+3nfx7nyRut/r7iAbMuD3qvVWNtYjUOHvZFlHG41y5iaeLiLkduKLc8sTPdq3R2+XmbV01kWX6ayLB5Pk2Hpw2AwlHU7VuP1zM9uZnfMz25mQdN5zbb9L3NI7T89y6q3NGHrv1YrDTu5Js3Jmqnd8W+afjpl6Mqu27bJsJtMyW1VYu28Jn2DifYuJqj3NUTz2693LxZnl388Ty9uYkPq2Da/wmvNBYG91emrN8Hapw+PszPu4rpjdx93cq3b4n447UrHec+ZaS1/s2zmcRVgc3yrE2t8U43CcbqdUeC7RyTE9zf8AHD9sTtR2kZ5YnL51FnN+muOJNvD+5rqjuTNERVILP4Y2vMJnOb5fpXK79N+1ltdV/GV0Tvp6vMcWmjf3aY42/wANW7niUz4Fml7mB0tm+o8TbmmcyvU2MPMxz27W/jVR4JqqmP7CpdlfB/1PqzMLOJ1BhcRkmSRVFV25iaeJfux/NoonliZ/nVREdvl5m3smyzB5LlOEy3LLFGHwWFtU2bNqnmppiN0fH8fbB9gADnakyfC6hyDMcnzCnjYTHWK8Pc3c8RVG7fHhjnjww6IDzTz/ACrOtm+vbmEvTVh81ynE03LN6I3RVxZ41Fynu0zG6fl3S3lsj2k5TtG05axmBu27WZW6IjG4Gavd2a+3MRzzRM81X/PfD4ds2ybKdpmV0dXq9hZzhqZjC46mnfMRz8SuP41G/wCWJ5Y7cTj3Uey/aHs8zX2TRl+Y0TZmZt5llVVddG7uxXR7qj+1ESD0KcbV2p8o0jkeIzbP8ZbwuDsxM76p91cq3clNEc9VU9qIYKjbDtKtUxhZ1PmkVRycWqKZr/LNPGfnhNKbSNpGY27tzA57m12eSMVjpr6nRH4S5MUxHgiQcXWue4/aDtAx+aRYuV4zNMVFNjD0e6qiJ3UW7cd2YiKY8L0A2UaUp0Ts+ybIp4s38NZ42Iqp5qr1UzVXy9uONMxHgiFdbCtg+E0Het51n921mGouLut8SN9nCb43TxN/LVV2uNMR3IjtzeIKa4W3vLZh41h/PhQPA799/wD/AMdf/bQ0Xwn8qzHOdkeOweT4DF4/F1YixVTYwtmq7XMRXEzMU0xM8ikeCnpDUuSbU/ZedaezjL8L7AvUdWxeCu2aONM07o41VMRv5OYGxmbuG7aqnR+nLsRPEpx9dMz4ZtzMfslpFBNtehY2haAxuTW66LeOpqpxODuV/a03qd+7f4Jiaqd/a428FBcB7EWqc81Xh6q4i9cw1i5TT25ppqriZ+SaqfytcPNa9gtX7ONRdVrs5nkWaWJmmm7TFVG+O3uqjkqpnwb4lo3gsav1rqrWOaV6px+ZYzLqMvmbU3rfFtRc6pRzboiONu3+HdvBaXCR95LVP4G36ahkvgte/rpr4sT/APLXWvdv+X4zNNj+pMFlmExGMxl2zbi3Yw9uq5crmLtE8lNMTM8kTLMXBv0VqnKNs2n8dm2ms7wOCtRiOqYjE4C7at0b8PciN9VVMRG+ZiPjkG3mE+FXo29pvabiczt2pjLc734q1XEckXeTqtO/u8b3XxVw3YjW0LRmU6801fybPLU1Wa/d2rtHJcsXI5q6J7Uxv+WJmJ5JBUvBZ2p4HPdL4PSmbYmiznmXW+o4eLlW72TYp+14v9KmPczTz7oie7uv9gTaBsM1rovHV3cJgb+b5fRVxrWNy+ia6oiOaaqI31UTHyx4ZcnC7VtpGU24wVOpc4o4scWKMRPHrjwb64moG+dWalyjSeS381z/ABtrCYO1HLVXPLXPappjnqqntRCA7I9t2QbRcbey63au5bm1NVdVrC36oq6vbjfMVU1Rycbi8s09rl3b4jeyRgtK7StqGZ2rt7C51mlU8kYvH1V02bcdvdXXupiO3uj8jW2wvY7gdmuBuYrE3beO1DiaOJfxVMe4t08/U7e/l3b45ZnlndHNzA7u3CjOZ2WZ/d01i8ThM1w9mMRauYauabnFoqiquImOXloiqNzJ+xrbJnuW7RMquaw1JmeKyO7VVZxEYnEVV0W+NTMU1zEzzRVumZ7m9uqYiYmJjfEslbauDhjqcxxOc7PrVF/C3qpuXMr40UV2pnlnqUzyTT/R5JjmjfzQGsrN23fs0XbFyi5auUxVRXRMTTVE80xMc8P6uV026Kq7lVNNFMTNVVU7oiI7cvOnA6i2jbPaZwVnF5/ktqif4Nforpt0z3Yorji/LEP9zDVm0fXlv2Bex+f5vauck4bD0V1UV/HRRG6flgH4bbc1y7O9q2pcwyWqivAXsVPU7lH2tyYpimquO7E1RVO/t725tiOCxGX7JNKYfFxVTejAW65pq56YqjjRE/FEwzvsY4OOZ4vMsNm+v7MYPLrVUXKctmqKrt+Y5Yi5u5Kae7HPPNujna/piKaYimIiI5IiO0AAAgW3bTvXPsn1FgKKOPiKMNOJsREcvVLXu4iPDPFmn5U9JiKomJiJieSYkHmBlWe43LMpzjLsLc4uFzWzRZxFPdii5Tcp/XTu+KZas4FOm/YmmM61Feo3XMdfjC2ZmP8Au7cb6pjwTVVu/sKF1zso1XlWss6wWVaXzzF5dZxdynDX8PgLtyiu1xpmiYqppmJ9zMfK3Jst05GktnuQ5JNMU3cLhaerRH/i1e6uf+eqoEpYK4S+RXdJbaMdjMFvs0Y6qjNMPXT/ABa6p91Px9Upqn5Yb1Z+4XuhsfqXTuTZrkWXYrH5jgb9VmuzhLNV25VauRv38WmJmYiqiPzpBmzJYxO1TbVhasZb3VZ1mcXL1umd/Es7+NVEf1bdMx8j0UiIpiIpiIiOSIhkjgk7PM6y7XWPzvUeS5jltGCwk28P7Nwtdma7lyd0zTxojfuppqid386GtwHnXt+9+XVnjtX7IeijB227Qurcx2sanxmX6Wz7F4S9i5qt37GX3rlFcbo5aaop3THxA19sW96TSH4rw/mQmaJbI8JiMBsv0thMdh72GxVnLrFF2zeomiuiqKI3xVTPLEx3JS0Hl9qi1VZ1Lm1q5ExXRi71NUT2piuYenGWYi1i8twmJw9cV2b1qi5RVHNVTMRMT+RjXhKbIM5yzV+YalyDAX8dk2Y3JxN6MPRNdWGu1ctfGpjl4szvqirm5d07uTfXWnNom0LK8BbyXIs7zejD244lvDW4m5NEfzad8TNMeCAejDzr2/e/Lqzx2r9kN/aRrxNzSmS14+bs4yrBWar03d/HmubdPG42/l379+9iTbdoXVuY7WNT4zL9LZ9i8Jexc1W79jL71yiuN0ctNUU7pj4ga+2Le9JpD8V4fzITNEtkeExGA2X6WwmOw97DYqzl1ii7ZvUTRXRVFEb4qpnliY7kpaChuGd702D/ABtZ9HdVTwJ/fJzn8U1+mtLl4WmTZpnuzHC4XJMtxuY4qnM7VybOEsVXq4pi3diauLTEzu3zHL4YVpwQtKaiyHaBm2IzzIc2y3D15XXbpu4zB3LNNVXVbU8WJqiImd0TO7wSDWoACFba/ej1f+LL/mSmqI7XsJicfsv1ThMDh72JxV7Lr1FqzZomuuuqaZ3RTTHLM+CAYe4PHv06U8anzKnoewlsJ0PqzLNrmmsZmWl89wmEs4iarl/EZfet0URxKo3zVNMRDdoKV4WWkeuPZhdzHD2+Njckr9l0zEcs2p5LsfFu3VT/AFGM8p1VmeV6WzvIMJd4uX5vVZnE09v/AIdU1Ru7m+Z5e7uh6Y4zDWcZhL+FxVum7h71FVu5RVzVU1RumJ+OJeeWr9kur8m1RmmXYHTWe4/B4fEV0WMVh8BduUXbe/3NUVU0zE743c3b3wC2uBXpH2Rm2b6sxVvfbwtPsHCzMcnVKoiq5MeGKeLH9uWuEN2PaTp0Vs5yXJqqIpxVuzF3FT3b1fuq/j3TO6PBEJkDIHDe6Vaa8SueenfAn97bOfxtX6G0jnDC0vn+f6l09dyLI81zO1awlym5Xg8JcvRRM1790zTE7pTPghZHm2Q7P82w+eZXjstxFeaVXKbWMw9dmqqnqVqONEVREzG+Jjf4JBdGdZdh84yfHZZjaeNhcZYrw92O7RXTNM/ql5u5zl+bbOtfXMNd32c1ybGU126926KpoqiqiuP6NUbpjwS9LlUbc9juA2lYGjFYa5bwOocNRxbGKmPc3Kefqdzdy7t/NMcsb55+YEq2Y67yvaBpfDZtld2iLvFinFYbjb68Pd3ctNUdzfv3T245UtedmZaQ2ibMs3qxEYLOMrvUb6YxuBmqbddP4SjkmJ7k/LD+8RtS2k53ZnAdcWc34r9xNvDe5rq8G+iIqkF48LzaXg4ynrIyfEUXsVeuU15lVbq3xappmKqbUzH8aaoiZjtRTHdRPgb6Mu5lrHE6qxNqYwOVW6rNiuY5K8RXTund/Vomrf8A1qUd2a8H7VursbaxGeYa9keUzVxrl/F0br1yO3FFueXfPdq3R2+XmbW0npzLNJ6fwmTZHh4w+Bw1PFop55qnnmqqe3VM8syD+9V4XG43S+cYXKr9eHzC/g71vDXqKuLVbuzRMUVRPamKt072DdL7XdZ5Nq/LcRnmoc7xODwmMonGYS7ia549FNUceiaZnn3b43T23oMzht84P1zU2ZYjUei5s280vTNeKwNyYooxFXbroq5qa57cTyTz74nfvDQeT5pgc6yzDZjlWKtYvBYiiLlq9aq301RP/wC3N2n2POjD3No2zTEXbVnrgyHfVvro4tdNque7u+0q+Plfri9ou0nVVqcBOeZ5jaLkcWbOFiqnjx3Ji3Eb48AJJwss4yvONrd6cou273sTCW8LibluYmmq9TVXM8sc8xFVNM+GmY7TQ/BHwWIwmxrB3MRFVNOKxd+9aif5nGin9tMqH2V8HXUmpMbYxeqrF3JMliYqrpvRuxN6P5tNHPT8dW7d2oltXKsvwuU5bhcvy6xRh8HhbVNmzao5qKKY3RH5AfPqa1Ve05mtq3EzXXhLtNMR25miYebOhcRawmt9PYjEVxRZs5jh7ldU81NMXaZmfyPThgjbhsezrRmpcdisty/EYvTd+5Vdw+IsW5rizTM7+p17vtZp5omeSY3eGIDe489tNbSNpNyMHlOWZ7nd6xRVTbptWom5XFMTEbuNumrdu8L0JAABENsXvT6x/FOK9FUwVsd99jR342wvpaW+tq2FxGO2ZaqwuCsXcRir2V4m3as2qJrruVTbqiKaaY5ZmZ7UMVbKtBawwO03SuKxulM/w+Fs5phrl29dy69RRbpi5TM1VVTTuiIjtyDf4AKz2/bObe0TRN2zhqKYzvA8a/gLk8m+rd7q3M9yqI3fHFM9p5+3Iv4W5fw9zqlmvfNu7bnfTO+J+1qjwTHNPbh6nMl8KTZBmF3UNvVGkMqxWOjMKuLjsLg7FV2ui9u/62KaYmd1URyzu+2jf/GBCeCH78uG8Sv/ALIbqYz4LWjtTZLtYw+MznTuc5fhIwl6mb+KwN21REzEbo41VMRvbMBhjhY6Nvad2lXs3tWpjLc7j2RRXEclN6IiLlPx791X9vwLj4K21PA5xpnCaRzfE0Wc5y+jqWE6pVu9k2Y+1in+lTHueL3IiY38u64tfaOynXOmsRkue2Zrw9z3VFynkrs3I5q6J7Uxv+WJmJ5JYo2hbCdZ6Nxty7gsFezjLaKuNaxmAomqqIjmmq3G+qmY+WPCDfLk6p1HlOlclv5rn2NtYPBWY5a655ap7VNMc9VU9qI5WA8LtV2kZPbjBU6kzm3xY4sUYiePXHg31xMv0wmmdpW1HMrVy7hc7zWrmpxONqrizbiefdXXuppjt7o/IDW2yXbhp/aJmV/K7dq7luaxXXNjDX6on2RajfMVU1Rycbixvmntcu6ZiJlY2p8os6g05mmT4qd1nH4a5hq53c0V0zTv+ON+9W2wnY3gtm2DrxuNu28dqLE0cS7iKY9xZp55t29/Lu37t9U8s7o5I5ltg8zMLdzTQOu7Vyu31LNclx0TVbq5prt18sT3aZ3fLEvRXQ+q8r1ppvCZ1kl+m7h79Mcajf7qzXu91RXHaqj/APTHJMKl4RGxDr5rnP8ATPUrWoqKIpvWa5imjGUxHJy80VxHJEzyTG6J3bollO118bNc0uzbjOtP4v7WvdFdqm5Ed3+LXH5YB6SMX8L3XuV6mz/Lciya7RibeUTcnEYm3Vvom7XxYmimeaeLFPLPdnd2kKo1TtX2gW/sbhsdqHNLN33FdvDUVU0VRP8APmiIjd/Wnc/PadspzDZzpjIcZnuItzmuZ3bsV4W1MVU2KaIomImr+NV7rl3ckeHnBcPAY+11r8eC/frp2+4S/jdjeq7OFiarkYObu6Ofi0VRXV/5aZUtwGY9xrWe1vwX79qa7bovWq7d2imu3XE01U1RviqJ54mAedGwzUGD0vtY07m2Z1028Fav1W7tyrmt03LdVvjT4I4++fiei9uum5bprt1U10VRFVNVM74mJ5piWLNs3B5zvIcyxOZaMwl3NMjuVTcjDWY41/Df0eLz109yY3z3Y7c1zk2vdf6OsRlmAznOMvtUe5pwt2JmLfgporieL8UbgeheoM6y3T2U4jM86xlnBYGxTxq7t2rdEeCO7M9qI5Z7Tzs2vatt642iZxn+Hs1WcNia6abNFX23U6KIopmfDMUxMx2t6R5ZpLaftbzKzXjKc2xljfyYzMq66MPZieeaZq5PkoiZ8BtX2O51ovUWGy7KsHmec4evCW71WKsYSuumbkzMVx7mJ3bpjkiZ37pgGteDZMVbEdLTH/g3Y/zriy1OcFO7j7Wymzlea4DGYHEZdirtqmjFWKrU1UV1dUiqONEb4311R8i4weZ20m1VZ2iaptXImK6M1xVMx5Wp6MaLxFrF6OyLEYeuK7N3A2K6Ko5pibdMwyrwn9kOcWtV4vVenMBex2W4/ddxVvD0TXXh7u7dVVNMcs01buNv7UzO/dyb6n0ztA19kWCpybIM5zWxh6ZmKMLRHH4m+eamJiZp5e1G4Ho2wrwvPflxPiVj9ktkbObuNv7P9NXs2qv1Zjcy3D1Ymb8TFybk26Zq42/l42/fv3sq8KXR2ps62sYjGZNp3Ocwwk4SzTF/C4G7domYid8cammY3gu7go+8jk34bE+mrW8q3gzZXj8n2P5Tgs3wOKwGMou4iarGKs1WrlMTdqmN9NURMb4netIFfbetK9d+yzO8vtW+PjLNr2XhYiN89Vt+6iI8NUcan+0wlpXWGO05kWpsrwcz1HPMHThbvLu4u65E7/D7jqlP9t6XMBbV9k2pcp2h55hsh01nGNymcRN7C3sJgbt231Ov3UUxVTTMe538X+yCx+BRpXq+aZ3qnEW99GGojA4aZjk49W6q5MeGKYoj+3LWyCbDtKTo3ZhkmV3rU28bVa9k4qJjdVF657qqJ8NO+Kf7Kdg52o8psZ9p/Msoxn8Hx2GuYa5Mc8RXTNO+PDG/e84blvONnWv4puU9QzjJcZFW6Y5Jqoq3xPhpqjdPhifC9L1Q7dti+B2kYenH4C7bwGo7FHEt4iqP+HfpjmoubuX4qo3zHcmATPZtrvJ9oGnLOa5Nfp4/FiMRhpq/4mHubuWmqP2TzTHLCVvOnNNHbQdm+bTiJwGcZXft74pxuCmvqdUeC7b5Jie5M/HD6Pba2l4+37Dtalzi5M+54tnkuflpjjfrBsfa/tayTZtl9Psqacdm93d1HLrVyKa5p38tdU7p4lO7fumY5Z5u3u7+zzXOS6/yCnNcgvzXbieJes3I4tyxXu38WuO74Y3xPaljPQmw/XGu80jF5vh8VlmCu18e/j8ziqLlfdmmir3dcz3Z3R4W1NCaSyrRGmsLkmR2Zt4Wzy1V1ctd2uftq657dU/7RG6IiASAABkDhvdKtNeJXPPa/ZY4YWl8/wA/1Lp67kWR5rmdq1hLlNyvB4S5eiiZr37pmmJ3SDp8CHorqXx235jSjPvA8yDOMg03qG1nuU5hll27i7dVujGYauzNcRRzxFURvhoIAAAAHlvR/wBr0/h//c9SHnBTs71t9lIr6z9R8Tq2/jfYy/u3cbn+1ej4CjeFxou9qXZ7azbAWpuY3I7lV+aaY3zNiqIi5u+LdTV8VMryf5VTTXTNNcRVTMbpiY3xMAwdwZto9jQWs7uHze71LJM1pps4i5PNZrpmeJcnwRvmJ8FW/tN32Ltu/Zt3rFyi5auUxVRXRMTTVE8sTExzwyZtp4N+Nt4/EZzs9s038Jdma7mVcaKa7U889SmeSaf6PPHNG/mincv1RtF2e0zgLGOz3JbdEz/0W/RXTRTPb3UVxuj5IB6HZpmGDynL8Rj8yxNrC4PD0TXdvXaoppopjtzLz12466naFtBxma4eK4y+1TGFwVNUbp6lTM7pmO1NUzVVu7W/d2n54vHbRdpd+3h79efZ9EVb6bVNFdVqme7xYjiU/HyNAbCeDxXkmYYbUOu4s3MbYmLmGy2iqK6bVccsV3Ko5KpieamN8dvfPMCzODto27orZfl+ExtubeY4yqcdiqJjlorriN1M+GKIoifDErMAHnXt+9+XVnjtX7Ibh2Le9JpD8V4fzIZB23aF1bmO1jU+My/S2fYvCXsXNVu/Yy+9corjdHLTVFO6Y+JsTZHhMRgNl+lsJjsPew2Ks5dYou2b1E0V0VRRG+KqZ5YmO5IJayrw5/8A8E/37/TtVM18MrTmeag60PsDk2ZZn1D2Z1X2Fha73U+N1Di8bixO7fundv590g+XgO/9kat/D4fzbjTzOvA509nWQZXqejPsozHLK716xNunG4auzNcRTXvmnjRG/dvjm7rRQMU8NK1VRtUy6uYni15Ra3T8V29vXHwOcRau7I67VuuJuWcxvU109umZpomP1S/rhRbL8brrI8Fmmn7UXs5yzjR1CJ3TiLNW6Zpj+lExviO3vq7e5kjIc+1joDMcRayrE5pkuLubqb1iaKqONMc3GoqjdMxy88dsHpQKZ4Ledalz7ReaY3V+Ix+IxVWPmLNeLpmmZt9To+1jdEcXfv5u3vX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5WrOiuc+JXvMl1XK1Z0VznxK95kg84dnXvg6Y/GmF9LS9M3mZs698HTH40wvpaXpmAAAAAAAAAAAAAAAAAAAAAAAAAAAAAAAAAAAAAAAAAAAAAAAAAAAAAAAAAqHhQ6yt6W2X43CWr0UZlnETgrFMT7riT/ANbV8UUb4392qFd7fdtmrtE7Q8bkeRV4CjB0WLVdFV3D8eumaqN88u/dz+BRFm3rbbJrC3TXXis3zOvdTN2uOLaw1vfzzuji26I5Z5I5fDMgtPgXaVnHatzPUuIt77GW2fY9iqY/765zzHxURMT/AF4bGRPZdorB6A0ZgsiwMxcqtxNzEX926b16r7av9kR3IiI7S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Bw3ulWmvErnnpvwJve+zz8aT6K2hHDe6Vaa8Sueem/Am977PPxpPorYNEAAAAAAAAAAAAAAAAAAAAAAAAAAAAAAAAAAAAAAAAAAAAAAAAAAAAAAAAAAAAAAAAAAAAAAAAAAAAAAAAAAAAAAAAAAAAAAAAAAAAAAAAAAAAAAAAAAguL2qaVwm0O3o3EZhTRmlVG+a53RapuTu3WZq38lcxy7vijfvmITpjvbrwfs6wec47P9G2r2a5fiblV+9hIma8RZqqmZq3RPLcp3zybt9XLzTzoHpvbbtE0fb+xv2TuXrdj3HsbMrPVKre7tb6t1cbu5v5AegDFnDE1jhM+1nl+SZdepvWslt3Kb9dE74i/cmnjUb+3xYop3+GZjtIrqbb/ALQc/wAHXha82owFi5G6uMBZi1VMf1+WqPkmH7bIdiGodd5hYxWZYfEZXp/jRXdxd+iaa71PctUzy1TP877WPDzSF58C/ILuX6AzPOL9E0fZTF7rW+PtrdqOLFX51VcfI0I+PJssweS5ThMtyyxTh8FhLVNmzap5qaYjdH/+32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5GcaYyDO7sXc5yPK8wuRyRXi8JbuzHy1RL7Msy3A5Vhow+V4LDYLDxO+LWHtU26Y+SmIh9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vbxttwmzniZXleHt4/UV6jqnU7kz1LD0zzVXN3LMz2qYmOTlmY5N9w4i9bw9i5evVRTat0zXVVPaiI3zLzz07hr+1vbdYpzCqvdnGYVXr+6eWixTvrmmJ7W63TxY+KASjC7R9tes6rmKyO7nN/DRVMf/ZuAiLVHg41NH7ZmX64DbltS0Vm1GH1P1bERG6asHm2D6lXNPdiqKaavinljwS2zluAwuV5fh8Dl2HtYbB4eiLdqzap4tNFMc0RCGba9EYPXOgcywV6xRXmFizXfwN3d7q3epjfERPcq3cWY7k+CAfZst1/lW0XTNGbZTxrVymrqeJwtyd9di5u38We7Hbie3HcnfETBhvgh6ku5PtUoyqbkxhM4sV2a6Jnk6pRTNyir4/c1Ux/Xb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3N8gyfOoiM4ynL8fERuj2VhqLu786JdIBwst0dpjK70Xss05k2DuxO+K8PgbVuqPlpph3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LmeY4LKcDdxuaYzDYLB2t3VL+Ju027dG+YiN9VUxEb5mI+OX1Ku4T1E17DNTxG77XDz+TE2p/5AldvaBoy5v6nq3T1W7n4uZWZ/9z+uvzSHfVkH0jZ9ZhXZLslzjabazO5k2Ny/Cxl9Vum57Lqrjjcfjbt3Fpn+ZKw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or1/o23G+vVunqY7s5lZj/ANzr5LnOV57hasVkmZYLMcNTXNuq7hL9N6iKoiJmmZpmY37pid3hhhHajsQz7Zzpy1nOb5jleJw9zE04aKMLVcmvjVU1VRPuqIjd7me20DwLaJp2U5hM7vdZxemPmbMf8gX4AAAAAAAAAAAAAAAAAAAAAAAAAAAAAAAAAAAAACN7TL9WF2carxFE7q7WU4uuJ8MWa5Y54Ilqm5tlwtVURM2sHfrp8E8WI/ZMtgbWPes1l+Jcb6CtkPgf+/Fb8Qv/APtBuYAHnfsmn2Bt109RZ9zTRnFNmN3cmuaf2S9EHnds49/nIvx9R6Z6IgAA5Ob6lyLJsTTh84zrLMBiKqIuU2sVi7dqqaZmYiqIqmJ3b4mN/gl8PX5pDvqyD6Rs+sqPhA7E892kaywWcZPmGWYbD2MBRhKqMVVciqaqblyqZji0zG7dXH5JVj2KWr/hrIPnL31YNVdfmkO+rIPpGz6z842h6KmviRq/TnH37uL9k7G/f+cyz2KWr/hrIPnL31aoOs3He2N1m9Xw32Q+yP2N6tvq6l1Tj8Tjb92/i7/Bv8APQn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s7FLV/wANZB85e+rBqrr80h31ZB9I2fWOvzSHfVkH0jZ9ZlXsUtX/AA1kHzl76s7FLV/w1kHzl76sGquvzSHfVkH0jZ9Y6/NId9WQfSNn1mVexS1f8NZB85e+rOxS1f8ADWQfOXvqwaq6/NId9WQfSNn1jr80h31ZB9I2fWZV7FLV/wANZB85e+rOxS1f8NZB85e+rBqrr80h31ZB9I2fWOvzSHfVkH0jZ9ZlXsUtX/DWQfOXvqzsUtX/AA1kHzl76sGquvzSHfVkH0jZ9Y6/NId9WQfSNn1mVexS1f8ADWQfOXvqzsUtX/DWQfOXvqwaq6/NId9WQfSNn1jr80h31ZB9I2fWZV7FLV/w1kHzl76tAPajzn7+y/8AOr9V6LDZbXaPH+FT4+DEz4N09fmkO+rIPpGz6x1+aQ76sg+kbPrMLe1HnP39l/51fqntR5z9/Zf+dX6qf0va/jk80N09fmkO+rIPpGz6x1+aQ76sg+kbPrMLe1HnP39l/wCdX6p7Uec/f2X/AJ1fqnpe1/HJ5obp6/NId9WQfSNn1jr80h31ZB9I2fWYW9qPOfv7L/zq/VPajzn7+y/86v1T0va/jk80N09fmkO+rIPpGz6x1+aQ76sg+kbPrMLe1HnP39l/51fqntR5z9/Zf+dX6p6XtfxyeaG6evzSHfVkH0jZ9Y6/NId9WQfSNn1mFvajzn7+y/8AOr9U9qPOfv7L/wA6v1T0va/jk80N09fmkO+rIPpGz6x1+aQ76sg+kbPrMLe1HnP39l/51fquxpfYLqHUWPuYTCZllNu5Ram7M3a7kRuiYjtUT/OhpaXftNnTNddExEHjDaPX5pDvqyD6Rs+sdfmkO+rIPpGz6zKvYpav+Gsg+cvfVnYpav8AhrIPnL31bxstVdfmkO+rIPpGz6x1+aQ76sg+kbPrMjZ9wZtU5LlN/MMTm+SV2rPF41Nuu7xp31RTyb7fhQ/2o85+/sv/ADq/Vemx2O3t6fNZU+MMTMQ3T1+aQ76sg+kbPrHX5pDvqyD6Rs+swt7Uec/f2X/nV+qe1HnP39l/51fqpvS9r+OTzQ3T1+aQ76sg+kbPrHX5pDvqyD6Rs+swt7Uec/f2X/nV+qe1HnP39l/51fqnpe1/HJ5obp6/NId9WQfSNn1jr80h31ZB9I2fWYW9qPOfv7L/AM6v1T2o85+/sv8Azq/VPS9r+OTzQ3T1+aQ76sg+kbPrHX5pDvqyD6Rs+swt7Uec/f2X/nV+qe1HnP39l/51fqnpe1/HJ5obp6/NId9WQfSNn1jr80h31ZB9I2fWYW9qPOfv7L/zq/VPajzn7+y/86v1T0va/jk80N09fmkO+rIPpGz6x1+aQ76sg+kbPrMLe1HnP39l/wCdX6qUaX4OOp9RYC5i8JmuTW7dF2bUxdruxO+Iie1RP86EVtsNvY0+e0p8IImJbB6/NId9WQfSNn1jr80h31ZB9I2fWZV7FLV/w1kHzl76s7FLV/w1kHzl76t5WWquvzSHfVkH0jZ9Y6/NId9WQfSNn1mPtUcHHU+ncBbxeLzXJrluu7FqItV3ZnfMTPboj+bKL+1HnP39l/51fqvVY7Db21Pns6fGGJmIbp6/NId9WQfSNn1jr80h31ZB9I2fWYW9qPOfv7L/AM6v1T2o85+/sv8Azq/VS+l7X8cnmhunr80h31ZB9I2fWOvzSHfVkH0jZ9Zhb2o85+/sv/Or9U9qPOfv7L/zq/VPS9r+OTzQ3T1+aQ76sg+kbPrHX5pDvqyD6Rs+swt7Uec/f2X/AJ1fqntR5z9/Zf8AnV+qel7X8cnmhunr80h31ZB9I2fWOvzSHfVkH0jZ9Zhb2o85+/sv/Or9U9qPOfv7L/zq/VPS9r+OTzQ3T1+aQ76sg+kbPrHX5pDvqyD6Rs+swt7Uec/f2X/nV+qe1HnP39l/51fqnpe1/HJ5obp6/NId9WQfSNn1jr80h31ZB9I2fWYW9qPOfv7L/wA6v1U3y/guasx2Aw2LtZxkVNu/apu0xVXe3xFURMb/APh+FBb7JbbPETa0+HiRMS1l1+aQ76sg+kbPrHX5pDvqyD6Rs+syr2KWr/hrIPnL31Z2KWr/AIayD5y99W87LVXX5pDvqyD6Rs+sdfmkO+rIPpGz6zF2qNguodO4+3hMXmWU3LldqLsTaruTG6ZmO3RH82XH9qPOfv7L/wA6v1Xss7v2m0piuiiZiWPGG6evzSHfVkH0jZ9Y6/NId9WQfSNn1mFvajzn7+y/86v1T2o85+/sv/Or9Vv6XtfxyeaG6evzSHfVkH0jZ9Y6/NId9WQfSNn1mFvajzn7+y/86v1T2o85+/sv/Or9U9L2v45PNDdPX5pDvqyD6Rs+sdfmkO+rIPpGz6zC3tR5z9/Zf+dX6p7Uec/f2X/nV+qel7X8cnmhunr80h31ZB9I2fWOvzSHfVkH0jZ9Zhb2o85+/sv/ADq/VPajzn7+y/8AOr9U9L2v45PNDdPX5pDvqyD6Rs+sdfmkO+rIPpGz6zC3tR5z9/Zf+dX6p7Uec/f2X/nV+qel7X8cnmhunr80h31ZB9I2fWOvzSHfVkH0jZ9Zhb2o85+/sv8Azq/VT/sUtX/DWQfOXvq0Fvstrs/h/Fp8PEifFqrr80h31ZB9I2fWOvzSHfVkH0jZ9ZlXsUtX/DWQfOXvqzsUtX/DWQfOXvq3nZaq6/NId9WQfSNn1jr80h31ZB9I2fWYezDYznmBx+Jwl3H5bVcsXarVU01V7pmmZid3ufA+f2o85+/sv/Or9V7ouzaqo8YoljzQ3T1+aQ76sg+kbPrHX5pDvqyD6Rs+swt7Uec/f2X/AJ1fqntR5z9/Zf8AnV+qz6XtfxyeaG6evzSHfVkH0jZ9Y6/NId9WQfSNn1mFvajzn7+y/wDOr9U9qPOfv7L/AM6v1T0va/jk80N09fmkO+rIPpGz6x1+aQ76sg+kbPrMLe1HnP39l/51fqntR5z9/Zf+dX6p6XtfxyeaG6evzSHfVkH0jZ9Y6/NId9WQfSNn1mFvajzn7+y/86v1T2o85+/sv/Or9U9L2v45PNDdPX5pDvqyD6Rs+sdfmkO+rIPpGz6zC3tR5z9/Zf8AnV+qe1HnP39l/wCdX6p6XtfxyeaG6evzSHfVkH0jZ9Y6/NId9WQfSNn1mJsh2H59nWbWMvw2Y5XRdvcbi1XKrnFjdTNXLuo8CX9ilq/4ayD5y99W81tYWlhV5bWPCSJ8WquvzSHfVkH0jZ9Y6/NId9WQfSNn1mVexS1f8NZB85e+rfPmHBc1ZgcBicXdzjIqrdi1Vdqimu9vmKYmZ3f8PwIoiap8IZay6/NId9WQfSNn1jr80h31ZB9I2fWYW9qPOfv7L/zq/VPajzn7+y/86v1Xu9L2v45Y80N09fmkO+rIPpGz6x1+aQ76sg+kbPrMLe1HnP39l/51fqntR5z9/Zf+dX6p6XtfxyeaG6evzSHfVkH0jZ9Y6/NId9WQfSNn1mFvajzn7+y/86v1T2o85+/sv/Or9U9L2v45PNDdPX5pDvqyD6Rs+sdfmkO+rIPpGz6zC3tR5z9/Zf8AnV+qe1HnP39l/wCdX6p6XtfxyeaG6evzSHfVkH0jZ9Y6/NId9WQfSNn1mFvajzn7+y/86v1T2o85+/sv/Or9U9L2v45PNDdPX5pDvqyD6Rs+sdfmkO+rIPpGz6zC3tR5z9/Zf+dX6p7Uec/f2X/nV+qel7X8cnmhunr80h31ZB9I2fWOvzSHfVkH0jZ9ZjbSnB71JqX2V7DzTJ7XsficbqtdyN/G37t26if5su/2KWr/AIayD5y99W8lrZV2NU0Vx4TDOLVXX5pDvqyD6Rs+sdfmkO+rIPpGz6zKvYpav+Gsg+cvfVuRqjg46n07gLeLxea5Nct13YtRFqu7M75iZ7dEfzZYs7Oq0qiiiPGZGwevzSHfVkH0jZ9Y6/NId9WQfSNn1mFvajzn7+y/86v1T2o85+/sv/Or9V7PS9r+OWPNDdPX5pDvqyD6Rs+sdfmkO+rIPpGz6zC3tR5z9/Zf+dX6p7Uec/f2X/nV+qel7X8cnmhunr80h31ZB9I2fWOvzSHfVkH0jZ9Zhb2o85+/sv8Azq/VPajzn7+y/wDOr9U9L2v45PNDdPX5pDvqyD6Rs+sdfmkO+rIPpGz6zC3tR5z9/Zf+dX6p7Uec/f2X/nV+qel7X8cnmhunr80h31ZB9I2fWOvzSHfVkH0jZ9Zhb2o85+/sv/Or9U9qPOfv7L/zq/VPS9r+OTzQ3T1+aQ76sg+kbPrHX5pDvqyD6Rs+swt7Uec/f2X/AJ1fqntR5z9/Zf8AnV+qel7X8cnmhunr80h31ZB9I2fWOvzSHfVkH0jZ9ZkbIeDNqnOspsZhhs3ySi1e43FpuV3eNG6qaeXdb8D7+xS1f8NZB85e+reKumaKppqxhlqrr80h31ZB9I2fWOvzSHfVkH0jZ9ZlXsUtX/DWQfOXvq0Y1RsF1Dp3H28Ji8yym5crtRdibVdyY3TMx26I/my3sbGu2q8lnHjJM+DaPX5pDvqyD6Rs+sdfmkO+rIPpGz6zC3tR5z9/Zf8AnV+qe1HnP39l/wCdX6r1el7X8cseaG6evzSHfVkH0jZ9Y6/NId9WQfSNn1mFvajzn7+y/wDOr9U9qPOfv7L/AM6v1T0va/jk80N09fmkO+rIPpGz6x1+aQ76sg+kbPrMLe1HnP39l/51fqntR5z9/Zf+dX6p6XtfxyeaG6evzSHfVkH0jZ9Y6/NId9WQfSNn1mFvajzn7+y/86v1T2o85+/sv/Or9U9L2v45PNDdPX5pDvqyD6Rs+sdfmkO+rIPpGz6zC3tR5z9/Zf8AnV+qe1HnP39l/wCdX6p6XtfxyeaG6evzSHfVkH0jZ9Y6/NId9WQfSNn1mFvajzn7+y/86v1T2o85+/sv/Or9U9L2v45PNDdPX5pDvqyD6Rs+sdfmkO+rIPpGz6zKvYpav+Gsg+cvfVnYpav+Gsg+cvfVvAy1V1+aQ76sg+kbPrHX5pDvqyD6Rs+syr2KWr/hrIPnL31aEZhsZzzA4/E4S7j8tquWLtVqqaaq90zTMxO73PgT2GzWu0TMWVPj4MTPg3D1+aQ76sg+kbPrHX5pDvqyD6Rs+swt7Uec/f2X/nV+qe1HnP39l/51fqvR6XtfxyeaG6evzSHfVkH0jZ9Y6/NId9WQfSNn1mFvajzn7+y/86v1T2o85+/sv/Or9U9L2v45PNDdPX5pDvqyD6Rs+sdfmkO+rIPpGz6zC3tR5z9/Zf8AnV+qe1HnP39l/wCdX6p6XtfxyeaG6evzSHfVkH0jZ9Y6/NId9WQfSNn1mFvajzn7+y/86v1T2o85+/sv/Or9U9L2v45PNDdPX5pDvqyD6Rs+sdfmkO+rIPpGz6zC3tR5z9/Zf+dX6p7Uec/f2X/nV+qel7X8cnmhunr80h31ZB9I2fWOvzSHfVkH0jZ9Zhb2o85+/sv/ADq/VdDIdh+fZ1m1jL8NmOV0Xb3G4tVyq5xY3UzVy7qPA1ru7aaKZqqonwg80Ns9fmkO+rIPpGz6x1+aQ76sg+kbPrMq9ilq/wCGsg+cvfVnYpav+Gsg+cvfVvEy1V1+aQ76sg+kbPrHX5pDvqyD6Rs+syr2KWr/AIayD5y99WgHtR5z9/Zf+dX6r0WGy2u0eP8ACp8fBiZ8G6evzSHfVkH0jZ9Y6/NId9WQfSNn1mFvajzn7+y/86v1T2o85+/sv/Or9VP6XtfxyeaG6evzSHfVkH0jZ9Y6/NId9WQfSNn1mFvajzn7+y/86v1T2o85+/sv/Or9U9L2v45PNDdPX5pDvqyD6Rs+sdfmkO+rIPpGz6zC3tR5z9/Zf+dX6p7Uec/f2X/nV+qel7X8cnmhunr80h31ZB9I2fWOvzSHfVkH0jZ9Zhb2o85+/sv/ADq/VPajzn7+y/8AOr9U9L2v45PNDdPX5pDvqyD6Rs+sdfmkO+rIPpGz6zC3tR5z9/Zf+dX6p7Uec/f2X/nV+qel7X8cnmhunr80h31ZB9I2fWOvzSHfVkH0jZ9Zhb2o85+/sv8Azq/VSDSnB71JqX2V7DzTJ7XsficbqtdyN/G37t26if5so7XYNosaZrromIg8Ylsnr80h31ZB9I2fWOvzSHfVkH0jZ9ZlXsUtX/DWQfOXvqzsUtX/AA1kHzl76t5GWquvzSHfVkH0jZ9Y6/NId9WQfSNn1mRs+4M2qclym/mGJzfJK7Vni8am3Xd4076op5N9vwof7Uec/f2X/nV+q9Njsdvb0+ayp8YYmYhunr80h31ZB9I2fWOvzSHfVkH0jZ9Zhb2o85+/sv8Azq/VPajzn7+y/wDOr9VN6XtfxyeaG6evzSHfVkH0jZ9Y6/NId9WQfSNn1mFvajzn7+y/86v1T2o85+/sv/Or9U9L2v45PNDdPX5pDvqyD6Rs+sdfmkO+rIPpGz6zC3tR5z9/Zf8AnV+qe1HnP39l/wCdX6p6XtfxyeaG6evzSHfVkH0jZ9Y6/NId9WQfSNn1mFvajzn7+y/86v1T2o85+/sv/Or9U9L2v45PNDdPX5pDvqyD6Rs+sdfmkO+rIPpGz6zC3tR5z9/Zf+dX6p7Uec/f2X/nV+qel7X8cnmhunr80h31ZB9I2fWOvzSHfVkH0jZ9Zhb2o85+/sv/ADq/VSjS/Bx1PqLAXMXhM1ya3bouzamLtd2J3xET2qJ/nQittht7Gnz2lPhBExLYPX5pDvqyD6Rs+sdfmkO+rIPpGz6zKvYpav8AhrIPnL31Z2KWr/hrIPnL31bystVdfmkO+rIPpGz6x1+aQ76sg+kbPrMbar4PepNNexfZmaZPd9kcfi9SruTu4u7fv30R/OhH/ajzn7+y/wDOr9V67LYNotqYroomYljxhunr80h31ZB9I2fWOvzSHfVkH0jZ9Zhb2o85+/sv/Or9U9qPOfv7L/zq/VSel7X8cnmhunr80h31ZB9I2fWOvzSHfVkH0jZ9Zhb2o85+/sv/ADq/VPajzn7+y/8AOr9U9L2v45PNDdPX5pDvqyD6Rs+sdfmkO+rIPpGz6zC3tR5z9/Zf+dX6p7Uec/f2X/nV+qel7X8cnmhunr80h31ZB9I2fWOvzSHfVkH0jZ9Zhb2o85+/sv8Azq/VPajzn7+y/wDOr9U9L2v45PNDdPX5pDvqyD6Rs+sdfmkO+rIPpGz6zC3tR5z9/Zf+dX6p7Uec/f2X/nV+qel7X8cnmhunr80h31ZB9I2fWOvzSHfVkH0jZ9Zhb2o85+/sv/Or9VN8v4LmrMdgMNi7WcZFTbv2qbtMVV3t8RVETG//AIfhQW+yW2zxE2tPh4kTEtZdfmkO+rIPpGz6x1+aQ76sg+kbPrMq9ilq/wCGsg+cvfVnYpav+Gsg+cvfVvOy1V1+aQ76sg+kbPrHX5pDvqyD6Rs+sxNn2w/Pslza/l+JzHK67tni8aq3Vc4s76Yq5N9Hhc/2o85+/sv/ADq/Ve2i7tprpiqmifCWPNDdPX5pDvqyD6Rs+sdfmkO+rIPpGz6zC3tR5z9/Zf8AnV+qe1HnP39l/wCdX6rb0va/jk80N09fmkO+rIPpGz6x1+aQ76sg+kbPrMLe1HnP39l/51fqntR5z9/Zf+dX6p6XtfxyeaG6evzSHfVkH0jZ9Y6/NId9WQfSNn1mFvajzn7+y/8AOr9U9qPOfv7L/wA6v1T0va/jk80N09fmkO+rIPpGz6x1+aQ76sg+kbPrMLe1HnP39l/51fqntR5z9/Zf+dX6p6XtfxyeaG6evzSHfVkH0jZ9Y6/NId9WQfSNn1mFvajzn7+y/wDOr9U9qPOfv7L/AM6v1T0va/jk80N09fmkO+rIPpGz6x1+aQ76sg+kbPrMPZfsZzzHY/DYS1j8tpuX7tNqmaqq90TVMRG/3PhTfsUtX/DWQfOXvq3nt9mtdnmItafDxInxaq6/NId9WQfSNn1jr80h31ZB9I2fWZV7FLV/w1kHzl76s7FLV/w1kHzl76tAy1V1+aQ76sg+kbPrHX5pDvqyD6Rs+swt7Uec/f2X/nV+qe1HnP39l/51fqvf6Xtfxyx5obp6/NId9WQfSNn1jr80h31ZB9I2fWYW9qPOfv7L/wA6v1T2o85+/sv/ADq/VPS9r+OTzQ3T1+aQ76sg+kbPrHX5pDvqyD6Rs+swt7Uec/f2X/nV+qe1HnP39l/51fqnpe1/HJ5obp6/NId9WQfSNn1jr80h31ZB9I2fWYW9qPOfv7L/AM6v1T2o85+/sv8Azq/VPS9r+OTzQ3T1+aQ76sg+kbPrHX5pDvqyD6Rs+swt7Uec/f2X/nV+qe1HnP39l/51fqnpe1/HJ5obp6/NId9WQfSNn1jr80h31ZB9I2fWYW9qPOfv7L/zq/VPajzn7+y/86v1T0va/jk80N09fmkO+rIPpGz6x1+aQ76sg+kbPrMXaX2C6h1Fj7mEwmZZTbuUWpuzN2u5EbomI7VE/wA6En7FLV/w1kHzl76t5baxrsavJaR4SzE+LVXX5pDvqyD6Rs+sdfmkO+rIPpGz6zKvYpav+Gsg+cvfVvgz7gzapyXKb+YYnN8krtWeLxqbdd3jTvqink32/C0opmuqKacZGuevzSHfVkH0jZ9Y6/NId9WQfSNn1mFvajzn7+y/86v1T2o85+/sv/Or9V7fS9r+OWPNDdPX5pDvqyD6Rs+sdfmkO+rIPpGz6zC3tR5z9/Zf+dX6p7Uec/f2X/nV+qel7X8cnmhunr80h31ZB9I2fWOvzSHfVkH0jZ9Zhb2o85+/sv8Azq/VPajzn7+y/wDOr9U9L2v45PNDdPX5pDvqyD6Rs+sdfmkO+rIPpGz6zC3tR5z9/Zf+dX6p7Uec/f2X/nV+qel7X8cnmhunr80h31ZB9I2fWOvzSHfVkH0jZ9Zhb2o85+/sv/Or9U9qPOfv7L/zq/VPS9r+OTzQ3T1+aQ76sg+kbPrHX5pDvqyD6Rs+swt7Uec/f2X/AJ1fqntR5z9/Zf8AnV+qel7X8cnmhunr80h31ZB9I2fWOvzSHfVkH0jZ9Zj7S/Bx1PqLAXMXhM1ya3bouzamLtd2J3xET2qJ/nQ6/Ypav+Gsg+cvfVvHaWdVnVNFceEwy1V1+aQ76sg+kbPrHX5pDvqyD6Rs+syr2KWr/hrIPnL31bgar4PepNNexfZmaZPd9kcfi9SruTu4u7fv30R/Ohmysq7aqKKI8ZkwbJ6/NId9WQfSNn1jr80h31ZB9I2fWYW9qPOfv7L/AM6v1T2o85+/sv8Azq/Vev0va/jljzQ3T1+aQ76sg+kbPrHX5pDvqyD6Rs+swt7Uec/f2X/nV+qe1HnP39l/51fqnpe1/HJ5obp6/NId9WQfSNn1jr80h31ZB9I2fWYW9qPOfv7L/wA6v1T2o85+/sv/ADq/VPS9r+OTzQ3T1+aQ76sg+kbPrHX5pDvqyD6Rs+swt7Uec/f2X/nV+qe1HnP39l/51fqnpe1/HJ5obp6/NId9WQfSNn1jr80h31ZB9I2fWYW9qPOfv7L/AM6v1T2o85+/sv8Azq/VPS9r+OTzQ3T1+aQ76sg+kbPrHX5pDvqyD6Rs+swt7Uec/f2X/nV+qe1HnP39l/51fqnpe1/HJ5obp6/NId9WQfSNn1jr80h31ZB9I2fWZNy/guasx2Aw2LtZxkVNu/apu0xVXe3xFURMb/8Ah+F9HYpav+Gsg+cvfVvDMTE+EstVdfmkO+rIPpGz6x1+aQ76sg+kbPrMq9ilq/4ayD5y99WjGqNguodO4+3hMXmWU3LldqLsTaruTG6ZmO3RH82UljY121Xks48ZJnwbR6/NId9WQfSNn1jr80h31ZB9I2fWYW9qPOfv7L/zq/VPajzn7+y/86v1Xq9L2v45Y80N09fmkO+rIPpGz6x1+aQ76sg+kbPrMLe1HnP39l/51fqntR5z9/Zf+dX6p6XtfxyeaG6evzSHfVkH0jZ9Y6/NId9WQfSNn1mFvajzn7+y/wDOr9U9qPOfv7L/AM6v1T0va/jk80N09fmkO+rIPpGz6x1+aQ76sg+kbPrMLe1HnP39l/51fqntR5z9/Zf+dX6p6XtfxyeaG6evzSHfVkH0jZ9Y6/NId9WQfSNn1mFvajzn7+y/86v1T2o85+/sv/Or9U9L2v45PNDdPX5pDvqyD6Rs+sdfmkO+rIPpGz6zC3tR5z9/Zf8AnV+q+jL9jOeY7H4bCWsfltNy/dptUzVVXuiapiI3+58LE3ZtUR4zRJ5obh6/NId9WQfSNn1jr80h31ZB9I2fWZV7FLV/w1kHzl76s7FLV/w1kHzl76t4WWquvzSHfVkH0jZ9Y6/NId9WQfSNn1mVexS1f8NZB85e+rQjMNjOeYHH4nCXcfltVyxdqtVTTVXumaZmJ3e58Cew2a12iZiyp8fBiZ8G4evzSHfVkH0jZ9Y6/NId9WQfSNn1mFvajzn7+y/86v1T2o85+/sv/Or9V6PS9r+OTzQ3T1+aQ76sg+kbPrHX5pDvqyD6Rs+swt7Uec/f2X/nV+qe1HnP39l/51fqnpe1/HJ5obp6/NId9WQfSNn1jr80h31ZB9I2fWYW9qPOfv7L/wA6v1T2o85+/sv/ADq/VPS9r+OTzQ3T1+aQ76sg+kbPrHX5pDvqyD6Rs+swt7Uec/f2X/nV+qe1HnP39l/51fqnpe1/HJ5obp6/NId9WQfSNn1jr80h31ZB9I2fWYW9qPOfv7L/AM6v1T2o85+/sv8Azq/VPS9r+OTzQ3T1+aQ76sg+kbPrHX5pDvqyD6Rs+swt7Uec/f2X/nV+q6GQ7D8+zrNrGX4bMcrou3uNxarlVzixupmrl3UeBrXd200UzVVRPhB5obZ6/NId9WQfSNn1jr80h31ZB9I2fWZV7FLV/wANZB85e+rOxS1f8NZB85e+reJlqrr80h31ZB9I2fWOvzSHfVkH0jZ9Zk3MOC5qzA4DE4u7nGRVW7Fqq7VFNd7fMUxMzu/4fgQj2o85+/sv/Or9V6LDZLbaImbKnx8GJmIbp6/NId9WQfSNn1jr80h31ZB9I2fWYW9qPOfv7L/zq/VPajzn7+y/86v1U/pe1/HJ5obp6/NId9WQfSNn1jr80h31ZB9I2fWYW9qPOfv7L/zq/VPajzn7+y/86v1T0va/jk80N09fmkO+rIPpGz6x1+aQ76sg+kbPrMLe1HnP39l/51fqntR5z9/Zf+dX6p6XtfxyeaG6evzSHfVkH0jZ9Y6/NId9WQfSNn1mFvajzn7+y/8AOr9U9qPOfv7L/wA6v1T0va/jk80N09fmkO+rIPpGz6x1+aQ76sg+kbPrMLe1HnP39l/51fqntR5z9/Zf+dX6p6XtfxyeaG6evzSHfVkH0jZ9Y6/NId9WQfSNn1mFvajzn7+y/wDOr9VINKcHvUmpfZXsPNMntex+Jxuq13I38bfu3bqJ/myjtdg2ixpmuuiYiDxiWyevzSHfVkH0jZ9Y6/NId9WQfSNn1mVexS1f8NZB85e+rOxS1f8ADWQfOXvq3kZaq6/NId9WQfSNn1jr80h31ZB9I2fWY+1RwcdT6dwFvF4vNcmuW67sWoi1Xdmd8xM9uiP5sov7Uec/f2X/AJ1fqvVY7Db21Pns6fGGJmIbp6/NId9WQfSNn1jr80h31ZB9I2fWYW9qPOfv7L/zq/VPajzn7+y/86v1Uvpe1/HJ5obp6/NId9WQfSNn1jr80h31ZB9I2fWYW9qPOfv7L/zq/VPajzn7+y/86v1T0va/jk80N09fmkO+rIPpGz6x1+aQ76sg+kbPrMLe1HnP39l/51fqntR5z9/Zf+dX6p6XtfxyeaG6evzSHfVkH0jZ9Y6/NId9WQfSNn1mFvajzn7+y/8AOr9U9qPOfv7L/wA6v1T0va/jk80N09fmkO+rIPpGz6x1+aQ76sg+kbPrMLe1HnP39l/51fqntR5z9/Zf+dX6p6XtfxyeaG6evzSHfVkH0jZ9Y6/NId9WQfSNn1mFvajzn7+y/wDOr9VMMh4M2qc6ymxmGGzfJKLV7jcWm5Xd40bqpp5d1vwIbbY7ewp81rT4QRMS1z1+aQ76sg+kbPrHX5pDvqyD6Rs+syr2KWr/AIayD5y99Wdilq/4ayD5y99W8zLVXX5pDvqyD6Rs+sdfmkO+rIPpGz6zF2qNguodO4+3hMXmWU3LldqLsTaruTG6ZmO3RH82XH9qPOfv7L/zq/Veyzu/abSmK6KJmJY8Ybp6/NId9WQfSNn1jr80h31ZB9I2fWYW9qPOfv7L/wA6v1T2o85+/sv/ADq/Vb+l7X8cnmhunr80h31ZB9I2fWOvzSHfVkH0jZ9Zhb2o85+/sv8Azq/VPajzn7+y/wDOr9U9L2v45PNDdPX5pDvqyD6Rs+sdfmkO+rIPpGz6zC3tR5z9/Zf+dX6p7Uec/f2X/nV+qel7X8cnmhunr80h31ZB9I2fWOvzSHfVkH0jZ9Zhb2o85+/sv/Or9U9qPOfv7L/zq/VPS9r+OTzQ3T1+aQ76sg+kbPrHX5pDvqyD6Rs+swt7Uec/f2X/AJ1fqntR5z9/Zf8AnV+qel7X8cnmhunr80h31ZB9I2fWOvzSHfVkH0jZ9Zhb2o85+/sv/Or9VP8AsUtX/DWQfOXvq0Fvstrs/h/Fp8PEifFqrr80h31ZB9I2fWOvzSHfVkH0jZ9ZlXsUtX/DWQfOXvqzsUtX/DWQfOXvq3nZaq6/NId9WQfSNn1jr80h31ZB9I2fWYezDYznmBx+Jwl3H5bVcsXarVU01V7pmmZid3ufA+f2o85+/sv/ADq/Ve6Ls2qqPGKJY80N09fmkO+rIPpGz6x1+aQ76sg+kbPrMLe1HnP39l/51fqntR5z9/Zf+dX6rPpe1/HJ5obp6/NId9WQfSNn1jr80h31ZB9I2fWYW9qPOfv7L/zq/VPajzn7+y/86v1T0va/jk80N09fmkO+rIPpGz6x1+aQ76sg+kbPrMLe1HnP39l/51fqntR5z9/Zf+dX6p6XtfxyeaG6evzSHfVkH0jZ9Y6/NId9WQfSNn1mFvajzn7+y/8AOr9U9qPOfv7L/wA6v1T0va/jk80N09fmkO+rIPpGz6x1+aQ76sg+kbPrMLe1HnP39l/51fqntR5z9/Zf+dX6p6XtfxyeaG6evzSHfVkH0jZ9Y6/NId9WQfSNn1mJsh2H59nWbWMvw2Y5XRdvcbi1XKrnFjdTNXLuo8CX9ilq/wCGsg+cvfVvNbWFpYVeW1jwkifFqrr80h31ZB9I2fWOvzSHfVkH0jZ9ZlXsUtX/AA1kHzl76t8+YcFzVmBwGJxd3OMiqt2LVV2qKa72+YpiZnd/w/AiiJqnwhlrLr80h31ZB9I2fWOvzSHfVkH0jZ9Zhb2o85+/sv8Azq/VPajzn7+y/wDOr9V7vS9r+OWPNDdPX5pDvqyD6Rs+sdfmkO+rIPpGz6zC3tR5z9/Zf+dX6p7Uec/f2X/nV+qel7X8cnmhunr80h31ZB9I2fWOvzSHfVkH0jZ9Zhb2o85+/sv/ADq/VPajzn7+y/8AOr9U9L2v45PNDdPX5pDvqyD6Rs+sdfmkO+rIPpGz6zC3tR5z9/Zf+dX6p7Uec/f2X/nV+qel7X8cnmhunr80h31ZB9I2fWOvzSHfVkH0jZ9Zhb2o85+/sv8Azq/VPajzn7+y/wDOr9U9L2v45PNDdPX5pDvqyD6Rs+sdfmkO+rIPpGz6zC3tR5z9/Zf+dX6p7Uec/f2X/nV+qel7X8cnmhunr80h31ZB9I2fWOvzSHfVkH0jZ9ZjbSnB71JqX2V7DzTJ7XsficbqtdyN/G37t26if5su/wBilq/4ayD5y99W8lrZV2NU0Vx4TDOLVXX5pDvqyD6Rs+sdfmkO+rIPpGz6zKvYpav+Gsg+cvfVuRqjg46n07gLeLxea5Nct13YtRFqu7M75iZ7dEfzZYs7Oq0qiiiPGZGwevzSHfVkH0jZ9Y6/NId9WQfSNn1mFvajzn7+y/8AOr9U9qPOfv7L/wA6v1Xs9L2v45Y80N09fmkO+rIPpGz6x1+aQ76sg+kbPrMLe1HnP39l/wCdX6p7Uec/f2X/AJ1fqnpe1/HJ5obp6/NId9WQfSNn1jr80h31ZB9I2fWYW9qPOfv7L/zq/VPajzn7+y/86v1T0va/jk80N09fmkO+rIPpGz6x1+aQ76sg+kbPrMLe1HnP39l/51fqntR5z9/Zf+dX6p6XtfxyeaG6evzSHfVkH0jZ9Y6/NId9WQfSNn1mFvajzn7+y/8AOr9U9qPOfv7L/wA6v1T0va/jk80N09fmkO+rIPpGz6x1+aQ76sg+kbPrMLe1HnP39l/51fqntR5z9/Zf+dX6p6XtfxyeaG6evzSHfVkH0jZ9Y6/NId9WQfSNn1mRsh4M2qc6ymxmGGzfJKLV7jcWm5Xd40bqpp5d1vwPv7FLV/w1kHzl76t4q6ZoqmmrGGWquvzSHfVkH0jZ9Y6/NId9WQfSNn1mVexS1f8ADWQfOXvq3A1Xwe9Saa9i+zM0ye77I4/F6lXcndxd2/fvoj+dDaysq7aqKKI8ZkwbJ6/NId9WQfSNn1jr80h31ZB9I2fWYW9qPOfv7L/zq/VPajzn7+y/86v1Xr9L2v45Y80N09fmkO+rIPpGz6x1+aQ76sg+kbPrMLe1HnP39l/51fqntR5z9/Zf+dX6p6XtfxyeaG6evzSHfVkH0jZ9Y6/NId9WQfSNn1mFvajzn7+y/wDOr9U9qPOfv7L/AM6v1T0va/jk80N09fmkO+rIPpGz6x1+aQ76sg+kbPrMLe1HnP39l/51fqntR5z9/Zf+dX6p6XtfxyeaG6evzSHfVkH0jZ9Y6/NId9WQfSNn1mFvajzn7+y/86v1T2o85+/sv/Or9U9L2v45PNDdPX5pDvqyD6Rs+sdfmkO+rIPpGz6zC3tR5z9/Zf8AnV+qe1HnP39l/wCdX6p6XtfxyeaG6evzSHfVkH0jZ9Y6/NId9WQfSNn1mTcv4LmrMdgMNi7WcZFTbv2qbtMVV3t8RVETG/8A4fhfR2KWr/hrIPnL31bwzExPhLLVXX5pDvqyD6Rs+sdfmkO+rIPpGz6zKvYpav8AhrIPnL31aIZ9sPz7Jc2v5ficxyuu7Z4vGqt1XOLO+mKuTfR4UtjYWlvV5bKPGWJnwbZ6/NId9WQfSNn1jr80h31ZB9I2fWYW9qPOfv7L/wA6v1T2o85+/sv/ADq/Ven0va/jk80N09fmkO+rIPpGz6x1+aQ76sg+kbPrMLe1HnP39l/51fqntR5z9/Zf+dX6p6XtfxyeaG6evzSHfVkH0jZ9Y6/NId9WQfSNn1mFvajzn7+y/wDOr9U9qPOfv7L/AM6v1T0va/jk80N09fmkO+rIPpGz6x1+aQ76sg+kbPrMLe1HnP39l/51fqntR5z9/Zf+dX6p6XtfxyeaG6evzSHfVkH0jZ9Y6/NId9WQfSNn1mFvajzn7+y/86v1T2o85+/sv/Or9U9L2v45PNDdPX5pDvqyD6Rs+sdfmkO+rIPpGz6zC3tR5z9/Zf8AnV+q+jL9jOeY7H4bCWsfltNy/dptUzVVXuiapiI3+58LE3ZtUR4zRJ5obh6/NId9WQfSNn1jr80h31ZB9I2fWZV7FLV/w1kHzl76s7FLV/w1kHzl76t4WWquvzSHfVkH0jZ9Y6/NId9WQfSNn1mVexS1f8NZB85e+rQD2o85+/sv/Or9V6LDZbXaPH+FT4+DEz4N09fmkO+rIPpGz6x1+aQ76sg+kbPrMLe1HnP39l/51fqntR5z9/Zf+dX6qf0va/jk80N09fmkO+rIPpGz6x1+aQ76sg+kbPrMLe1HnP39l/51fqntR5z9/Zf+dX6p6XtfxyeaG6evzSHfVkH0jZ9Y6/NId9WQfSNn1mFvajzn7+y/86v1T2o85+/sv/Or9U9L2v45PNDdPX5pDvqyD6Rs+sdfmkO+rIPpGz6zC3tR5z9/Zf8AnV+qe1HnP39l/wCdX6p6XtfxyeaG6evzSHfVkH0jZ9Y6/NId9WQfSNn1mFvajzn7+y/86v1T2o85+/sv/Or9U9L2v45PNDdPX5pDvqyD6Rs+sdfmkO+rIPpGz6zC3tR5z9/Zf+dX6rsaX2C6h1Fj7mEwmZZTbuUWpuzN2u5EbomI7VE/zoaWl37TZ0zXXRMRB4w2j1+aQ76sg+kbPrHX5pDvqyD6Rs+syr2KWr/hrIPnL31Z2KWr/hrIPnL31bxstVdfmkO+rIPpGz6x1+aQ76sg+kbPrMjZ9wZtU5LlN/MMTm+SV2rPF41Nuu7xp31RTyb7fhQ/2o85+/sv/Or9V6bHY7e3p81lT4wxMxDdPX5pDvqyD6Rs+sdfmkO+rIPpGz6zC3tR5z9/Zf8AnV+qe1HnP39l/wCdX6qb0va/jk80N09fmkO+rIPpGz6x1+aQ76sg+kbPrMLe1HnP39l/51fqntR5z9/Zf+dX6p6XtfxyeaG6evzSHfVkH0jZ9Y6/NId9WQfSNn1mFvajzn7+y/8AOr9U9qPOfv7L/wA6v1T0va/jk80N09fmkO+rIPpGz6x1+aQ76sg+kbPrMLe1HnP39l/51fqntR5z9/Zf+dX6p6XtfxyeaG6evzSHfVkH0jZ9Y6/NId9WQfSNn1mFvajzn7+y/wDOr9U9qPOfv7L/AM6v1T0va/jk80N09fmkO+rIPpGz6x1+aQ76sg+kbPrMLe1HnP39l/51fqpRpfg46n1FgLmLwma5Nbt0XZtTF2u7E74iJ7VE/wA6EVtsNvY0+e0p8IImJbB6/NId9WQfSNn1jr80h31ZB9I2fWZV7FLV/wANZB85e+rOxS1f8NZB85e+reVlqrr80h31ZB9I2fWOvzSHfVkH0jZ9ZjbVfB71Jpr2L7MzTJ7vsjj8XqVdyd3F3b9++iP50I/7Uec/f2X/AJ1fqvXZbBtFtTFdFEzEseMN09fmkO+rIPpGz6x1+aQ76sg+kbPrMLe1HnP39l/51fqntR5z9/Zf+dX6qT0va/jk80N09fmkO+rIPpGz6x1+aQ76sg+kbPrMLe1HnP39l/51fqntR5z9/Zf+dX6p6XtfxyeaG6evzSHfVkH0jZ9Y6/NId9WQfSNn1mFvajzn7+y/86v1T2o85+/sv/Or9U9L2v45PNDdPX5pDvqyD6Rs+sdfmkO+rIPpGz6zC3tR5z9/Zf8AnV+qe1HnP39l/wCdX6p6XtfxyeaG6evzSHfVkH0jZ9Y6/NId9WQfSNn1mFvajzn7+y/86v1T2o85+/sv/Or9U9L2v45PNDdPX5pDvqyD6Rs+sdfmkO+rIPpGz6zC3tR5z9/Zf+dX6qb5fwXNWY7AYbF2s4yKm3ftU3aYqrvb4iqImN//AA/Cgt9kttniJtafDxImJay6/NId9WQfSNn1jr80h31ZB9I2fWZV7FLV/wANZB85e+rOxS1f8NZB85e+redlqrr80h31ZB9I2fWOvzSHfVkH0jZ9ZibPth+fZLm1/L8TmOV13bPF41Vuq5xZ30xVyb6PC5/tR5z9/Zf+dX6r20XdtNdMVU0T4Sx5obp6/NId9WQfSNn1jr80h31ZB9I2fWYW9qPOfv7L/wA6v1T2o85+/sv/ADq/Vbel7X8cnmhunr80h31ZB9I2fWOvzSHfVkH0jZ9Zhb2o85+/sv8Azq/VPajzn7+y/wDOr9U9L2v45PNDdPX5pDvqyD6Rs+sdfmkO+rIPpGz6zC3tR5z9/Zf+dX6p7Uec/f2X/nV+qel7X8cnmhunr80h31ZB9I2fWOvzSHfVkH0jZ9Zhb2o85+/sv/Or9U9qPOfv7L/zq/VPS9r+OTzQ3T1+aQ76sg+kbPrHX5pDvqyD6Rs+swt7Uec/f2X/AJ1fqntR5z9/Zf8AnV+qel7X8cnmhunr80h31ZB9I2fWOvzSHfVkH0jZ9Zh7L9jOeY7H4bCWsfltNy/dptUzVVXuiapiI3+58Kb9ilq/4ayD5y99W89vs1rs8xFrT4eJE+LVXX5pDvqyD6Rs+sdfmkO+rIPpGz6zKvYpav8AhrIPnL31Z2KWr/hrIPnL31aBlqrr80h31ZB9I2fWOvzSHfVkH0jZ9ZlXsUtX/DWQfOXvqzsUtX/DWQfOXvqwaq6/NId9WQfSNn1jr80h31ZB9I2fWZV7FLV/w1kHzl76s7FLV/w1kHzl76sGquvzSHfVkH0jZ9Y6/NId9WQfSNn1mVexS1f8NZB85e+rOxS1f8NZB85e+rBqrr80h31ZB9I2fWOvzSHfVkH0jZ9ZlXsUtX/DWQfOXvqzsUtX/DWQfOXvqwaq6/NId9WQfSNn1jr80h31ZB9I2fWZV7FLV/w1kHzl76s7FLV/w1kHzl76sGquvzSHfVkH0jZ9Y6/NId9WQfSNn1mVexS1f8NZB85e+rOxS1f8NZB85e+rBqrr80h31ZB9I2fWOvzSHfVkH0jZ9ZlXsUtX/DWQfOXvqzsUtX/DWQfOXvqwaq6/NId9WQfSNn1jr80h31ZB9I2fWZV7FLV/w1kHzl76s7FLV/w1kHzl76sGquvzSHfVkH0jZ9Y6/NId9WQfSNn1mVexS1f8NZB85e+rOxS1f8NZB85e+rBqrr80h31ZB9I2fWOvzSHfVkH0jZ9ZlXsUtX/DWQfOXvqzsUtX/DWQfOXvqwawyvWel82x1vBZVqTJcbjbm/iYfDY61duVbomZ3U01TM7oiZ+KHeYG4LtmqnbxkFMzG+17K3+H/o92P+bfIAAAAAAAAAAAAAAAAAAAAAAAAAAAAAAAAAAAAAAAAAEzujfPMAPgjOsrm91GMywU3t+7iRfo435N77wAAAmYiJmZ3RD4Kc6yuq91GnMsFN7fu4kX6ON+TeD7wAAJmIiZmYiI55kAfBRnWV13uo0Zlgqr2/dxIv0zVv8Ai3vvAAACZimJmqYiI5ZmXwW85yu5e6jbzLBV3t+7iU36Zq3/ABbwfeAAAAAArHhMe8dqj8HZ9PbWcrHhMe8dqj8HZ9PbBVXAb/gWsfwmE/ZdajZc4Df8C1j+Ewn7LrU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AAAAAAAAAAAAAAAAAAAAAAAAAAAADg7QMHVmGg9SYK3EzXictxNmmI7c1Wqo/5sVcE7G0YTbVldu5MR7KsYizEz3epzVHmt5zG+N08sPPXX2TZlsi2w114KibcYLFxjsurqj3NyzxuNTHhjdvon4pB6FP5u3KLVuu5cqimiiJqqqnmiI55V7ofbHozVmUWcVRneBy7FzTHVsHjcRTZuWqu3EcaY40eGOT4uZBNv+27IMt0jmGS6XzPD5nnOPtVYebmEuRct4eiqN1VU1xyTVumYiInfE8s83KGdNh9qrOduuna7dM768wqxW7uRTFVyf1UvQpkLgY6Mv4nP8fq7F2ppweEt1YTCVVR9vdq3ceY/q08n9vwS16AAAAAwb/Kx/xX/qW8mDf5WP8Aiv8A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5equjGceJ3vMlx7DiU6w3lnMB9IQAAAAAAAAAALQ2JfdnyP7xaCr9iX3Z8j+8Wgot85yvp2hLTgIHtk6MYXxynzK08QPbJ0YwvjlPmVorszdnqzVgpsBf0IAAAAAAAAAC+NmXQjLfK+lrShF9mXQjLfK+lrSh8823M2nNPdNGApvbJ0nwvidPn1rkU3tk6T4XxOnz63uuPNxpLFeCBgLqiAAAAAAAAAAagAfMk4znqrpPnHjl7z5aMZz1V0nzjxy958rDu9xK9GlblgLYjAAAAAAAAEo2ZdN8t8r6KtF0o2ZdN8t8r6Kt5dty1pyz2ZjFfAD54mGX2oGX1m3c9zp9tKwBZ0YAAAAAAAAtDYl92fI/vFXrQ2JfdnyP7xy75ydfTvDanFaACjJUX2m9CMy8l6WhQ6+NpvQjMvJeloUOuG7+Wq5p7QjrxAHdaAAAAAAAAC5NjfRjFeOVeZQptcmxvoxivHKvMoce/MpOsNqMU8AUpKq/bb9xvLfu1XrQ22/cby37tV683Nk6OveUVWIA6jUAAAAAAAAaM0r0YyfxOz5kM5tGaV6MZP4nZ8yFd3h4dGreh1AFUSKH2m9N8y8l6KhF0o2m9N8y8l6KhF30PYstZ8sdkM4gD1MAAAAAAAAOppXpPk/jlnz4aMZz0r0nyfxyz58NGKpvDxKNElAArrdl8B9NQAAAAAAAAAAJ5sb6T4rxOrz6FyKb2N9J8V4nV59C5FKvzNzpCWjARfab0IzLyXpaEoRfab0IzLyXpaHh2LM2fNHdmcFDgPoaEAAAAAAAAABcmxvoxivHKvMoTxA9jfRjFeOVeZQnigXnm7TVNTgKv22/cby37taCr9tv3G8t+7S3NnKOvaWKsFXgL0iAAAAAAAAAAaM0r0YyfxOz5kOo5elejGT+J2fMh1Hze34lWsp4FN7ZOk+F8Tp8+tcim9snSfC+J0+fW6dx5uNJa14IGAuqIAAAAAAAAdTSvSfJ/HLPnw5bqaV6T5P45Z8+EVvw6tJZhowB83TDOequk+ceOXvPloxnPVXSfOPHL3nysO73Er0aVuWAtiMAAAAAAAASjZl03y3yvoq0XSjZl03y3yvoq3l23LWnLPZmMV8APniZy9VdGM48TveZLObRmqujGceJ3vMlnNa93uHXqjrAFiaAAAAAAAAC0NiX3Z8j+8VetDYl92fI/vHLvnJ19O8NqcVoAKMlQPbJ0YwvjlPmVqbXJtk6MYXxynzK1NrrceUjWUVeIA7DUAAAAAAAAXxsy6EZb5X0tah18bMuhGW+V9LW4W8GWp5o7S3oxSgBT0im9snSfC+J0+fWgaebZOk+F8Tp8+tA1+uzKWeiGrEAe9gAAAAAAAAagZfagVjeP2+v0koAFZbs56q6T5x45e8+XLdTVXSfOPHL3ny5b6RYcOnSEMgCVgAAAAAAABKNmXTfLfK+irXwofZl03y3yvoq18KfvBmaeWO8pKMBy9VdGM48TveZLqOXqroxnHid7zJcew4lOsN5ZzAfSEAAAAAAAAAAC0NiX3Z8j+8Wgq/Yl92fI/vFoKLfOcr6doS04CB7ZOjGF8cp8ytPED2ydGML45T5laK7M3Z6s1YKbAX9CAAAAAAAAAAvjZl0Iy3yvpa0oRfZl0Iy3yvpa0ofPNtzNpzT3TRgKv22/cby37taCr9tv3G8t+7em5s5R17SxVgq8BekQAAAAAAAAADRmlejGT+J2fMh1HL0r0YyfxOz5kOo+b2/Eq1lPAofab03zLyXoqF8KH2m9N8y8l6Kh2N38zVyz3hpXgi4C4IwAAAAAAAB1NK9J8n8cs+fDluppXpPk/jlnz4RW/Dq0lmGjAHzdMMvtQMvrNu57nT7aVgCzowAAAAAAABPNjfSfFeJ1efQgaebG+k+K8Tq8+h4LzylpozTiuQBQUyL7TehGZeS9LQodfG03oRmXkvS0KHXDd/LVc09oR14gDutAAAAAAAABcmxvoxivHKvMoU2uTY30YxXjlXmUOPfmUnWG1GKeAKUlVftt+43lv3ar1obbfuN5b92q9ebmydHXvKKrEAdRqAAAAAAAANGaV6MZP4nZ8yGc2jNK9GMn8Ts+ZCu7w8OjVvQ6gCqJFD7Tem+ZeS9FQi6UbTem+ZeS9FQi76HsWWs+WOyGcQB6mAAAAAAAAHU0r0nyfxyz58NGM56V6T5P45Z8+GjFU3h4lGiSgAV1uAAAAAAAAAAAAAAAAAAAAwbwYff8Acp/vfobjeTBvBh9/3Kf736G43kAAAAAAAAAAAAAAAAAAAAAAAAAAAAAAD58wxuGy7AYnG469RYwmGt1Xr12ud1NFFMb5qnwRESoXW3Ch0xlXVLGmMFic7xEckXat+HsflqjjT+bHxrq1nk9eodI53k1u9TYrzDBXsJTdqjfFE10TTxpjt7t6pNFcGjRuR9TvZ3Vic+xdPLPV56lZ3+C3TO/5KqqoBnLW23jXequqWqs0nKsFXyex8tibMbu5Ne+a5/O3eBqDgoV1XNi+WV3KpqrqxGJmaqp3zM9Vq5VScNDLMBlFOisJlWCw2CwtFGL4tnD2qbdEctntREQtrgm+8nlXjGI9LUC4QcTXGobGlNI5tnuKiKrWBw9V6KN+7j1bvc0/LVMR8oK526bbMBs5ojLcutW8w1Hdo48WKqv+Hh6Z5qrm7l5e1TG6Zjl3xG7fm/CYrbBtgxF27gsRm2Kwc1TFXUrvsXCUeDnpomY+Wp82x7SOL2xbU8TidQXrl3CRVVj8zuxO6a4meS3E9rjTycnNTE7uaG8suwWFy3A2MFl+HtYbCWKIt2rNqmKaaKY5oiI5gZ04PuxrVuiNeTnuormAnD1YS5Zmm1iKrlzjVTTMfxd3anttJgDlaqz7BaY07mGdZrcmjBYK1N25Mc87uamPDM7ojwzDDWoNX68236u+xeXTiKrF6ZmzlmHucSxZtxP21yeSJ3cm+qrtzujdviF6cNPOrmC0DlOU2q5p+yON49yI/jUWqd+786qifkflwK9P2cLorNs+rtx7Lx2LnD01zHLFq3TG6I+Oqqrf8UAra5wV9aU4HqtOZZFXiN2/qEXrkT8XGm3u3/q8KNaO2ga22NatnKc29lzhMPXFOKynFV8aiaJ7dueWKZ3csVU8k8m/fDfLMHDc0/ZqyrT2o7duKcRRfqwF2uI5a6aqZroifimiv86QaQyHNsHn2S4HNcsuxdwWMs037VfdpqjfG/uT3Y7Uvn1dqDA6V01mOeZrXNGDwVqbte7nqnmimPDMzER4ZhUHA5zm5mOyu9gL1c1VZZjrlm3E9q3VFNyP/NVW5XDXzq5hNE5JlFuuaYzDGVXbm7+NRap5vi41ymfkgFH53qrXu3HV05bgJxFdm7M1WstsXOJh7FuJ+2rnkid2+N9VXbndHPEJPe4K+tKMDN2jMsiuYiI39Qi9ciZ8EVTRu3/q8KzuBfp+zgtBZlnlVuPZeY4ybUV7uXqVuIiI/Oqr/V3GhgYI0RtF1psd1ZOUZz7LrwWGuRRi8pxVfGpinu253zFM7uWJp5J5N++G6slzPCZ1lGCzPLbsXsFjLNN+zXH8amqN8fF8TNHDc0/Z9iad1FbtxTfi5XgL1cRy10zE10RPxbrn5U04H2c3Mz2S+w71c1VZZjbuGo3zy8SYpuR+uuqPkBa2s9R4HSOl8xz3NappwmCtTcqiOeueamiPDVMxEeGWHM21Jr/bnq2rLsFVfu2rkzXby6xcmjDYe3E/bV80Tu3xvqq5Zmd0c8Qu3htZ1cwuksgya3XNNOOxdd+5EfxqbVMRunwb7kT8kOhwM9P2cBs7xudTbj2XmeLqp4+7l6lbji0x+dNyfl8AKrxHBX1pbwM3beZZFdxERv6hTeuRM+CKpo3b/j3R4Ue0HtK1lsg1XOUZ57MuYDD3It4zKsVXxuJT/OtTM+5ndO+JieLPJzxyt6sq8NzT9mmNOaitW4pv1TXgb9cR9tG7j2/yf8T8oNP5RmOFzfK8JmOX3ab2Dxdqm/ZuU81VFUb4n8kudrfU2B0dpXMc+zSZ9i4O3x5pp+2uVTO6miPDNUxHyqw4Iec3M12Q2sNermqrLMZdwlO/n4s8W5HpJj5EU4bmdXMPpvTmS265inGYm5ibkR24tUxERPg33N/yApjMc/2gbdNW1ZfhK7963XvrowFm5NvC4a3E/bVdrk3x7qrfMzyR2oSjE8FjWtrAzdtZjkd/ERG/qFN65Ez4IqmiI3/HuhbXA30/Zy7ZpiM46nHsrNcXXM3N3L1O37imn5KuqT8q+wYM2fbTtYbJNVzk+fzjLuXYe7FrGZXiquNNqP51qZn3M7p3xuni1fLEt1ZZjsNmmW4XH4C7TewmKtU3rNynmroqjfE/kllnhuafs28RpzUNm3FN69FzBX6oj7bi7qrf7a/1dxZPBKzm5m2x3CWL1c115bir2DiZ5+LyXKY+SLkR8UAuYAAABWPCY947VH4Oz6e2s5WPCY947VH4Oz6e2CquA3/AtY/hMJ+y61Gy5wG/4FrH8JhP2XWo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BEto2z7T+0HKKcDqHCzXNuZmxibU8W9YmeeaavD24mJid0cnJCWgMn5rwS8TGIqnKdVWarEzyU4nCTFVMdyZpqmJ+PdDq6U4KOX4bF272p9QXsdZpnfOGwlnqMVeCa5mZ3fFET4WmwHxZNlWByTK8NluU4W1hMDhqOJas2o3U0x/+3Lv55nlfaAAAAADBv8rH/Ff+pbyYN/lY/wCK/wD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cvVXRjOPE73mS6jl6q6MZx4ne8yXHsOJTrDeWcwH0hAAAAAAAAAAAtDYl92fI/vFoKv2JfdnyP7xaCi3znK+naEtOAge2ToxhfHKfMrTxA9snRjC+OU+ZWiuzN2erNWCmwF/QgAAAAAAAAAL42ZdCMt8r6WtKEX2ZdCMt8r6WtKHzzbczac0900YCm9snSfC+J0+fWuRTe2TpPhfE6fPre6483GksV4IGAuqIAAAAAAAAABqAB8yTjOequk+ceOXvPloxnPVXSfOPHL3nysO73Er0aVuWAtiMAAAAAAAASjZl03y3yvoq0XSjZl03y3yvoq3l23LWnLPZmMV8APniYZfagZfWbdz3On20rAFnRgAAAAAAAC0NiX3Z8j+8VetDYl92fI/vHLvnJ19O8NqcVoAKMlRfab0IzLyXpaFDr42m9CMy8l6WhQ64bv5armntCOvEAd1oAAAAAAAALk2N9GMV45V5lCm1ybG+jGK8cq8yhx78yk6w2oxTwBSkqr9tv3G8t+7VetDbb9xvLfu1Xrzc2To695RVYgDqNQAAAAAAABozSvRjJ/E7PmQzm0ZpXoxk/idnzIV3eHh0at6HUAVRIofab03zLyXoqEXSjab03zLyXoqEXfQ9iy1nyx2QziAPUwAAAAAAAA6mlek+T+OWfPhoxnPSvSfJ/HLPnw0Yqm8PEo0SUACut2XwH01AAAAAAAAAAAnmxvpPivE6vPoXIpvY30nxXidXn0LkUq/M3OkJaMBF9pvQjMvJeloShF9pvQjMvJeloeHYszZ80d2ZwUOA+hoQAAAAAAAAAFybG+jGK8cq8yhPED2N9GMV45V5lCeKBeebtNU1OAq/bb9xvLfu1oKv22/cby37tLc2co69pYqwVeAvSIAAAAAAAAABozSvRjJ/E7PmQ6jl6V6MZP4nZ8yHUfN7fiVayngU3tk6T4XxOnz61yKb2ydJ8L4nT59bp3Hm40lrXggYC6ogAAAAAAAB1NK9J8n8cs+fDluppXpPk/jlnz4RW/Dq0lmGjAHzdMM56q6T5x45e8+WjGc9VdJ848cvefKw7vcSvRpW5YC2IwAAAAAAABKNmXTfLfK+irRdKNmXTfLfK+ireXbctacs9mYxXwA+eJnL1V0YzjxO95ks5tGaq6MZx4ne8yWc1r3e4deqOsAWJoAAAAAAAALQ2JfdnyP7xV60NiX3Z8j+8cu+cnX07w2pxWgAoyVA9snRjC+OU+ZWptcm2ToxhfHKfMrU2utx5SNZRV4gDsNQAAAAAAABfGzLoRlvlfS1qHXxsy6EZb5X0tbhbwZanmjtLejFKAFPSKb2ydJ8L4nT59aBp5tk6T4XxOnz60DX67MpZ6IasQB72AAAAAAAABqBl9qBWN4/b6/SSgAVluznqrpPnHjl7z5ct1NVdJ848cvefLlvpFhw6dIQyAJWAAAAAAAAEo2ZdN8t8r6KtfCh9mXTfLfK+irXwp+8GZp5Y7ykowHL1V0YzjxO95kuo5equjGceJ3vMlx7DiU6w3lnMB9IQAAAAAAAAAALQ2JfdnyP7xaCr9iX3Z8j+8Wgot85yvp2hLTgIHtk6MYXxynzK08QPbJ0YwvjlPmVorszdnqzVgpsBf0IAAAAAAAAAC+NmXQjLfK+lrShF9mXQjLfK+lrSh8823M2nNPdNGAq/bb9xvLfu1oKv22/cby37t6bmzlHXtLFWCrwF6RAAAAAAAAAANGaV6MZP4nZ8yHUcvSvRjJ/E7PmQ6j5vb8SrWU8Ch9pvTfMvJeioXwofab03zLyXoqHY3fzNXLPeGleCLgLgjAAAAAAAAHU0r0nyfxyz58OW6mlek+T+OWfPhFb8OrSWYaMAfN0wy+1Ay+s27nudPtpWALOjAAAAAAAAE82N9J8V4nV59CBp5sb6T4rxOrz6HgvPKWmjNOK5AFBTIvtN6EZl5L0tCh18bTehGZeS9LQodcN38tVzT2hHXiAO60AAAAAAAAFybG+jGK8cq8yhTa5NjfRjFeOVeZQ49+ZSdYbUYp4ApSVV+237jeW/dqvWhtt+43lv3ar15ubJ0de8oqsQB1GoAAAAAAAA0ZpXoxk/idnzIZzaM0r0YyfxOz5kK7vDw6NW9DqAKokUPtN6b5l5L0VCLpRtN6b5l5L0VCLvoexZaz5Y7IZxAHqYAAAAAAAAdTSvSfJ/HLPnw0YznpXpPk/jlnz4aMVTeHiUaJKABXW4AAAAAAAAAAAAAAAAAAADBvBh9/wByn+9+huN5MG8GH3/cp/vfobjeQAAAAAAAAAAAAAAAAAAAAAAAAAAAAAAAAMocOX+FaN/qYv8AbZWdwTfeTyrxjEelqVjw5f4Vo3+pi/22VncE33k8q8YxHpagXCorhkZpXgtk9nB26t32QzC1Zrju0U01XPOopXqzZw3qpjSWm6e1OOrn/L//AEgo3ZjtUxmzzSuaYLTeCt1Z9mmJp42Lu0cem1app3URTT/Gq41VfPyR3J38kluYPb/nVicz6pq2iiqOPxbeInCzMeC1FVM/JFKccDPQ+WYvAZhrDHWqMRjrGKnB4SK6d8WOLRTVVXH9KePERPaiJ7rVAMO6K2+a50XnnsHVtWJzTCWq+JicJj6OJibXd4tcxFUVeCrfHxc7aGm87wGpMiwWcZRfi/gcZbi7arjuduJjtTE74mO1MTCheGRovCY3SFjVmHs00Zjl92iziLlMbpuWK54sRV3Zprmnd/Wl8PAl1BexGSahyC9XNVrB3beKsRPai5FUVxHg30Uz/akHM4ctc9W0ZR/FinGVeh/2WVwS6YjYrlkx/GxGImfnJhWfDlj/AKVo2f6GL/bZWbwTPeUyvxjEelqBcSieGXTFWyTDzPPTmlmY/MuR/wA17KK4ZPvR2fxnZ8y4CNcB6uZyDVVHajE2Jj5aKv8AZx+HJXM5ho+jf7mm1iqo+WbX+zr8B6J+wWq57U4mxH/lrcbhxx/9qaRn/wDI4nzrYLX4KNMRsQyWY56ruJmfnq4W6qPgp+8fkf4XE+nrW4ChOGjTE7KcBM89Ob2Zj5q84vAhrmdLamo7UY23MfLR/wDodvhoe9RgfxtZ9FecPgQRPWxqae1OMtR/5JBHuHDXM53pSjf7mnD4iqPlqo/2W/wWKYjYZp2Y/jVYmZ/SLkKe4cMf/b+lZ/8A+a/59K4uCz7xenPjxP8A8zdBa7P/AA1qYnZdlNXbjObUf5F//ZoBQHDW96zKvxza9BfBz+BHXM6L1DR2ozCmY+W3H+yI8N+uZ1Lpijf7mnCXao+WuP8AZLeBFE9Zuop7U4+mP8uEQ4b0f/zTpmf/APiueeC7OC/TFOwvTG7txiJ/9TdWmq3gw+8Zpj+riP8A5m6tIGeeGxTE7Oclq7cZtTH+Td/2fnwJa5nQOe0dqMz3x8tqj/Z+vDY97bJvxtR6G6/HgSxPWHn09qcy3f5VANFgAKG7KXQn3nn/AOjW/rF8qG7FrQn35n/6Tb+rA7KXQn3nn/6Nb+sQ3bFt/wBJax2b51kOVYbOKMbjKLdNuq/Yopoji3aKp3zFczzUz2ky7FrQn35n/wCk2/q0N2xbANJaO2b51n2VYnOK8bg6LdVum/foqonjXaKZ3xFETzVT2wfRwG/4FrH8JhP2XWo2XOA3/AtY/hMJ+y61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xtZ9HdOBj702M/G170doF8gAAAAAAAAAAAAAAAAAAAAAAAAAAAAAAAAAAAAAAAAAAAAAAAMG/wArH/Ff+pbyYN/lY/4r/wB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By9VdGM48TveZLqOXqroxnHid7zJcew4lOsN5ZzAfSEAAAAAAAAAAC0NiX3Z8j+8Wgq/Yl92fI/vFoKLfOcr6doS04CB7ZOjGF8cp8ytPED2ydGML45T5laK7M3Z6s1YKbAX9CAAAAAAAAAAvjZl0Iy3yvpa0oRfZl0Iy3yvpa0ofPNtzNpzT3TRgKb2ydJ8L4nT59a5FN7ZOk+F8Tp8+t7rjzcaSxXggYC6ogAAAAAAAAAGoAHzJOM56q6T5x45e8+WjGc9VdJ848cvefKw7vcSvRpW5YC2IwAAAAAAABKNmXTfLfK+irRdKNmXTfLfK+ireXbctacs9mYxXwA+eJhl9qBl9Zt3Pc6fbSsAWdGAAAAAAAALQ2JfdnyP7xV60NiX3Z8j+8cu+cnX07w2pxWgAoyVF9pvQjMvJeloUOvjab0IzLyXpaFDrhu/lquae0I68QB3WgAAAAAAAAuTY30YxXjlXmUKbXJsb6MYrxyrzKHHvzKTrDajFPAFKSqv22/cby37tV60Ntv3G8t+7VevNzZOjr3lFViAOo1AAAAAAAAGjNK9GMn8Ts+ZDObRmlejGT+J2fMhXd4eHRq3odQBVEih9pvTfMvJeioRdKNpvTfMvJeioRd9D2LLWfLHZDOIA9TAAAAAAAADqaV6T5P45Z8+GjGc9K9J8n8cs+fDRiqbw8SjRJQAK63ZfAfTUAAAAAAAAAACebG+k+K8Tq8+hcim9jfSfFeJ1efQuRSr8zc6QlowEX2m9CMy8l6WhKEX2m9CMy8l6Wh4dizNnzR3ZnBQ4D6GhAAAAAAAAAAXJsb6MYrxyrzKE8QPY30YxXjlXmUJ4oF55u01TU4Cr9tv3G8t+7Wgq/bb9xvLfu0tzZyjr2lirBV4C9IgAAAAAAAAAGjNK9GMn8Ts+ZDqOXpXoxk/idnzIdR83t+JVrKeBTe2TpPhfE6fPrXIpvbJ0nwvidPn1uncebjSWteCBgLqiAAAAAAAAHU0r0nyfxyz58OW6mlek+T+OWfPhFb8OrSWYaMAfN0wznqrpPnHjl7z5aMZz1V0nzjxy958rDu9xK9GlblgLYjAAAAAAAAEo2ZdN8t8r6KtF0o2ZdN8t8r6Kt5dty1pyz2ZjFfAD54mcvVXRjOPE73mSzm0ZqroxnHid7zJZzWvd7h16o6wBYmgAAAAAAAAtDYl92fI/vFXrQ2JfdnyP7xy75ydfTvDanFaACjJUD2ydGML45T5lam1ybZOjGF8cp8ytTa63HlI1lFXiAOw1AAAAAAAAF8bMuhGW+V9LWodfGzLoRlvlfS1uFvBlqeaO0t6MUoAU9IpvbJ0nwvidPn1oGnm2TpPhfE6fPrQNfrsylnohqxAHvYAAAAAAAAGoGX2oFY3j9vr9JKABWW7Oequk+ceOXvPly3U1V0nzjxy958uW+kWHDp0hDIAlYAAAAAAAASjZl03y3yvoq18KH2ZdN8t8r6KtfCn7wZmnljvKSjAcvVXRjOPE73mS6jl6q6MZx4ne8yXHsOJTrDeWcwH0hAAAAAAAAAAAtDYl92fI/vFoKv2JfdnyP7xaCi3znK+naEtOAge2ToxhfHKfMrTxA9snRjC+OU+ZWiuzN2erNWCmwF/QgAAAAAAAAAL42ZdCMt8r6WtKEX2ZdCMt8r6WtKHzzbczac0900YCr9tv3G8t+7Wgq/bb9xvLfu3pubOUde0sVYKvAXpEAAAAAAAAAA0ZpXoxk/idnzIdRy9K9GMn8Ts+ZDqPm9vxKtZTwKH2m9N8y8l6KhfCh9pvTfMvJeiodjd/M1cs94aV4IuAuCMAAAAAAAAdTSvSfJ/HLPnw5bqaV6T5P45Z8+EVvw6tJZhowB83TDL7UDL6zbue50+2lYAs6MAAAAAAAATzY30nxXidXn0IGnmxvpPivE6vPoeC88paaM04rkAUFMi+03oRmXkvS0KHXxtN6EZl5L0tCh1w3fy1XNPaEdeIA7rQAAAAAAAAXJsb6MYrxyrzKFNrk2N9GMV45V5lDj35lJ1htRingClJVX7bfuN5b92q9aG237jeW/dqvXm5snR17yiqxAHUagAAAAAAADRmlejGT+J2fMhnNozSvRjJ/E7PmQru8PDo1b0OoAqiRQ+03pvmXkvRUIulG03pvmXkvRUIu+h7FlrPljshnEAepgAAAAAAAB1NK9J8n8cs+fDRjOelek+T+OWfPhoxVN4eJRokoAFdbgAAAAAAAAAAAAAAAAAAAMG8GH3/cp/vfobjeTBvBh9/wByn+9+huN5AAAAAAAAAAAAAAAAAAAAAAAAAAAAAAAAAyhw5f4Vo3+pi/22VncE33k8q8YxHpalY8OX+FaN/qYv9tlZ3BN95PKvGMR6WoFwqD4ZmU3MbswwePs0zV9j8woruT/Norpqo3/nTRHyr8czVGR4PUunswybM6OPg8bZqs3IjniJjkmPDE7pjwxAM98CPOrNzTWocjmuIxFjF042KZ56qa6IomY+Kbcflhpd594jDar2CbTaL1NO65amqLV2qmeoY/DzPLHxTyb456ZiO3ENA5fwqdIXMupu4/Ks6w+Nin3Vi1bt3Kd/cprmuN8eGYgEk4V+Ps4PYnm9i9VEXMbew9i1E9uqLtNyf/Lbqn5FVcB7B3as01Xjd0xZos2LO/tTVVVXP7Kf1q32tbSM72yamy/AZZl163g7dc0YHLrU9UruV1c9dW7nq3fJTG/wzOuNhOz/ANrvQeHy3ETRXmmIrnE42umd8dUmIjixPbimIiPDO+e2Cq+G/ltd3Tul8zppmbeGxV7D1T3JuUU1R6KXd4GebW8ZswxeX8aOr4DH1xNPbiiummqmflnjx8izNrGjbWvNB5nkVdVNu/eoivDXaua3epnfRPxb+SfBMsTbPNY6h2K67xdvGYC5ExPsfMMuvTxOqUxO+JieXljfvpq5YmJnniQehDOvDYzS3Y0JkeV8aIv4rMOrxT25ot26on9dyl9dXCo0X7A6rGW57OK4v/UdRt7uN/W4/N4f1M8aw1DqXbntGw1GCwUzdubrGDwVuZqow9rfvmqqrd4d9VU/siIBoTgW5ZXhdm+Z4+5TNPs3Maoo8NFFFMb/AM6ao+RxOHDltdzJ9K5pTTPU7F+/hq6vDcpoqp9HUv3Z/pjDaN0blOQYOePbwVmKKrm7d1SueWuvd4apqn5XN2vaLt6+0DmWRzVTbxNdMXcLcq5qL1PLTM+CeWmfBVIK74HGbW8bspu4GKo6tl+Ou26qe3FNcRXE/FM1VR8kr2efGzbW2f7Ftb421jMBc3TMWMxy69PEmuInfFUTy7qo3zMVcsTEz2paHr4VGi4wHVaMtz2rFcXksTZtxHG/rcfm8O75Ac/ht5pbtaN0/lXGjq2Jx9WJint8W3bqpn9d2HU4GOWV4TZhjsbcpmPZ2Y3KqJ7tFFFFO/8AOitnTVOeam267SbFOEwczeuxFjC4S3MzbwtmJ3zVVVu5uWZqqn/aG6tC6bw2kNIZVkOCnjWcDYi3x927j1c9Ve7+lVMz8oM88OLLa68DpPNKaZ6nbuYjDV1eGqKKqY/8laZ8D3NreO2R04KmqOq5djb1mqntxFUxcifinjz+SU62yaJo1/oDMMkiqijGTuv4S5VzUXqOWnf3Inlpme5VLGGzDXefbGNZ42zjcBdm3VMWMxy69PEqnizyVRPaqjfO6eWJiZ7u8HoKzVw3c0t29LacyrjR1W/jK8Vxf6Nuiad/+a6t7hUaMpwE3bWWZ5XiuLyWJs26Y3+Grj83h3fIzxqLNtTbdtpdn2LhN9+9EWcPhqJmbeEsRPLNVW7mjfM1VTzzPJ2oBpDga5ZXgtlOIxdymY9n5jdu0T3aKaaKPOpqQ7hxZbXNGk80opmbdM4jDXKu5M8SqmP1V/kaO0Xp7C6T0pleRYHlsYGxTaiqY3TXPPVVPhqqmZ+VH9tWh6doGz/H5NbminHUzGIwddfNTep37t/ciYmqmZ7UVbwQ7gh5tbx+x7D4OmqJuZbi79iuntxxquqxPxf8T9UrrefmyvaBnmxrV+Ow+NwF2qxXVFnMMuvT1OrfTPJVTPaqjfO7tTE/FMaDv8KjRlOAm7YyzPLmK4vJYqtW6Y3+GrjzyeHdPxA4vDfzS3RkOmcqiqJu3sTdxU09uKaKYpiZ+Pqk/klKOB1lleB2RVYm5TMez8wvYiiZ7dMRTb/bbqZpzrMNT7d9p1ucPhd+Iv7rVmzRvm1g7ETz1VdyN8zNXbmeSOWIbx0hkOF0vpjLMkwH8GwNimzTVMbprmI5ap8MzvmfDIOuAAAArHhMe8dqj8HZ9PbWcrHhMe8dqj8HZ9PbBVXAb/gWsfwmE/ZdajZc4Df8C1j+Ewn7LrU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AAAAAAAAAAAAAAAAAAAAAAAAAAAAAAAAAAAAAAAwb/ACsf8V/6lvJg3+Vj/iv/AF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5equjGceJ3vMlx7DiU6w3lnMB9IQAAAAAAAAAALQ2JfdnyP7xaCr9iX3Z8j+8Wgot85yvp2hLTgIHtk6MYXxynzK08QPbJ0YwvjlPmVorszdnqzVgpsBf0IAAAAAAAAAC+NmXQjLfK+lrShF9mXQjLfK+lrSh8823M2nNPdNGApvbJ0nwvidPn1rkU3tk6T4XxOnz63uuPNxpLFeCBgLqiAAAAAAAAAAagAfMk4znqrpPnHjl7z5aMZz1V0nzjxy958rDu9xK9GlblgLYjAAAAAAAAEo2ZdN8t8r6KtF0o2ZdN8t8r6Kt5dty1pyz2ZjFfAD54mGX2oGX1m3c9zp9tKwBZ0YAAAAAAAAtDYl92fI/vFXrQ2JfdnyP7xy75ydfTvDanFaACjJUX2m9CMy8l6WhQ6+NpvQjMvJeloUOuG7+Wq5p7QjrxAHdaAAAAAAAAC5NjfRjFeOVeZQptcmxvoxivHKvMoce/MpOsNqMU8AUpKq/bb9xvLfu1XrQ22/cby37tV683Nk6OveUVWIA6jUAAAAAAAAaM0r0YyfxOz5kM5tGaV6MZP4nZ8yFd3h4dGreh1AFUSKH2m9N8y8l6KhF0o2m9N8y8l6KhF30PYstZ8sdkM4gD1MAAAAAAAAOppXpPk/jlnz4aMZz0r0nyfxyz58NGKpvDxKNElAArrdl8B9NQAAAAAAAAAAJ5sb6T4rxOrz6FyKb2N9J8V4nV59C5FKvzNzpCWjARfab0IzLyXpaEoRfab0IzLyXpaHh2LM2fNHdmcFDgPoaEAAAAAAAAABcmxvoxivHKvMoTxA9jfRjFeOVeZQnigXnm7TVNTgKv22/cby37taCr9tv3G8t+7S3NnKOvaWKsFXgL0iAAAAAAAAAAaM0r0YyfxOz5kOo5elejGT+J2fMh1Hze34lWsp4FN7ZOk+F8Tp8+tcim9snSfC+J0+fW6dx5uNJa14IGAuqIAAAAAAAAdTSvSfJ/HLPnw5bqaV6T5P45Z8+EVvw6tJZhowB83TDOequk+ceOXvPloxnPVXSfOPHL3nysO73Er0aVuWAtiMAAAAAAAASjZl03y3yvoq0XSjZl03y3yvoq3l23LWnLPZmMV8APniZy9VdGM48TveZLObRmqujGceJ3vMlnNa93uHXqjrAFiaAAAAAAAAC0NiX3Z8j+8VetDYl92fI/vHLvnJ19O8NqcVoAKMlQPbJ0YwvjlPmVqbXJtk6MYXxynzK1NrrceUjWUVeIA7DUAAAAAAAAXxsy6EZb5X0tah18bMuhGW+V9LW4W8GWp5o7S3oxSgBT0im9snSfC+J0+fWgaebZOk+F8Tp8+tA1+uzKWeiGrEAe9gAAAAAAAAagZfagVjeP2+v0koAFZbs56q6T5x45e8+XLdTVXSfOPHL3ny5b6RYcOnSEMgCVgAAAAAAABKNmXTfLfK+irXwofZl03y3yvoq18KfvBmaeWO8pKMBy9VdGM48TveZLqOXqroxnHid7zJcew4lOsN5ZzAfSEAAAAAAAAAAC0NiX3Z8j+8Wgq/Yl92fI/vFoKLfOcr6doS04CB7ZOjGF8cp8ytPED2ydGML45T5laK7M3Z6s1YKbAX9CAAAAAAAAAAvjZl0Iy3yvpa0oRfZl0Iy3yvpa0ofPNtzNpzT3TRgKv22/cby37taCr9tv3G8t+7em5s5R17SxVgq8BekQAAAAAAAAADRmlejGT+J2fMh1HL0r0YyfxOz5kOo+b2/Eq1lPAofab03zLyXoqF8KH2m9N8y8l6Kh2N38zVyz3hpXgi4C4IwAAAAAAAB1NK9J8n8cs+fDluppXpPk/jlnz4RW/Dq0lmGjAHzdMMvtQMvrNu57nT7aVgCzowAAAAAAABPNjfSfFeJ1efQgaebG+k+K8Tq8+h4LzylpozTiuQBQUyL7TehGZeS9LQodfG03oRmXkvS0KHXDd/LVc09oR14gDutAAAAAAAABcmxvoxivHKvMoU2uTY30YxXjlXmUOPfmUnWG1GKeAKUlVftt+43lv3ar1obbfuN5b92q9ebmydHXvKKrEAdRqAAAAAAAANGaV6MZP4nZ8yGc2jNK9GMn8Ts+ZCu7w8OjVvQ6gCqJFD7Tem+ZeS9FQi6UbTem+ZeS9FQi76HsWWs+WOyGcQB6mAAAAAAAAHU0r0nyfxyz58NGM56V6T5P45Z8+GjFU3h4lGiSgAV1uAAAAAAAAAAAAAAAAAAAAwbwYff9yn+9+huN5MG8GH3/AHKf736G43kAAAAAAAAAAAAAAAAAAAAAAAAAAAAAAAACKa52eaW13Xg6tVZX7PqwcVxYn2RdtcTjbuN9pVTv38WOfuOnpLTOUaRyS1lGnsJ7Ey61VVVRa6pXc3TVO+eWuZnnnuuwAAA5eotP5RqXLqsBn2XYbMMJVO/qd+iKoie7HbifDHKrHEcHDZxdxE3KMsxlqmZ39Soxtzi/rmZ/WuIBFtF7PtK6Lpq62slw2Cu1Rxar/LXdqjuTcqmat3g37kpABGtZaE0zrOzTb1Nk2Fx00RxaLtUTTdojuRXTMVRHgiUlAU3TwbtnMX+POXY2ad+/qc425xf27/1rF0jo3Tuj8JVh9NZRhcvor+3qt0766+5xq531VfLMu+AAAjOs9BaX1pbpp1Nk2Fx1dEcWi7VE0XaI7kXKZiqI8G/cgNPBu2c03+POXY2qnf8A9XONucX9u/8AWuQBwdJaP09pDB1YbTWU4XL7de7jzap3117ubjVzvqq+WZd4AEX1noDS2tKKY1Lk2GxtyiOLRemJou0x3IuUzFW7wb9yUAKbo4N2zmm/x5y7G1079/U5xtzi/qnf+tY+k9I5BpHBVYXTeU4XL7VW7j9Sp91Xu5uNVO+qr5Zl3QAAEW1ps+0rrSmnrlyXDYy7THFpv8tu7THciumYq3eDfuQS3wbtnNF/j1Zdja6d+/qdWNucX9UxP61yAOJpTSeQ6SwM4TTeVYXL7NW6a+o0e6rmOaaqp91VPxzLtgAAAAArHhMe8dqj8HZ9PbWcrHhMe8dqj8HZ9PbBVXAb/gWsfwmE/ZdajZc4Df8AAtY/hMJ+y61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ABtZ9HdOBj702M/G170do4Z3vTYP8bWfR3TgY+9NjPxte9HaBfIAAAAAAAAAAAAAAAAAAAAAAAAAAAAAAAAAAAAAAAAAAAAAAADBv8rH/Ff+pbyYN/lY/wCK/wD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cvVXRjOPE73mS6jl6q6MZx4ne8yXHsOJTrDeWcwH0hAAAAAAAAAAAtDYl92fI/vFoKv2JfdnyP7xaCi3znK+naEtOAge2ToxhfHKfMrTxA9snRjC+OU+ZWiuzN2erNWCmwF/QgAAAAAAAAAL42ZdCMt8r6WtKEX2ZdCMt8r6WtKHzzbczac0900YCm9snSfC+J0+fWuRTe2TpPhfE6fPre6483GksV4IGAuqIAAAAAAAAABqAB8yTjOequk+ceOXvPloxnPVXSfOPHL3nysO73Er0aVuWAtiMAAAAAAAASjZl03y3yvoq0XSjZl03y3yvoq3l23LWnLPZmMV8APniYZfagZfWbdz3On20rAFnRgAAAAAAAC0NiX3Z8j+8VetDYl92fI/vHLvnJ19O8NqcVoAKMlRfab0IzLyXpaFDr42m9CMy8l6WhQ64bv5armntCOvEAd1oAAAAAAAALk2N9GMV45V5lCm1ybG+jGK8cq8yhx78yk6w2oxTwBSkqr9tv3G8t+7VetDbb9xvLfu1Xrzc2To695RVYgDqNQAAAAAAABozSvRjJ/E7PmQzm0ZpXoxk/idnzIV3eHh0at6HUAVRIofab03zLyXoqEXSjab03zLyXoqEXfQ9iy1nyx2QziAPUwAAAAAAAA6mlek+T+OWfPhoxnPSvSfJ/HLPnw0Yqm8PEo0SUACut2XwH01AAAAAAAAAAAnmxvpPivE6vPoXIpvY30nxXidXn0LkUq/M3OkJaMBF9pvQjMvJeloShF9pvQjMvJeloeHYszZ80d2ZwUOA+hoQAAAAAAAAAFybG+jGK8cq8yhPED2N9GMV45V5lCeKBeebtNU1OAq/bb9xvLfu1oKv22/cby37tLc2co69pYqwVeAvSIAAAAAAAAABozSvRjJ/E7PmQ6jl6V6MZP4nZ8yHUfN7fiVayngU3tk6T4XxOnz61yKb2ydJ8L4nT59bp3Hm40lrXggYC6ogAAAAAAAB1NK9J8n8cs+fDluppXpPk/jlnz4RW/Dq0lmGjAHzdMM56q6T5x45e8+WjGc9VdJ848cvefKw7vcSvRpW5YC2IwAAAAAAABKNmXTfLfK+irRdKNmXTfLfK+ireXbctacs9mYxXwA+eJnL1V0YzjxO95ks5tGaq6MZx4ne8yWc1r3e4deqOsAWJoAAAAAAAALQ2JfdnyP7xV60NiX3Z8j+8cu+cnX07w2pxWgAoyVA9snRjC+OU+ZWptcm2ToxhfHKfMrU2utx5SNZRV4gDsNQAAAAAAABfGzLoRlvlfS1qHXxsy6EZb5X0tbhbwZanmjtLejFKAFPSKb2ydJ8L4nT59aBp5tk6T4XxOnz60DX67MpZ6IasQB72AAAAAAAABqBl9qBWN4/b6/SSgAVluznqrpPnHjl7z5ct1NVdJ848cvefLlvpFhw6dIQyAJWAAAAAAAAEo2ZdN8t8r6KtfCh9mXTfLfK+irXwp+8GZp5Y7ykowHL1V0YzjxO95kuo5equjGceJ3vMlx7DiU6w3lnMB9IQAAAAAAAAAALQ2JfdnyP7xaCr9iX3Z8j+8Wgot85yvp2hLTgIHtk6MYXxynzK08QPbJ0YwvjlPmVorszdnqzVgpsBf0IAAAAAAAAAC+NmXQjLfK+lrShF9mXQjLfK+lrSh8823M2nNPdNGAq/bb9xvLfu1oKv22/cby37t6bmzlHXtLFWCrwF6RAAAAAAAAAANGaV6MZP4nZ8yHUcvSvRjJ/E7PmQ6j5vb8SrWU8Ch9pvTfMvJeioXwofab03zLyXoqHY3fzNXLPeGleCLgLgjAAAAAAAAHU0r0nyfxyz58OW6mlek+T+OWfPhFb8OrSWYaMAfN0wy+1Ay+s27nudPtpWALOjAAAAAAAAE82N9J8V4nV59CBp5sb6T4rxOrz6HgvPKWmjNOK5AFBTIvtN6EZl5L0tCh18bTehGZeS9LQodcN38tVzT2hHXiAO60AAAAAAAAFybG+jGK8cq8yhTa5NjfRjFeOVeZQ49+ZSdYbUYp4ApSVV+237jeW/dqvXdtE0vjdSfY/2Ddw1v2P1Tj9WqqjfxuLu3bon+bKG+1fnX31l3zlfqLfde3bPZbLRRXXETHj3lHVE+KBiee1fnX31l3zlfqHtX5199Zd85X6j3+p7J8kNfLKBiee1fnX31l3zlfqHtX5199Zd85X6h6nsnyQeWUDE89q/OvvrLvnK/UPavzr76y75yv1D1PZPkg8soGJ57V+dffWXfOV+oe1fnX31l3zlfqHqeyfJB5ZQMTz2r86++su+cr9Q9q/OvvrLvnK/UPU9k+SDyygbRmlejGT+J2fMhV/tX5199Zd85X6i2MlwteBybAYS7NM3LGHt2qpp5pmmmInd4ORxL72uxt7OiLKrx8Jb0xMPsAVxuofab03zLyXoqEXagFisL+/hWdNn/AA/HwiIx/p0aTQy+NQCT+Y/7f+f+HkZfGoA/mP8At/5/4eRl8agD+Y/7f+f+HkZfGoA/mP8At/5/4eRl8agD+Y/7f+f+HkZz0r0nyfxyz58NGA5V47f+tqpq8vh4f++P1DNMeAA5zYAAAAAAAAAAAAAAAAAAABg3gw+/7lP979DcbyYN4MPv+5T/AHv0NxvIAAAAAAAAAAAAAAAAAAAAAAAAAAAAAAAAAAAAAAAAAAAAAAAAAAAAAAAAAAAAAAAABWPCY947VH4Oz6e2s5WPCY947VH4Oz6e2CquA3/AtY/hMJ+y61Gy5wG/4FrH8JhP2XWo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AIr/ANS3kwb/AC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Zz1V0nzjxy958uW6mquk+ceOXvPly30iw4dOkIZAErAAAAAAAACUbMum+W+V9FWvhQ+zLpvlvlfRVr4U/eDM08sd5SUYDl6q6MZx4ne8yXUcvVXRjOPE73mS49hxKdYbyzmA+kIAAAAAAAAAAFobEvuz5H94tBV+xL7s+R/eLQUW+c5X07QlpwED2ydGML45T5laeIHtk6MYXxynzK0V2Zuz1ZqwU2Av6EAAAAAAAAABfGzLoRlvlfS1pQi+zLoRlvlfS1pQ+ebbmbTmnumjAU3tk6T4XxOnz61yKb2ydJ8L4nT59b3XHm40livBAwF1RAAAAAAAAAANQAPmScZz1V0nzjxy958tGM56q6T5x45e8+Vh3e4lejStywFsRgAAAAAAACUbMum+W+V9FWi6UbMum+W+V9FW8u25a05Z7MxivgB88TDL7UDL6zbue50+2lYAs6MAAAAAAAAWhsS+7Pkf3ir1obEvuz5H945d85Ovp3htTitABRkqL7TehGZeS9LQodfG03oRmXkvS0KHXDd/LVc09oR14gDutAAAAAAAABcmxvoxivHKvMoU2uTY30YxXjlXmUOPfmUnWG1GKeAKUlVftt+43lv3ar1obbfuN5b92q9ebmydHXvKKrEAdRqAAAAAAAANGaV6MZP4nZ8yGc2jNK9GMn8Ts+ZCu7w8OjVvQ6gCqJFD7Tem+ZeS9FQi6UbTem+ZeS9FQi76HsWWs+WOyGcQB6mAAAAAAAAHU0r0nyfxyz58NGM56V6T5P45Z8+GjFU3h4lGiSgAV1uy+A+moAAAAAAAAAAE82N9J8V4nV59C5FN7G+k+K8Tq8+hcilX5m50hLRgIvtN6EZl5L0tCUIvtN6EZl5L0tDw7FmbPmjuzOChwH0NCAAAAAAAAAAuTY30YxXjlXmUJ4gexvoxivHKvMoTxQLzzdpqmpwFX7bfuN5b92tBV+237jeW/dpbmzlHXtLFWCrwF6RAAAAAAAAAANGaV6MZP4nZ8yHUcvSvRjJ/E7PmQ6j5vb8SrWU8Cm9snSfC+J0+fWuRTe2TpPhfE6fPrdO483Gkta8EDAXVEAAAAAAAAOppXpPk/jlnz4ct1NK9J8n8cs+fCK34dWksw0YA+bphnPVXSfOPHL3ny0YznqrpPnHjl7z5WHd7iV6NK3LAWxGAAAAAAAAJRsy6b5b5X0VaLpRsy6b5b5X0Vby7blrTlnszGK+AHzxM5equjGceJ3vMlnNozVXRjOPE73mSzmte73Dr1R1gCxNAAAAAAAABaGxL7s+R/eKvWhsS+7Pkf3jl3zk6+neG1OK0AFGSoHtk6MYXxynzK1Nrk2ydGML45T5lam11uPKRrKKvEAdhqAAAAAAAAL42ZdCMt8r6WtQ6+NmXQjLfK+lrcLeDLU80dpb0YpQAp6RTe2TpPhfE6fPrQNPNsnSfC+J0+fWga/XZlLPRDViAPewAAAAAAAANQMvtQKxvH7fX6SUACst2c9VdJ848cvefLlupqrpPnHjl7z5ct9IsOHTpCGQBKwAAAAAAAAlGzLpvlvlfRVr4UPsy6b5b5X0Va+FP3gzNPLHeUlGA5equjGceJ3vMl1HL1V0YzjxO95kuPYcSnWG8s5gPpCAAAAAAAAAABaGxL7s+R/eLQVfsS+7Pkf3i0FFvnOV9O0JacBA9snRjC+OU+ZWniB7ZOjGF8cp8ytFdmbs9WasFNgL+hAAAAAAAAAAXxsy6EZb5X0taUIvsy6EZb5X0taUPnm25m05p7powFX7bfuN5b92tBV+237jeW/dvTc2co69pYqwVeAvSIAAAAAAAAABozSvRjJ/E7PmQ6jl6V6MZP4nZ8yHUfN7fiVayngUPtN6b5l5L0VC+FD7Tem+ZeS9FQ7G7+Zq5Z7w0rwRcBcEYAAAAAAAA6mlek+T+OWfPhy3U0r0nyfxyz58Irfh1aSzDRgD5umGX2oGX1m3c9zp9tKwBZ0YAAAAAAAAnmxvpPivE6vPoQNPNjfSfFeJ1efQ8F55S00ZpxXIAoKZF9pvQjMvJeloUOvjab0IzLyXpaFDrhu/lquae0I68QB3WgAAAAAAAAuTY30YxXjlXmUKbXJsb6MYrxyrzKHHvzKTrDajFPAFKSgAAAAAAAAAAAAAAAAAAAAAAAAAAAAAAAAAAAAAAAAAAAAAAAAAAAMG8GH3/cp/vfobjeTBvBh9/wByn+9+huN5AAAAAAAAAAAAAAAAAAAAAAAAAAAAAAAAAAAAAAAAAAAAAAAAAAAAAAAAAAAAAAAAAKx4THvHao/B2fT21nKx4THvHao/B2fT2wVVwG/4FrH8JhP2XWo2XOA3/AtY/hMJ+y61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xtZ9HdOBj702M/G170doF8gAAAAAAAAAAAAAAAAAAAAAAAAAAAAAAAAAAAAAAAAAAAAAAAMG/wArH/Ff+pbyYN/lY/4r/wB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By9VdGM48TveZLqOXqroxnHid7zJcew4lOsN5ZzAfSEAAAAAAAAAAC0NiX3Z8j+8Wgq/Yl92fI/vFoKLfOcr6doS04CB7ZOjGF8cp8ytPED2ydGML45T5laK7M3Z6s1YKbAX9CAAAAAAAAAAvjZl0Iy3yvpa0oRfZl0Iy3yvpa0ofPNtzNpzT3TRgKb2ydJ8L4nT59a5FN7ZOk+F8Tp8+t7rjzcaSxXggYC6ogAAAAAAAAAGoAHzJOM56q6T5x45e8+WjGc9VdJ848cvefKw7vcSvRpW5YC2IwAAAAAAABKNmXTfLfK+irRdKNmXTfLfK+ireXbctacs9mYxXwA+eJhl9qBl9Zt3Pc6fbSsAWdGAAAAAAAALQ2JfdnyP7xV60NiX3Z8j+8cu+cnX07w2pxWgAoyVF9pvQjMvJeloUOvjab0IzLyXpaFDrhu/lquae0I68QB3WgAAAAAAAAuTY30YxXjlXmUKbXJsb6MYrxyrzKHHvzKTrDajFPAFKSqv22/cby37tV60Ntv3G8t+7VevNzZOjr3lFViAOo1AAAAAAAAGjNK9GMn8Ts+ZDObRmlejGT+J2fMhXd4eHRq3odQBVEih9pvTfMvJeioRdKNpvTfMvJeioRd9D2LLWfLHZDOIA9TAAAAAAAADqaV6T5P45Z8+GjGc9K9J8n8cs+fDRiqbw8SjRJQAK63ZfAfTUAAAAAAAAAACebG+k+K8Tq8+hcim9jfSfFeJ1efQuRSr8zc6QlowEX2m9CMy8l6WhKEX2m9CMy8l6Wh4dizNnzR3ZnBQ4D6GhAAAAAAAAAAXJsb6MYrxyrzKE8QPY30YxXjlXmUJ4oF55u01TU4Cr9tv3G8t+7Wgq/bb9xvLfu0tzZyjr2lirBV4C9IgAAAAAAAAAGjNK9GMn8Ts+ZDqOXpXoxk/idnzIdR83t+JVrKeBTe2TpPhfE6fPrXIpvbJ0nwvidPn1uncebjSWteCBgLqiAAAAAAAAHU0r0nyfxyz58OW6mlek+T+OWfPhFb8OrSWYaMAfN0wznqrpPnHjl7z5aMZz1V0nzjxy958rDu9xK9GlblgLYjAAAAAAAAEo2ZdN8t8r6KtF0o2ZdN8t8r6Kt5dty1pyz2ZjFfAD54mcvVXRjOPE73mSzm0ZqroxnHid7zJZzWvd7h16o6wBYmgAAAAAAAAtDYl92fI/vFXrQ2JfdnyP7xy75ydfTvDanFaACjJUD2ydGML45T5lam1ybZOjGF8cp8ytTa63HlI1lFXiAOw1AAAAAAAAF8bMuhGW+V9LWodfGzLoRlvlfS1uFvBlqeaO0t6MUoAU9IpvbJ0nwvidPn1oGnm2TpPhfE6fPrQNfrsylnohqxAHvYAAAAAAAAGoGX2oFY3j9vr9JKABWW7Oequk+ceOXvPly3U1V0nzjxy958uW+kWHDp0hDIAlYAAAAAAAASjZl03y3yvoq18KH2ZdN8t8r6KtfCn7wZmnljvKSjAcvVXRjOPE73mS6jl6q6MZx4ne8yXHsOJTrDeWcwH0hAAAAAAAAAAAtDYl92fI/vFoKv2JfdnyP7xaCi3znK+naEtOAge2ToxhfHKfMrTxA9snRjC+OU+ZWiuzN2erNWCmwF/QgAAAAAAAAAL42ZdCMt8r6WtKEX2ZdCMt8r6WtKHzzbczac0900YCr9tv3G8t+7Wgq/bb9xvLfu3pubOUde0sVYKvAXpEAAAAAAAAAA0ZpXoxk/idnzIdRy9K9GMn8Ts+ZDqPm9vxKtZTwKH2m9N8y8l6KhfCtNYaDzTOtR4vH4W/gqLN7icWm5XVFUbqKaZ37qZ7cOlctvZ2FvNVpPhHh9w1qjxhVQnntX5199Zd85X6h7V+dffWXfOV+os/qeyfJCPyygYnntX5199Zd85X6h7V+dffWXfOV+oep7J8kHllAxPPavzr76y75yv1D2r86++su+cr9Q9T2T5IPLKBiee1fnX31l3zlfqHtX5199Zd85X6h6nsnyQeWUDE89q/OvvrLvnK/UPavzr76y75yv1D1PZPkg8soG6mlek+T+OWfPhKPavzr76y75yv1H25Ls5zfA5zgMXdxOAm3YxFu7VFNde+YpqiZ3e55+RHa3lss2dURXGEsxTK1wFFSjL7UA6d3Xj+h83/wDPj4+H/wB8MPH/AMn+rWqnxZfGoB0/5j/t/wCf+MeRl8agD+Y/7f8An/h5GXxqAP5j/t/5/wCHkZfGoA/mP+3/AJ/4eRl8agD+Y/7f+f8Ah5GX082N9J8V4nV59C5BBtV+fqLKqy/h+Hj/AO/8Io8ABwG4AAAAAAAAAAAAAAAAAAAAAAAAAAAAAAAAAAAAAAAAAAAAAAAAAAAAAAAAAAAAAAAAAAADBvBh9/3Kf736G43kwbwYff8Acp/vfobjeQAAAAAAAAAAAAAAAAAAAAAAAAAAAAAAAAAAAAAAAAAAAAAAAAAAAAAAAAAAAAAAAACseEx7x2qPwdn09tZyseEx7x2qPwdn09sFVcBv+Bax/CYT9l1qNlzgN/wLWP4TCfsutRgAAAAAAAAAAAAAAAAAAAAA+DOc3wOS4WnEZnf6jZqri3FXEqq31TEzu3RE9qJbU01Vz5aY8ZH3iL9f2mvhL/Iu+qdf2mvhL/Iu+q9H6Lafjq/EseMJQIv1/aa+Ev8AIu+qdf2mvhL/ACLvqn6Lafjq/EnjCUCL9f2mvhL/ACLvqnX9pr4S/wAi76p+i2n46vxJ4wlAi/X9pr4S/wAi76p1/aa+Ev8AIu+qfotp+Or8SeMJQIv1/aa+Ev8AIu+qdf2mvhL/ACLvqn6Lafjq/EnjCUCL9f2mvhL/ACLvqnX9pr4S/wAi76p+i2n46vxJ4wlAi/X9pr4S/wAi76p1/aa+Ev8AIu+qfotp+Or8SeMJQIv1/aa+Ev8AIu+qdf2mvhL/ACLvqn6Lafjq/EnjCUCL9f2mvhL/ACLvqnX9pr4S/wAi76p+i2n46vxJ4wlAi/X9pr4S/wAi76p1/aa+Ev8AIu+qfotp+Or8SeMJQIv1/aa+Ev8AIu+qdf2mvhL/ACLvqn6Lafjq/EnjCUCL9f2mvhL/ACLvqnX9pr4S/wAi76p+i2n46vxJ4wlAi/X9pr4S/wAi76p1/aa+Ev8AIu+qfotp+Or8SeMJQIv1/aa+Ev8AIu+qdf2mvhL/ACLvqn6Lafjq/EnjCUCL9f2mvhL/ACLvqnX9pr4S/wAi76p+i2n46vxJ4wlAi/X9pr4S/wAi76p1/aa+Ev8AIu+qfotp+Or8SeMJQIv1/aa+Ev8AIu+qdf2mvhL/ACLvqn6Lafjq/EnjCUCL9f2mvhL/ACLvqnX9pr4S/wAi76p+i2n46vxJ4wlAi/X9pr4S/wAi76p1/aa+Ev8AIu+qfotp+Or8SeMJQA8r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wAbWfR3TgY+9NjPxte9HaBfIAAAAAAAAAAAAAAAAAAAAAAAAAAAAAAAAAAAAAAAAAAAAAAADBv8rH/Ff+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5equjGceJ3vMlx7DiU6w3lnMB9IQAAAAAAAAAALQ2JfdnyP7xaCr9iX3Z8j+8Wgot85yvp2hLTgIHtk6MYXxynzK08QPbJ0YwvjlPmVorszdnqzVgpsBf0IAAAAAAAAAC+NmXQjLfK+lrShF9mXQjLfK+lrSh8823M2nNPdNGApvbJ0nwvidPn1rkU3tk6T4XxOnz63uuPNxpLFeCBgLqiAAAAAAAAAAagAfMk4znqrpPnHjl7z5aMZz1V0nzjxy958rDu9xK9GlblgLYjAAAAAAAAEo2ZdN8t8r6KtF0o2ZdN8t8r6Kt5dty1pyz2ZjFfAD54mGX2oGX1m3c9zp9tKwBZ0YAAAAAAAAtDYl92fI/vFXrQ2JfdnyP7xy75ydfTvDanFaACjJUX2m9CMy8l6WhQ6+NpvQjMvJeloUOuG7+Wq5p7QjrxAHdaAAAAAAAAC5NjfRjFeOVeZQptcmxvoxivHKvMoce/MpOsNqMU8AUpKq/bb9xvLfu1XrQ22/cby37tV683Nk6OveUVWIA6jUAAAAAAAAaM0r0YyfxOz5kM5tGaV6MZP4nZ8yFd3h4dGreh1AFUSKH2m9N8y8l6KhF0o2m9N8y8l6KhF30PYstZ8sdkM4gD1MAAAAAAAAOppXpPk/jlnz4aMZz0r0nyfxyz58NGKpvDxKNElAArrdl8B9NQAAAAAAAAAAJ5sb6T4rxOrz6FyKb2N9J8V4nV59C5FKvzNzpCWjARfab0IzLyXpaEoRfab0IzLyXpaHh2LM2fNHdmcFDgPoaEAAAAAAAAABcmxvoxivHKvMoTxA9jfRjFeOVeZQnigXnm7TVNTgKv22/cby37taCr9tv3G8t+7S3NnKOvaWKsFXgL0iAAAAAAAAAAaM0r0YyfxOz5kOo5elejGT+J2fMh1Hze34lWsp4FN7ZOk+F8Tp8+tcim9snSfC+J0+fW6dx5uNJa14IGAuqIAAAAAAAAdTSvSfJ/HLPnw5bqaV6T5P45Z8+EVvw6tJZhowB83TDOequk+ceOXvPloxnPVXSfOPHL3nysO73Er0aVuWAtiMAAAAAAAASjZl03y3yvoq0XSjZl03y3yvoq3l23LWnLPZmMV8APniZy9VdGM48TveZLObRmqujGceJ3vMlnNa93uHXqjrAFiaAAAAAAAAC0NiX3Z8j+8VetDYl92fI/vHLvnJ19O8NqcVoAKMlQPbJ0YwvjlPmVqbXJtk6MYXxynzK1NrrceUjWUVeIA7DUAAAAAAAAXxsy6EZb5X0tah18bMuhGW+V9LW4W8GWp5o7S3oxSgBT0im9snSfC+J0+fWgaebZOk+F8Tp8+tA1+uzKWeiGrEAe9gAAAAAAAAagZfagVjeP2+v0koAFZbs56q6T5x45e8+XLdTVXSfOPHL3ny5b6RYcOnSEMgCVgAAAAAAABKNmXTfLfK+irXwofZl03y3yvoq18KfvBmaeWO8pKMB+WKw9rF4W9h8RTx7N6ibddO+Y30zG6Y3x4H6jhxMxPjDdF+sHTXwb/n3fWOsHTXwb/n3fWSgen9btPyVfmWPCEX6wdNfBv8An3fWOsHTXwb/AJ931koD9btPyVfmTwhF+sHTXwb/AJ931jrB018G/wCfd9ZKA/W7T8lX5k8IRfrB018G/wCfd9Y6wdNfBv8An3fWSgP1u0/JV+ZPCEX6wdNfBv8An3fWOsHTXwb/AJ931koD9btPyVfmTwhF+sHTXwb/AJ931jrB018G/wCfd9ZKA/W7T8lX5k8IcvJMgy3I+rfYvDdQ6txeqf8AEqq37t+77aZ7suoDz111WlXmrnxn/wBZHwZzlGBzrC04fM7HVrNNcXIp49VO6qImN++JjtTL7wpqqonzUz4SIv1g6a+Df8+76x1g6a+Df8+76yUD0frdp+Sr8yx4Qi/WDpr4N/z7vrHWDpr4N/z7vrJQH63afkq/MnhCL9YOmvg3/Pu+sdYOmvg3/Pu+slAfrdp+Sr8yeEIv1g6a+Df8+76x1g6a+Df8+76yUB+t2n5KvzJ4Qi/WDpr4N/z7vrHWDpr4N/z7vrJQH63afkq/MnhCL9YOmvg3/Pu+sdYOmvg3/Pu+slAfrdp+Sr8yeEPlyzAYbK8DaweBtdSw1vfxKONNW7fMzPLMzPPMvqB5qqpqmaqp8ZlkcvO8gy3POo/ZTDdX6jxup/8AEqp3b92/7WY7kOoM0V1WdXmonwn/AMEX6wdNfBv+fd9Y6wdNfBv+fd9ZKB6P1u0/JV+ZY8IRfrB018G/5931jrB018G/5931koD9btPyVfmTwhF+sHTXwb/n3fWOsHTXwb/n3fWSgP1u0/JV+ZPCEX6wdNfBv+fd9Y6wdNfBv+fd9ZKA/W7T8lX5k8IRfrB018G/5931jrB018G/5931koD9btPyVfmTwhF+sHTXwb/n3fWOsHTXwb/n3fWSgP1u0/JV+ZPCH5YXD2sJhbOHw9PEs2aIt0U75ndTEbojfPgfqDzTMzPjLIAwAAAAAAAAAAAAAAAAAAAAAAAAAAAAAAAAAAAAAAAAAAAAAAAAAAAAAAAAAAAAAAAAAAAAAAAAAAAAAAAAAAAAAAAAAAAAAAAAAAMG8GH3/cp/vfobjeTBvBh9/wByn+9+huN5AAAAAAAAAAAAAAAAAAAAAAAAAAAAAAAAAAAAAAAAAAAAAAAAAAAAAAAAAAAAAAAAAKx4THvHao/B2fT21nKx4THvHao/B2fT2wVVwG/4FrH8JhP2XWo2XOA3/AtY/hMJ+y61GAAAAAAAAAAAAAAAAAAAAAge2ToxhfHKfMrTxA9snRjC+OU+ZW912Zuz1YqwU2Av6EAAAAAAAAAAAAAAAAAAAAAAAAAAAAAAAAAAABqAB8yT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AAAAAAAAAAAAAAAAAAAAAAAAAAAAAAAAAAAAAAAwb/Kx/wAV/wC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5equjGceJ3vMlx7DiU6w3lnMB9IQAAAAAAAAAALQ2JfdnyP7xaCr9iX3Z8j+8Wgot85yvp2hLTgIHtk6MYXxynzK08QPbJ0YwvjlPmVorszdnqzVgpsBf0IAAAAAAAAAC+NmXQjLfK+lrShF9mXQjLfK+lrSh8823M2nNPdNGApvbJ0nwvidPn1rkU3tk6T4XxOnz63uuPNxpLFeCBgLqiAAAAAAAAAAagAfMk4znqrpPnHjl7z5aMZz1V0nzjxy958rDu9xK9GlblgLYjAAAAAAAAEo2ZdN8t8r6KtF0o2ZdN8t8r6Kt5dty1pyz2ZjFfAD54mGX2oGX1m3c9zp9tKwBZ0YAAAAAAAAtDYl92fI/vFXrQ2JfdnyP7xy75ydfTvDanFaACjJUX2m9CMy8l6WhQ6+NpvQjMvJeloUOuG7+Wq5p7QjrxAHdaAAAAAAAAC5NjfRjFeOVeZQptcmxvoxivHKvMoce/MpOsNqMU8AUpKq/bb9xvLfu1XrQ22/cby37tV683Nk6OveUVWIA6jUAAAAAAAAaM0r0YyfxOz5kM5tGaV6MZP4nZ8yFd3h4dGreh1AFUSKH2m9N8y8l6KhF0o2m9N8y8l6KhF30PYstZ8sdkM4gD1MAAAAAAAAOppXpPk/jlnz4aMZz0r0nyfxyz58NGKpvDxKNElAArrdl8B9NQAAAAAAAAAAJ5sb6T4rxOrz6FyKb2N9J8V4nV59C5FKvzNzpCWjARfab0IzLyXpaEoRfab0IzLyXpaHh2LM2fNHdmcFDgPoaEAAAAAAAAABcmxvoxivHKvMoTxA9jfRjFeOVeZQnigXnm7TVNTgKv22/cby37taCr9tv3G8t+7S3NnKOvaWKsFXgL0iAAAAAAAAAAaM0r0YyfxOz5kOo5elejGT+J2fMh1Hze34lWsp4FN7ZOk+F8Tp8+tcim9snSfC+J0+fW6dx5uNJa14IGAuqIAAAAAAAAdTSvSfJ/HLPnw5bqaV6T5P45Z8+EVvw6tJZhowB83TDOequk+ceOXvPloxnPVXSfOPHL3nysO73Er0aVuWAtiMAAAAAAAASjZl03y3yvoq0XSjZl03y3yvoq3l23LWnLPZmMV8APniZy9VdGM48TveZLObRmqujGceJ3vMlnNa93uHXqjrAFiaAAAAAAAAC0NiX3Z8j+8VetDYl92fI/vHLvnJ19O8NqcVoAKMlQPbJ0YwvjlPmVqbXJtk6MYXxynzK1NrrceUjWUVeIA7DUAAAAAAAAXxsy6EZb5X0tah18bMuhGW+V9LW4W8GWp5o7S3oxSgBT0im9snSfC+J0+fWgaebZOk+F8Tp8+tA1+uzKWeiGrEAe9gAAAAAAAAagZfagVjeP2+v0koAFZbo5itE6fxeKvYjEZfx716ubldXVrkb6pnfM7oq7r8usHTXwb/AJ931koHpjbNoiPCLSr8yx4Qi/WDpr4N/wA+76x1g6a+Df8APu+slAz+t2n5KvzJ4Qi/WDpr4N/z7vrHWDpr4N/z7vrJQH63afkq/MnhCL9YOmvg3/Pu+sdYOmvg3/Pu+slAfrdp+Sr8yeEIv1g6a+Df8+76x1g6a+Df8+76yUB+t2n5KvzJ4Qi/WDpr4N/z7vrHWDpr4N/z7vrJQH63afkq/MnhDg5ZpHI8rx1rGYHA9SxNvfxK+q11bt8TE8k1THNMu8CG0ta7WfNaVTM/+/8A6yAIwAAAAAAAAAAAAAAAAAAAAAAAAAAAAAAAAAAAAAAAAAAAAAAAAAAAAAAAAAAAAAAAAAAAAAAAAAAAAAAAAAAAAAAAAAAAAAAAAAAAAAAAAAAAAAAAAAAAAAAAAAAAAAAAAAAAAAAAAAAAAAAAAABg3gw+/wC5T/e/Q3G8mDeDD7/uU/3v0NxvIAAAAAAAAAAAAAAAAAAAAAAAAAAAAAAAAAAAAAAAAAAAAAAAAAAAAAAAAAAAAAAAABWPCY947VH4Oz6e2s5WPCY947VH4Oz6e2CquA3/AALWP4TCfsutRsucBv8AgWsfwmE/ZdajAAAAAAAAAAAAAAAAAAAAAQPbJ0YwvjlPmVp4ge2ToxhfHKfMre67M3Z6sVYKbAX9CAAAAAAAAAAAAAAAAAAAAAAAAAA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4r/1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5equjGceJ3vMl1HL1V0YzjxO95kuPYcSnWG8s5gPpCAAAAAAAAAABaGxL7s+R/eLQVfsS+7Pkf3i0FFvnOV9O0JacBA9snRjC+OU+ZWniB7ZOjGF8cp8ytFdmbs9WasFNgL+hAAAAAAAAAAXxsy6EZb5X0taUIvsy6EZb5X0taUPnm25m05p7powFN7ZOk+F8Tp8+tcim9snSfC+J0+fW91x5uNJYrwQMBdUQAAAAAAAAADUAD5knGc9VdJ848cvefLRjOequk+ceOXvPlYd3uJXo0rcsBbEYAAAAAAAAlGzLpvlvlfRVoulGzLpvlvlfRVvLtuWtOWezMYr4AfPEwy+1Ay+s27nudPtpWALOjAAAAAAAAFobEvuz5H94q9aGxL7s+R/eOXfOTr6d4bU4rQAUZKi+03oRmXkvS0KHXxtN6EZl5L0tCh1w3fy1XNPaEdeIA7rQAAAAAAAAXJsb6MYrxyrzKFNrk2N9GMV45V5lDj35lJ1htRingClJVX7bfuN5b92q9aG237jeW/dqvXm5snR17yiqxAHUagAAAAAAADRmlejGT+J2fMhnNozSvRjJ/E7PmQru8PDo1b0OoAqiRQ+03pvmXkvRUIulG03pvmXkvRUIu+h7FlrPljshnEAepgAAAAAAAB1NK9J8n8cs+fDRjOelek+T+OWfPhoxVN4eJRokoAFdbsvgPpqAAAAAAAAAABPNjfSfFeJ1efQuRTexvpPivE6vPoXIpV+ZudIS0YCL7TehGZeS9LQlCL7TehGZeS9LQ8OxZmz5o7szgocB9DQgAAAAAAAAALk2N9GMV45V5lCeIHsb6MYrxyrzKE8UC883aapqcBV+237jeW/drQVftt+43lv3aW5s5R17SxVgq8BekQAAAAAAAAADRmlejGT+J2fMh1HL0r0YyfxOz5kOo+b2/Eq1lPApvbJ0nwvidPn1rkU3tk6T4XxOnz63TuPNxpLWvBAwF1RAAAAAAAADqaV6T5P45Z8+HLdTSvSfJ/HLPnwit+HVpLMNGAPm6YZz1V0nzjxy958tGM56q6T5x45e8+Vh3e4lejStywFsRgAAAAAAACUbMum+W+V9FWi6UbMum+W+V9FW8u25a05Z7MxivgB88TOXqroxnHid7zJZzaM1V0YzjxO95ks5rXu9w69UdYAsTQAAAAAAAAWhsS+7Pkf3ir1obEvuz5H945d85Ovp3htTitABRkqB7ZOjGF8cp8ytTbQWstPdcmV2sH7K9jcS9F3j9T4+/dTVG7dvj+d+pDfao/wDjP/pf/rWe6rx2bZ9nii1q8J8Z/wDk/wCkdVMzKrxaHtUf/Gf/AEv/ANZ7VH/xn/0v/wBbpes7H+//ABP+mPLKrxaHtUf/ABn/ANL/APWe1R/8Z/8AS/8A1nrOx/v/AMT/AKPLKrxaHtUf/Gf/AEv/ANZ7VH/xn/0v/wBZ6zsf7/8AE/6PLKrxaHtUf/Gf/S//AFntUf8Axn/0v/1nrOx/v/xP+jyyq8Wh7VH/AMZ/9L/9Z7VH/wAZ/wDS/wD1nrOx/v8A8T/o8sqvXxsy6EZb5X0taL+1R/8AGf8A0v8A9aeaZyn7B5Hhsu6t1fqPG/4nE4u/fVNXNvnu91yr42/Z9psIosqvGfHxwn+k/wBYbUxMS6gCtt0a1No3L9RY+3i8bexdu5Rai1EWaqYjdEzPbpnl91Lke1fkv31mPzlHqJ4PZZ7ftNnTFFFcxEMeEIH7V+S/fWY/OUeoe1fkv31mPzlHqJ4NvU9r+STywgftX5L99Zj85R6h7V+S/fWY/OUeongep7X8knlhA/avyX76zH5yj1D2r8l++sx+co9RPA9T2v5JPLCB+1fkv31mPzlHqHtX5L99Zj85R6ieB6ntfySeWED9q/JfvrMfnKPUPavyX76zH5yj1E8D1Pa/kk8sIH7V+S/fWY/OUeongILfabW38P4tXj4ER4ACBkAAAAAAAAAAAAAAAAAAAAAAAAAAAAAAAAAAAAAAAAAAAAAAAAAAAAAAAAAAAAAAAAAAAAAAAAAAAAAAAAAAAAAAAAAAAAAAAAAAAAAAAAAAAAAAAAAAAAAAAAAAAAAAAAAAAAAAAAAAAAAAAAAAAAAAAAAAAAAAAAABg3gw+/7lP979DcbyYN4MPv8AuU/3v0NxvIAAAAAAAAAAAAAAAAAAAAAAAAAAAAAAAAAAAAAAAAAAAAAAAAAAAAAAAAAAAAAAAABWPCY947VH4Oz6e2s5WPCY947VH4Oz6e2CquA3/AtY/hMJ+y61Gy5wG/4FrH8JhP2XWowAAAAAAAAAAAAAAAAAAAAED2ydGML45T5laeIHtk6MYXxynzK3uuzN2erFWCmwF/QgAAAAAAAAAAAAAAAAAAAAAAAAAAAAAAAAAAANQAPmS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8Aiv8A1LeTBv8A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OXqroxnHid7zJdRy9VdGM48TveZLj2HEp1hvLOYD6QgAAAAAAAAAAWhsS+7Pkf3i0FX7Evuz5H94tBRb5zlfTtCWnAQPbJ0YwvjlPmVp4ge2ToxhfHKfMrRXZm7PVmrBTYC/oQAAAAAAAAAF8bMuhGW+V9LWlCL7MuhGW+V9LWlD55tuZtOae6aMBTe2TpPhfE6fPrXIpvbJ0nwvidPn1vdcebjSWK8EDAXVEAAAAAAAAAA1AA+ZJxnPVXSfOPHL3ny0YznqrpPnHjl7z5WHd7iV6NK3LAWxGAAAAAAAAJRsy6b5b5X0VaLpRsy6b5b5X0Vby7blrTlnszGK+AHzxMMvtQMvrNu57nT7aVgCzowAAAAAAABaGxL7s+R/eKvWhsS+7Pkf3jl3zk6+neG1OK0AFGSovtN6EZl5L0tCh18bTehGZeS9LQodcN38tVzT2hHXiAO60AAAAAAAAFybG+jGK8cq8yhTa5NjfRjFeOVeZQ49+ZSdYbUYp4ApSVV+237jeW/dqvWhtt+43lv3ar15ubJ0de8oqsQB1GoAAAAAAAA0ZpXoxk/idnzIZzaM0r0YyfxOz5kK7vDw6NW9DqAKokUPtN6b5l5L0VCLpRtN6b5l5L0VCLvoexZaz5Y7IZxAHqYAAAAAAAAdTSvSfJ/HLPnw0YznpXpPk/jlnz4aMVTeHiUaJKABXW7L4D6agAAAAAAAAAATzY30nxXidXn0LkU3sb6T4rxOrz6FyKVfmbnSEtGAi+03oRmXkvS0JQi+03oRmXkvS0PDsWZs+aO7M4KHAfQ0IAAAAAAAAAC5NjfRjFeOVeZQniB7G+jGK8cq8yhPFAvPN2mqanAVftt+43lv3a0FX7bfuN5b92lubOUde0sVYKvAXpEAAAAAAAAAA0ZpXoxk/idnzIdRy9K9GMn8Ts+ZDqPm9vxKtZTwKb2ydJ8L4nT59a5FUbWMqzDHaiw13BYDF4i3GEppmuzZqriJ49fJviOflh0rkqinaomqfD/8lrVgrYdTrezr4HzH9Gr/ANjrezr4HzH9Gr/2XH+PZ/uj8o/Byx1Ot7OvgfMf0av/AGOt7OvgfMf0av8A2P49n+6PyeDljqdb2dfA+Y/o1f8Asdb2dfA+Y/o1f+x/Hs/3R+TwcsdTrezr4HzH9Gr/ANjrezr4HzH9Gr/2P49n+6PyeDljqdb2dfA+Y/o1f+x1vZ18D5j+jV/7H8ez/dH5PBy3U0r0nyfxyz58HW9nXwPmP6NX/s6Wm8izezqLKrt3Ksfbt0Yu1VVXVh64imIrjfMzu5IRW1tZzZ1f/wBRhP8A9IhfQD54mFUZ1s5zfHZzj8XaxOAi3fxFy7TFVde+IqqmY3+55+Va49Wy7Za7JM1WX/1iY8VN+1fnX31l3zlfqHtX5199Zd85X6i5B7vXNr/rH4Y8kKb9q/OvvrLvnK/UPavzr76y75yv1FyB65tf9Y/B5IU37V+dffWXfOV+oe1fnX31l3zlfqLkD1za/wCsfg8kKb9q/OvvrLvnK/UPavzr76y75yv1FyB65tf9Y/B5IU37V+dffWXfOV+oe1fnX31l3zlfqLkD1za/6x+DyQpv2r86++su+cr9R2dH6DzTJdR4TH4q/gq7Nnj8am3XVNU76KqY3b6Y7crLGlpfO02lE0VTHhMeGB5YAHKbPlzXCez8rxmD4/U/ZFmu1x92/i8amY37u3zq59qj/wCM/wDpf/rWgPXs+3W+zRMWVXh4/wDkfbExEqv9qj/4z/6X/wCs9qj/AOM/+l/+taA9HrO2fv8A8R/pjywq/wBqj/4z/wCl/wDrPao/+M/+l/8ArWgHrO2fv/xH+jywq/2qP/jP/pf/AKz2qP8A4z/6X/61oB6ztn7/APEf6PLCr/ao/wDjP/pf/rPao/8AjP8A6X/61oB6ztn7/wDEf6PLCr/ao/8AjP8A6X/6z2qP/jP/AKX/AOtaAes7Z+//ABH+jywq/wBqj/4z/wCl/wDrSjROk+tj2b/032V7J4n/AHXE4vF43hnf9t+pKBFbXltNvRNnaVeMT/5H+mYpiAB4WQAAAAAAAAAAAAAAAAAAAAAAAAAAAAAAAAAAAAAAAAAAAAAAAAAAAAAAAAAAAAAAAAAAAAAAAAAAAAAAAAAAAAAAAAAAAAAAAAAAAAAAAAAAAAAAAAAAAAAAAAAAAAAAAAAAAAAAAAAAAAAAAAAAAAAAAAAAAAAAAAAAAAAAAAAAAAAAAAAAAAAAAAAAAAAAAAAGDeDD7/uU/wB79DcbyYN4MPv+5T/e/Q3G8gAAAAAAAAAAAAAAAAAAAAAAAAAAAAAAAAAAAAAAAAAAAAAAAAAAAAAAAAAAAAAAAAFY8Jj3jtUfg7Pp7azlY8Jj3jtUfg7Pp7YKq4Df8C1j+Ewn7LrUbLnAb/gWsfwmE/ZdajAAAAAAAAAAAAAAAAAAAAAQPbJ0YwvjlPmVp4ge2ToxhfHKfMre67M3Z6sVYKbAX9CAAAAAAAAAAAAAAAAAAAAAAAAAA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4r/wBS3kwb/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OXqroxnHid7zJdRy9VdGM48TveZLj2HEp1hvLOYD6QgAAAAAAAAAAWhsS+7Pkf3i0FX7Evuz5H94tBRb5zlfTtCWnAQPbJ0YwvjlPmVp4ge2ToxhfHKfMrRXZm7PVmrBTYC/oQAAAAAAAAAF8bMuhGW+V9LWlCL7MuhGW+V9LWlD55tuZtOae6aMBTe2TpPhfE6fPrXIpvbJ0nwvidPn1vdcebjSWK8EDAXVEAAAAAAAAAA1AA+ZJxnPVXSfOPHL3ny0YznqrpPnHjl7z5WHd7iV6NK3LAWxGAAAAAAAAJRsy6b5b5X0VaLpRsy6b5b5X0Vby7blrTlnszGK+AHzxMMvtQMvrNu57nT7aVgCzowAAAAAAABaGxL7s+R/eKvWhsS+7Pkf3jl3zk6+neG1OK0AFGSovtN6EZl5L0tCh18bTehGZeS9LQodcN38tVzT2hHXiAO60AAAAAAAAFybG+jGK8cq8yhTa5NjfRjFeOVeZQ49+ZSdYbUYp4ApSVV+237jeW/dqvWhtt+43lv3ar15ubJ0de8oqsQB1GoAAAAAAAA0ZpXoxk/idnzIZzaM0r0YyfxOz5kK7vDw6NW9DqAKokUPtN6b5l5L0VCLpRtN6b5l5L0VCLvoexZaz5Y7IZxAHqYAAAAAAAAdTSvSfJ/HLPnw0YznpXpPk/jlnz4aMVTeHiUaJKABXW7L4D6agAAAAAAAAAATzY30nxXidXn0LkU3sb6T4rxOrz6FyKVfmbnSEtGAi+03oRmXkvS0JQi+03oRmXkvS0PDsWZs+aO7M4KHAfQ0IAAAAAAAAAC5NjfRjFeOVeZQniB7G+jGK8cq8yhPFAvPN2mqanAVftt+43lv3a0BHse0/pbam28PHw8e3gTHjHgy+NQDufzH/b/AM/8a+Rl8agD+Y/7f+f+HkZfGoA/mP8At/5/4eRl8agD+Y/7f+f+HkZfGoA/mP8At/5/4eRl8agD+Y/7f+f+HkcvSvRjJ/E7PmQ6gK3XV56pq/q3AGo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AAAAAAAAAAAAAAAAAAAAAAAAAAAAAAAAAAAAAAAAAAACseEx7x2qPwdn09tZyseEx7x2qPwdn09sFVcBv8AgWsfwmE/ZdajZc4Df8C1j+Ewn7LrUYAAAAAAAAAAAAAAAAAAAACB7ZOjGF8cp8ytPED2ydGML45T5lb3XZm7PVirBTYC/oQAAAAAAAAAAAAAAAAAAAAAAAAAAAAAAAAAAAGoAHzJ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bhne9Ng/xtZ9HdOBj702M/G170do4Z3vTYP8bWfR3TgY+9NjPxte9HaBfIAAAAAAAAAAAAAAAAAAAAAAAAAAAAAAAAAAAAAAAAAAAAAAADBv8AKx/xX/qW8mDf5WP+K/8A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cvVXRjOPE73mS6jl6q6MZx4ne8yXHsOJTrDeWcwH0hAAAAAAAAAAAtDYl92fI/vFoKv2JfdnyP7xaCi3znK+naEtOAge2ToxhfHKfMrTxA9snRjC+OU+ZWiuzN2erNWCmwF/QgAAAAAAAAAL42ZdCMt8r6WtKEX2ZdCMt8r6WtKHzzbczac0900YCm9snSfC+J0+fWuRTe2TpPhfE6fPre6483GksV4IGAuqIAAAAAAAAABqAB8yTjOequk+ceOXvPloxnPVXSfOPHL3nysO73Er0aVuWAtiMAAAAAAAASjZl03y3yvoq0XSjZl03y3yvoq3l23LWnLPZmMV8APniYZfagZfWbdz3On20rAFnRgAAAAAAAC0NiX3Z8j+8VetDYl92fI/vHLvnJ19O8NqcVoAKMlRfab0IzLyXpaFDr42m9CMy8l6WhQ64bv5armntCOvEAd1oAAAAAAAALk2N9GMV45V5lCm1ybG+jGK8cq8yhx78yk6w2oxTwBSkqr9tv3G8t+7VetDbb9xvLfu1Xrzc2To695RVYgDqNQAAAAAAABozSvRjJ/E7PmQzm0ZpXoxk/idnzIV3eHh0at6HUAVRIofab03zLyXoqEXSjab03zLyXoqEXfQ9iy1nyx2QziAPUwAAAAAAAA6mlek+T+OWfPhoxnPSvSfJ/HLPnw0Yqm8PEo0SUACut2XwH01AAAAAAAAAAAnmxvpPivE6vPoXIpvY30nxXidXn0LkUq/M3OkJaMBF9pvQjMvJeloShF9pvQjMvJeloeHYszZ80d2ZwUOA+hoQAAAAAAAAAFybG+jGK8cq8yhPED2N9GMV45V5lCeKBeebtNU1OAA8LIAAAAAAAAAAAAAAAAAAAAAAAAAAAAAAAAAAAAAAAAAAAAAAAAAAAAAAAAAAAAAAAAAAAAAAAAAAAAAAAAAAAAAAAAAAAAAAAAAAAAAAAAAAAAAAAAAAAAAAAAAAAAAAAAAAAAAAAAAAAAAAAAAAAAAAAAAAAAAAAAAAAAAAAAAAAAAAAAAAAAAAAAAAAAAAAAAAAAAAAAAAAAAAAAAAAAAAAAAAAAAAAAAAAAAAAAAAAAAAAAAAAAAAAAAAAAAAADBvBh9/3Kf736G43kwbwYff9yn+9+huN5AAAAAAAAAAAAAAAAAAAAAAAAAAAAAAAAAAAAAAAAAAAAAAAAAAAAAAAAAAAAAAAAAKx4THvHao/B2fT21nKx4THvHao/B2fT2wVVwG/4FrH8JhP2XWo2XOA3/AtY/hMJ+y61GAAAAAAAAAAAAAAAAAAAAAge2ToxhfHKfMrTxA9snRjC+OU+ZW912Zuz1YqwU2Av6EAAAAAAAAAAAAAAAAAAAAAAAAAAAAAAAAAAABqAB8yT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AG1n0d04GPvTYz8bXvR2jhne9Ng/xtZ9HdOBj702M/G170doF8gAAAAAAAAAAAAAAAAAAAAAAAAAAAAAAAAAAAAAAAAAAAAAAAMG/ysf8V/6lvJg3+Vj/AIr/AN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By9VdGM48TveZLqOXqroxnHid7zJcew4lOsN5ZzAfSEAAAAAAAAAAC0NiX3Z8j+8Wgq/Yl92fI/vFoKLfOcr6doS04CB7ZOjGF8cp8ytPED2ydGML45T5laK7M3Z6s1YKbAX9CAAAAAAAAAAvjZl0Iy3yvpa0oRfZl0Iy3yvpa0ofPNtzNpzT3TRgKb2ydJ8L4nT59a5FN7ZOk+F8Tp8+t7rjzcaSxXggYC6ogAAAAAAAAAGoAHzJOM56q6T5x45e8+WjGc9VdJ848cvefKw7vcSvRpW5YC2IwAAAAAAABKNmXTfLfK+irRdKNmXTfLfK+ireXbctacs9mYxXwA+eJhl9qBl9Zt3Pc6fbSsAWdGAAAAAAAALQ2JfdnyP7xV60NiX3Z8j+8cu+cnX07w2pxWgAoyVF9pvQjMvJeloUOvjab0IzLyXpaFDrhu/lquae0I68QB3WgAAAAAAAAuTY30YxXjlXmUKbXJsb6MYrxyrzKHHvzKTrDajFPAFKSqv22/cby37tV60Ntv3G8t+7VevNzZOjr3lFViAOo1AAAAAAAAGjNK9GMn8Ts+ZDObRmlejGT+J2fMhXd4eHRq3odQBVEih9pvTfMvJeioRdKNpvTfMvJeioRd9D2LLWfLHZDOIA9TAAAAAAAADqaV6T5P45Z8+GjGc9K9J8n8cs+fDRiqbw8SjRJQAK63ZfAfTUAAAAAAAAAACebG+k+K8Tq8+hcim9jfSfFeJ1efQuRSr8zc6QlowEX2m9CMy8l6WhKEX2m9CMy8l6Wh4dizNnzR3ZnBQ4D6GhAAAAAAAAAAXJsb6MYrxyrzKE8QPY30YxXjlXmUJ4oF55u01TU4ADwsgAAAAAAAAAAAAAAAAAAAAAAAAAAAAAAAAAAAAAAAAAAAAAAAAAAAAAAAAAAAAAAAAAAAAAAAAAAAAAAAAAAAAAAAAAAAAAAAAAAAAAAAAAAAAAAAAAAAAAAAAAAAAAAAAAAAAAAAAAAAAAAAAAAAAAAAAAAAAAAAAAAAAAAAAAAAAAAAAAAAAAAAAAAAAAAAAAAAAAAAAAAAAAAAAAAAAAAAAAAAAAAAAAAAAAAAAAAAAAAAAAAAAAAAAAAAAAAAMG8GH3/cp/vfobjeTBvBh9/wByn+9+huN5AAAAAAAAAAAAAAAAAAAAAAAAAAAAAAAAAAAAAAAAAAAAAAAAAAAAAAAAAAAAAAAAAKx4THvHao/B2fT21nKx4THvHao/B2fT2wVVwG/4FrH8JhP2XWo2XOA3/AtY/hMJ+y61GAAAAAAAAAAAAAAAAAAAAAge2ToxhfHKfMrTxA9snRjC+OU+ZW912Zuz1YqwU2Av6EAAAAAAAAAAAAAAAAAAAAAAAAAAAAAAAAAAABqAB8yT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AAAAAAAAAAAAAAAAAAAAAAAAAAAAAAAAAAAAAAAwb/Kx/wAV/wC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5equjGceJ3vMlx7DiU6w3lnMB9IQAAAAAAAAAALQ2JfdnyP7xaCr9iX3Z8j+8Wgot85yvp2hLTgIHtk6MYXxynzK08QPbJ0YwvjlPmVorszdnqzVgpsBf0IAAAAAAAAAC+NmXQjLfK+lrShF9mXQjLfK+lrSh8823M2nNPdNGApvbJ0nwvidPn1rkU3tk6T4XxOnz63uuPNxpLFeCBgLqiAAAAAAAAAAagAfMk4znqrpPnHjl7z5aMZz1V0nzjxy958rDu9xK9GlblgLYjAAAAAAAAEo2ZdN8t8r6KtF0o2ZdN8t8r6Kt5dty1pyz2ZjFfAD54mGX2oGX1m3c9zp9tKwBZ0YAAAAAAAAtDYl92fI/vFXrQ2JfdnyP7xy75ydfTvDanFaACjJUX2m9CMy8l6WhQ6+NpvQjMvJeloUOuG7+Wq5p7QjrxAHdaAAAAAAAAC5NjfRjFeOVeZQptcmxvoxivHKvMoce/MpOsNqMU8AUpKq/bb9xvLfu1XrQ22/cby37tV683Nk6OveUVWIA6jUAAAAAAAAaM0r0YyfxOz5kM5tGaV6MZP4nZ8yFd3h4dGreh1AFUSKH2m9N8y8l6KhF0o2m9N8y8l6KhF30PYstZ8sdkM4gD1MAAAAAAAAOppXpPk/jlnz4aMZz0r0nyfxyz58NGKpvDxKNElAArrdl8B9NQAAAAAAAAAAJ5sb6T4rxOrz6FyKb2N9J8V4nV59C5FKvzNzpCWjARfab0IzLyXpaEoRfab0IzLyXpaHh2LM2fNHdmcFDgPoaEAAAAAAAAABcmxvoxivHKvMoTxA9jfRjFeOVeZQnigXnm7TVNTgAPCyAAAAAAAAAAAAAAAAAAAAAAAAAAAAAAAAAAAAAAAAAAAAAAAAAAAAAAAAAAAAAAAAAAAAAAAAAAAAAAAAAAAAAAAAAAAAAAAAAAAAAAAAAAAAAAAAAAAAAAAAAAAAAAAAAAAAAAAAAAAAAAAAAAAAAAAAAAAAAAAAAAAAAAAAAAAAAAAAAAAAAAAAAAAAAAAAAAAAAAAAAAAAAAAAAAAAAAAAAAAAAAAAAAAAAAAAAAAAAAAAAAAAAAAAAAAAAAAAwbwYff8Acp/vfobjeTBvBh9/3Kf736G43kAAAAAAAAAAAAAAAAAAAAAAAAAAAAAAAAAAAAAAAAAAAAAAAAAAAAAAAAAAAAAAAAArHhMe8dqj8HZ9PbWcrHhMe8dqj8HZ9PbBVXAb/gWsfwmE/ZdajZc4Df8AAtY/hMJ+y61GAAAAAAAAAAAAAAAAAAAAAge2ToxhfHKfMrTxA9snRjC+OU+ZW912Zuz1YqwU2Av6EAAAAAAAAAAAAAAAAAAAAAAAAAAAAAAAAAAABqAB8yT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ABtZ9HdOBj702M/G170doF8gAAAAAAAAAAAAAAAAAAAAAAAAAAAAAAAAAAAAAAAAAAAAAAAMG/ysf8V/6lvJg3+Vj/iv/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cvVXRjOPE73mS6jl6q6MZx4ne8yXHsOJTrDeWcwH0hAAAAAAAAAAAtDYl92fI/vFoKv2JfdnyP7xaCi3znK+naEtOAge2ToxhfHKfMrTxA9snRjC+OU+ZWiuzN2erNWCmwF/QgAAAAAAAAAL42ZdCMt8r6WtKEX2ZdCMt8r6WtKHzzbczac0900YCm9snSfC+J0+fWuRTe2TpPhfE6fPre6483GksV4IGAuqIAAAAAAAAABqAB8yTjOequk+ceOXvPloxnPVXSfOPHL3nysO73Er0aVuWAtiMAAAAAAAASjZl03y3yvoq0XSjZl03y3yvoq3l23LWnLPZmMV8APniYZfagZfWbdz3On20rAFnRgAAAAAAAC0NiX3Z8j+8VetDYl92fI/vHLvnJ19O8NqcVoAKMlRfab0IzLyXpaFDr42m9CMy8l6WhQ64bv5armntCOvEAd1oAAAAAAAALk2N9GMV45V5lCm1ybG+jGK8cq8yhx78yk6w2oxTwBSkqr9tv3G8t+7VetDbb9xvLfu1Xrzc2To695RVYgDqNQAAAAAAABozSvRjJ/E7PmQzm0ZpXoxk/idnzIV3eHh0at6HUAVRIofab03zLyXoqEXSjab03zLyXoqEXfQ9iy1nyx2QziAPUwAAAAAAAA6mlek+T+OWfPhoxnPSvSfJ/HLPnw0Yqm8PEo0SUACut2XwH01AAAAAAAAAAAnmxvpPivE6vPoXIpvY30nxXidXn0LkUq/M3OkJaMBF9pvQjMvJeloShF9pvQjMvJeloeHYszZ80d2ZwUOA+hoQAAAAAAAAAFybG+jGK8cq8yhPED2N9GMV45V5lCeKBeebtNU1OAA8LIAAAAAAAAAAAAAAAAAAAAAAAAAAAAAAAAAAAAAAAAAAAAAAAAAAAAAAAAAAAAAAAAAAAAAAAAAAAAAAAAAAAAAAAAAAAAAAAAAAAAAAAAAAAAAAAAAAAAAAAAAAAAAAAAAAAAAAAAAAAAAAAAAAAAAAAAAAAAAAAAAAAAAAAAAAAAAAAAAAAAAAAAAAAAAAAAAAAAAAAAAAAAAAAAAAAAAAAAAAAAAAAAAAAAAAAAAAAAAAAAAAAAAAAAAAAAAAADBvBh9/3Kf736G43kwbwYff9yn+9+huN5AAAAAAAAAAAAAAAAAAAAAAAAAAAAAAAAAAAAAAAAAAAAAAAAAAAAAAAAAAAAAAAAAKx4THvHao/B2fT21nKx4THvHao/B2fT2wVVwG/wCBax/CYT9l1qNlzgN/wLWP4TCfsutRgAAAAAAAAAAAAAAAAAAAAIHtk6MYXxynzK08QPbJ0YwvjlPmVvddmbs9WKsFNgL+hAAAAAAAAAAAAAAAAAAAAAAAAAAAAAAAAAAAAagAfMk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xtZ9HdOBj702M/G170doF8gAAAAAAAAAAAAAAAAAAAAAAAAAAAAAAAAAAAAAAAAAAAAAAAMG/wArH/Ff+pbyYN/lY/4r/wB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By9VdGM48TveZLqOXqroxnHid7zJcew4lOsN5ZzAfSEAAAAAAAAAAC0NiX3Z8j+8Wgq/Yl92fI/vFoKLfOcr6doS04CB7ZOjGF8cp8ytPED2ydGML45T5laK7M3Z6s1YKbAX9CAAAAAAAAAAvjZl0Iy3yvpa0oRfZl0Iy3yvpa0ofPNtzNpzT3TRgKb2ydJ8L4nT59a5FN7ZOk+F8Tp8+t7rjzcaSxXggYC6ogAAAAAAAAAGoAHzJOM56q6T5x45e8+WjGc9VdJ848cvefKw7vcSvRpW5YC2IwAAAAAAABKNmXTfLfK+irRdKNmXTfLfK+ireXbctacs9mYxXwA+eJhl9qBl9Zt3Pc6fbSsAWdGAAAAAAAALQ2JfdnyP7xV60NiX3Z8j+8cu+cnX07w2pxWgAoyVF9pvQjMvJeloUOvjab0IzLyXpaFDrhu/lquae0I68QB3WgAAAAAAAAuTY30YxXjlXmUKbXJsb6MYrxyrzKHHvzKTrDajFPAFKSqv22/cby37tV60Ntv3G8t+7VevNzZOjr3lFViAOo1AAAAAAAAGjNK9GMn8Ts+ZDObRmlejGT+J2fMhXd4eHRq3odQBVEih9pvTfMvJeioRdKNpvTfMvJeioRd9D2LLWfLHZDOIA9TAAAAAAAADqaV6T5P45Z8+GjGc9K9J8n8cs+fDRiqbw8SjRJQAK63ZfAfTUAAAAAAAAAACebG+k+K8Tq8+hcim9jfSfFeJ1efQuRSr8zc6QlowEX2m9CMy8l6WhKEX2m9CMy8l6Wh4dizNnzR3ZnBQ4D6GhAAAAAAAAAAXJsb6MYrxyrzKE8QPY30YxXjlXmUJ4oF55u01TU4ADwsgAAAAAAAAAAAAAAAAAAAAAAAAAAAAAAAAAAAAAAAAAAAAAAAAAAAAAAAAAAAAAAAAAAAAAAAAAAAAAAAAAAAAAAAAAAAAAAAAAAAAAAAAAAAAAAAAAAAAAAAAAAAAAAAAAAAAAAAAAAAAAAAAAAAAAAAAAAAAAAAAAAAAAAAAAAAAAAAAAAAAAAAAAAAAAAAAAAAAAAAAAAAAAAAAAAAAAAAAAAAAAAAAAAAAAAAAAAAAAAAAAAAAAAAAAAAAAAAMG8GH3/cp/vfobjeTBvBh9/3Kf736G43kAAAAAAAAAAAAAAAAAAAAAAAAAAAAAAAAAAAAAAAAAAAAAAAAAAAAAAAAAAAAAAAAArHhMe8dqj8HZ9PbWcrHhMe8dqj8HZ9PbBVXAb/gWsfwmE/ZdajZc4Df8C1j+Ewn7LrUYAAAAAAAAAAAAAAAAAAAACB7ZOjGF8cp8ytPED2ydGML45T5lb3XZm7PVirBTYC/oQAAAAAAAAAAAAAAAAAAAAAAAAAAAAAAAAAAAGoAHzJ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bhne9Ng/wAbWfR3TgY+9NjPxte9HaOGd702D/G1n0d04GPvTYz8bXvR2gXyAAAAAAAAAAAAAAAAAAAAAAAAAAAAAAAAAAAAAAAAAAAAAAAAwb/Kx/xX/qW8mDf5WP8Aiv8A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5equjGceJ3vMlx7DiU6w3lnMB9IQAAAAAAAAAALQ2JfdnyP7xaCr9iX3Z8j+8Wgot85yvp2hLTgIHtk6MYXxynzK08QPbJ0YwvjlPmVorszdnqzVgpsBf0IAAAAAAAAAC+NmXQjLfK+lrShF9mXQjLfK+lrSh8823M2nNPdNGApvbJ0nwvidPn1rkU3tk6T4XxOnz63uuPNxpLFeCBgLqiAAAAAAAAAAagAfMk4znqrpPnHjl7z5aMZz1V0nzjxy958rDu9xK9GlblgLYjAAAAAAAAEo2ZdN8t8r6KtF0o2ZdN8t8r6Kt5dty1pyz2ZjFfAD54mGX2oGX1m3c9zp9tKwBZ0YAAAAAAAAtDYl92fI/vFXrQ2JfdnyP7xy75ydfTvDanFaACjJUX2m9CMy8l6WhQ6+NpvQjMvJeloUOuG7+Wq5p7QjrxAHdaAAAAAAAAC5NjfRjFeOVeZQptcmxvoxivHKvMoce/MpOsNqMU8AUpKq/bb9xvLfu1XrQ22/cby37tV683Nk6OveUVWIA6jUAAAAAAAAaM0r0YyfxOz5kM5tGaV6MZP4nZ8yFd3h4dGreh1AFUSKH2m9N8y8l6KhF0o2m9N8y8l6KhF30PYstZ8sdkM4gD1MAAAAAAAAOppXpPk/jlnz4aMZz0r0nyfxyz58NGKpvDxKNElAArrdl8B9NQAAAAAAAAAAJ5sb6T4rxOrz6FyKb2N9J8V4nV59C5FKvzNzpCWjARfab0IzLyXpaEoRfab0IzLyXpaHh2LM2fNHdmcFDgPoaEAAAAAAAAABcmxvoxivHKvMoTxA9jfRjFeOVeZQnigXnm7TVNTgAPCyAAAAAAAAAAAAAAAAAAAAAAAAAAAAAAAAAAAAAAAAAAAAAAAAAAAAAAAAAAAAAAAAAAAAAAAAAAAAAAAAAAAAAAAAAAAAAAAAAAAAAAAAAAAAAAAAAAAAAAAAAAAAAAAAAAAAAAAAAAAAAAAAAAAAAAAAAAAAAAAAAAAAAAAAAAAAAAAAAAAAAAAAAAAAAAAAAAAAAAAAAAAAAAAAAAAAAAAAAAAAAAAAAAAAAAAAAAAAAAAAAAAAAAAAAAAAAAAAwbwYff9yn+9+huN5MG8GH3/AHKf736G43kAAAAAAAAAAAAAAAAAAAAAAAAAAAAAAAAAAAAAAAAAAAAAAAAAAAAAAAAAAAAAAAAArHhMe8dqj8HZ9PbWcrHhMe8dqj8HZ9PbBVXAb/gWsfwmE/ZdajZc4Df8C1j+Ewn7LrUYAAAAAAAAAAAAAAAAAAAACB7ZOjGF8cp8ytPED2ydGML45T5lb3XZm7PVirBTYC/oQAAAAAAAAAAAAAAAAAAAAAAAAAAAAAAAAAAAGoAHzJ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bhne9Ng/xtZ9HdOBj702M/G170do4Z3vTYP8bWfR3TgY+9NjPxte9HaBfIAAAAAAAAAAAAAAAAAAAAAAAA4mqNWZBpXC+yNRZvg8vtzG+mL1yIqr/q0/bVfJEqI1twqMmwXVLGkMqv5ndjkjE4ueo2fjin7eqPBPFBpIUXwY9pGotot7VV/Ul+xVRhasN7Hs2LNNui1FfVeNEfxp38Wn7aZ5l6AAozbzt2saBxU5HkGHs47UHFiq7N2Zm1hYmN8caI5aqpjl4u+N0TEz3AXmMMYPX22/V1FWOye7nuJwu+d1eAwEU2o8ETTRun8sy+jJtvm0rRucRhNV0V42miY6rg8ywvUL0U+CqKYqifDMVR4AbfEa2d60yrXumMPneS11dRuTNF21X9vYuR9tRVHdjfHxxMT20lAFE7edvNnQmNqyLTtizjs+imJvV3pmbWF3xviJiJiaq926d2+IjfG/fzKOwevNuGrLdWPyi7n2JwszO6vA4CKbXxRNNG6fyzINzjEOSbftpGjs4jCast146i3MdVweY4WMPeinwVRTExPhqiqPA13s/wBY5VrrTGGzvJLlU4e7vprt18ldm5H21FUd2N/yxMTHJIJGChdvG3u1ofH15DpqxYxue0UxN+7e3zawu+N8UzETE1V7uXdviI3xv38wL6GGMHrvbjqq3OPym5n+JwszPFuYHL4ptfFE00bp/XL6sh4QO0XSGcRhNW2qswt25iL2EzDDRh79MeCqKYmJ8NUVA26I9oLV2V640zhc8yS7NeGvb6aqK+Su1XH21FUdqY/2mOSYSE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5equjGceJ3vMl1HL1V0YzjxO95kuPYcSnWG8s5gPpCAAAAAAAAAABaGxL7s+R/eLQVfsS+7Pkf3i0FFvnOV9O0JacBA9snRjC+OU+ZWniB7ZOjGF8cp8ytFdmbs9WasFNgL+hAAAAAAAAAAXxsy6EZb5X0taUIvsy6EZb5X0taUPnm25m05p7powFN7ZOk+F8Tp8+tcim9snSfC+J0+fW91x5uNJYrwQMBdUQAAAAAAAAADUAD5knGc9VdJ848cvefLRjOequk+ceOXvPlYd3uJXo0rcsBbEYAAAAAAAAlGzLpvlvlfRVoulGzLpvlvlfRVvLtuWtOWezMYr4AfPEwy+1Ay+s27nudPtpWALOjAAAAAAAAFobEvuz5H94q9aGxL7s+R/eOXfOTr6d4bU4rQAUZKi+03oRmXkvS0KHXxtN6EZl5L0tCh1w3fy1XNPaEdeIA7rQAAAAAAAAXJsb6MYrxyrzKFNrk2N9GMV45V5lDj35lJ1htRingClJVX7bfuN5b92q9aG237jeW/dqvXm5snR17yiqxAHUagAAAAAAADRmlejGT+J2fMhnNozSvRjJ/E7PmQru8PDo1b0OoAqiRQ+03pvmXkvRUIulG03pvmXkvRUIu+h7FlrPljshnEAepgAAAAAAAB1NK9J8n8cs+fDRjOelek+T+OWfPhoxVN4eJRokoAFdbsvgPpqAAAAAAAAAABPNjfSfFeJ1efQuRTexvpPivE6vPoXIpV+ZudIS0YCL7TehGZeS9LQlCL7TehGZeS9LQ8OxZmz5o7szgocB9DQgAAAAAAAAALk2N9GMV45V5lCeIHsb6MYrxyrzKE8UC883aapqcAB4WQAAAAAAAAAAAAAAAAAAAAAAAAAAAAAAAAAAAAAAAAAAAAAAAAAAAAAAAAAAAAAAAAAAAAAAAAAAAAAAAAAAAAAAAAAAAAAAAAAAAAAAAAAAAAAAAAAAAAAAAAAAAAAAAAAAAAAAAAAAAAAAAAAAAAAAAAAAAAAAAAAAAAAAAAAAAAAAAAAAAAAAAAAAAAAAAAAAAAAAAAAAAAAAAAAAAAAAAAAAAAAAAAAAAAAAAAAAAAAAAAAAAAAAAAAAAAAAAGDeDD7/uU/3v0NxvJg3gw+/wC5T/e/Q3G8gAAAAAAAAAAAAAAAAAAAAAAAAAAAAAAAAAAAAAAAAAAAAAAAAAAAAAAAAAAAAAAAAFY8Jj3jtUfg7Pp7azlY8Jj3jtUfg7Pp7YKq4Df8C1j+Ewn7LrUbLnAb/gWsfwmE/ZdajAAAAAAAAAAAAAAAAAAAAAQPbJ0YwvjlPmVp4ge2ToxhfHKfMre67M3Z6sVYKbAX9CAAAAAAAAAAAAAAAAAAAAAAAAAA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Bjajg7a01dqzNMxzzFWMqwd/F3a6buJudXvV0TXPFmKKZ7m7kqqpfZto2I6b2d7Kb+Z4O7jMdm8YmzbnE36+LTTFUzvimindERPh3z4WvVK8L33msT47Y/bIIHwGf+p1p/Wwf7L7UzLPAZ/wCp1p/Wwf7L7UwPizvMbWUZLj8yxP8A1GDw9zEXP6tFM1T+qGAtlWSXNqO2bC0Z5VVet4zE3Mfj53z7qiN9dVPgiZ3U8nNvbR2536sPsf1dXRO6Zy+7R8lUcWf1SzHwLLVNe1PM66oiZt5RdmnwTN6zH7N4No4XD2cJhrWHwtq3ZsWqYot27dMU00UxyRERHNCseEZojB6v2bZpeqsUTmmWWK8ZhL0R7uOJHGqo39uKqYmN3d3T2lpPmzSzTiMsxlmuN9FyzXRMeCaZgGOuBjqS7gNeY/Ia7k+xczws3KaN/wD31rliY/sTXv8AijuNfahzO1kmQZnmuIjfZwOGu4muO7FFM1T+xgng03qrG2/S9VM7uNdu0T8VVm5H/Nsfb7fqw+xvVldE7pnBVUfJVMUz+qQY32PZBXtO2x4ajPZqxFrEXrmYZhMz/wBZTG+qY+KqqaafBFT0Dw9m1hrFuxh7VFqzbpiii3RTFNNNMckRERzQxnwKLVNW0rOLsxE1UZTXEeDfetf7NoAqjhJ6IwerdmuZ4ubFE5rlNmvGYW/Ee6iKI41dG/txVTE8nd3T2lG8C7Ul3Ba1zTT9y5PsXMMLN+imZ5Iu25jm+Omqrf8A1Ya6z+zTiMhzKzXG+i5hrlEx4JpmGDeDBeqs7ctNTTPJXOIomO7E4e4Dd2qM2t5DprNc3vRE28BhbuJqie3xKJq3fLuYN2J6dnaXthw9GezVirNy5dzHMJq/72InjTE+CquqmJ8Ey2Dwhr9WH2L6rrondM4WKPkqrppn9Us8cCa1TVtAzy9MRxqMrmmJ8E3bcz5sA2RYtW7Fm3ZsW6Ldq3TFNFFERFNMRyRERHNCpuE1ojB6q2a5lj+oUfZbKLNWMw9+I91xKPdXKJntxNMVcndiJW45eq7NOI0vnFmuN9FzB3qJjwTRMAyfwK9SXcLq3N9O3Lk+xcdhvZVumZ5Iu25iJ3fHTVO/+rDYjAfBYvVWtuWnqaZ3RdpxNFXhj2Pcn9sQ34AAAOTm+pciybE04fOM6yzAYiqiLlNrFYu3aqmmZmIqiKpid2+Jjf4JfD1+aQ76sg+kbPrAkjBv8rH/ABX/AKls7r80h31ZB9I2fWYswmJsYzhUWsThL1u/h7uqYrt3bVUVUV0ziN8TExyTE90G9w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Zz1V0nzjxy958uW6mquk+ceOXvPly30iw4dOkIZAErAAAAAAAACUbMum+W+V9FWvhQ+zLpvlvlfRVr4U/eDM08sd5SUYDl6q6MZx4ne8yXUcvVXRjOPE73mS49hxKdYbyzmA+kIAAAAAAAAAAFobEvuz5H94tBV+xL7s+R/eLQUW+c5X07QlpwED2ydGML45T5laeIHtk6MYXxynzK0V2Zuz1ZqwU2Av6EAAAAAAAAABfGzLoRlvlfS1pQi+zLoRlvlfS1pQ+ebbmbTmnumjAU3tk6T4XxOnz61yKb2ydJ8L4nT59b3XHm40livBAwF1RAAAAAAAAAANQAPmScZz1V0nzjxy958tGM56q6T5x45e8+Vh3e4lejStywFsRgAAAAAAACUbMum+W+V9FWi6UbMum+W+V9FW8u25a05Z7MxivgB88TDL7UDL6zbue50+2lYAs6MAAAAAAAAWhsS+7Pkf3ir1obEvuz5H945d85Ovp3htTitABRkqL7TehGZeS9LQodfG03oRmXkvS0KHXDd/LVc09oR14gDutAAAAAAAABcmxvoxivHKvMoU2uTY30YxXjlXmUOPfmUnWG1GKeAKUlVftt+43lv3ar1obbfuN5b92q9ebmydHXvKKrEAdRqAAAAAAAANGaV6MZP4nZ8yGc2jNK9GMn8Ts+ZCu7w8OjVvQ6gCqJFD7Tem+ZeS9FQi6UbTem+ZeS9FQi76HsWWs+WOyGcQB6mAAAAAAAAHU0r0nyfxyz58NGM56V6T5P45Z8+GjFU3h4lGiSgAV1uy+Op1vZ18D5j+jV/7HW9nXwPmP6NX/ALPpH8ez/dH5Q+Dljqdb2dfA+Y/o1f8Asdb2dfA+Y/o1f+x/Hs/3R+TwcsdTrezr4HzH9Gr/ANjrezr4HzH9Gr/2P49n+6PyeDljqdb2dfA+Y/o1f+x1vZ18D5j+jV/7H8ez/dH5PByx1Ot7OvgfMf0av/Y63s6+B8x/Rq/9j+PZ/uj8ng5Y6nW9nXwPmP6NX/sdb2dfA+Y/o1f+x/Hs/wB0fk8Eo2N9J8V4nV59C5FUbJ8qzDA6ixN3G4DF4e3OEqpiu9ZqoiZ49HJvmOfkla6m31VFW1TNM+P/AOQkpwHB11gMTmmlcdg8Da6ribnE4lHGinfurpmeWZiOaJd4c2ytJsq6bSnGJ8fw2UP1g6l+Df8APtesdYOpfg3/AD7XrL4HZ/mDaf20/if9tPJCh+sHUvwb/n2vWOsHUvwb/n2vWXwH8wbT+2n8T/s8kKH6wdS/Bv8An2vWOsHUvwb/AJ9r1l8B/MG0/tp/E/7PJCh+sHUvwb/n2vWOsHUvwb/n2vWXwH8wbT+2n8T/ALPJCh+sHUvwb/n2vWOsHUvwb/n2vWXwH8wbT+2n8T/s8kKH6wdS/Bv+fa9Y6wdS/Bv+fa9ZfAfzBtP7afxP+zyQiWzTKMdkuRX8PmdjqN6rE1XIp49NW+maaI374me3EpaDj29tVb2k2lWMt4jwAEQ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AAAAAAAAAAAAAAAAAAAAAAAAAAAAAAAAAAAAAAAAAAACseEx7x2qPwdn09tZyseEx7x2qPwdn09sFVcBv8AgWsfwmE/ZdajZc4Df8C1j+Ewn7LrUYAAAAAAAAAAAAAAAAAAAACB7ZOjGF8cp8ytPED2ydGML45T5lb3XZm7PVirBTYC/oQAAAAAAAAAAAAAAAAAAAAAAAAAAAAAAAAAAAGoAHzJ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bhne9Ng/xtZ9HdOBj702M/G170do4Z3vTYP8bWfR3TgY+9NjPxte9HaBfIAAAAAAAAAAAAAAAAAAADNOuOE1itM6wznJKNL2cTTl+KuYaL042aZr4s7t+7iTu/K0sjeN0HpDH4u9i8dpXIMTir1U13b17LrNdddU881VTTvmfDIM49lti+9Cx9IT9W0Bsj1nXr/Q2D1BdwVOBqxFdyjqFNzqkU8Suaftt0c+7uPo9rjQ/ebpv6Lseq72U5Xl+T4GjBZRgcLgMHRMzTYwtmm1bpmZ3zuppiIjfPKD7FK8L33msT47Y/bK6lK8L33msT47Y/bIIHwGf+p1p/Wwf7L7UzLPAZ/wCp1p/Wwf7L7UwIBt+95rVniU/thm3gUe+bm/4nuemstO7acHVjtk2rbFuJmv7G37kRHb4tM1f+1lXga42jC7Wr9muYicXll6zRHdqiu3X+yiQbefli/wCC3v6lX7H6vg1Bi6MBkOZYy7MU28Phrt6qZ7UU0TM/sBgPg5e/ZpXxiv0VbY3CH95bVfisekpZH4LmCqxm27T80xvow8X71c9yIs1xH65pbE25YOrHbINW2bcTNUZfcu7o/oRx/wD2gzZwJvfDzv8AFc+mttmMT8DDG0YfapjsPcmInFZXdooju1Rct1fsiptgHy5t/wBlY38DX5ssB8Gj38NL/hL3oLjeOq8XRgNLZxjLsxFvD4O9dqme1FNEzP7GHOCpgqsXtuyS5TG+nC28Rer8EdRrpj9dUA1dwkfeS1T+Bt+moUHwJOnGoPxdHpaWiNvmDqx2xzVlqiJmacFVe5O5RMVz+qlmrgWY2ixtMzPC1zETicrr4nhqpuW53fk40/IDabn6h/7AzPxW75kug4utsXRgNGZ9jLsxFGHwF+7VM9ym3VP/ACBhjgv+/ppj48T/APLXXoCwbwTcFVittmVXqY3xhLGIvVeCJtVUftrhvIAAGf8AhA7E892kaywWcZPmGWYbD2MBRhKqMVVciqaqblyqZji0zG7dXH5JVj2KWr/hrIPnL31bZwDGPYpav+Gsg+cvfVq+0Fk1/Tu3vIsmxdy3cxGAz6zhrldqZmiqqi9FMzG+Indydx6HsG/ysf8AFf8A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OXqroxnHid7zJdRy9VdGM48TveZLj2HEp1hvLOYD6QgAAAAAAAAAAWhsS+7Pkf3i0FX7Evuz5H94tBRb5zlfTtCWnAQPbJ0YwvjlPmVp4ge2ToxhfHKfMrRXZm7PVmrBTYC/oQAAAAAAAAAF8bMuhGW+V9LWlCL7MuhGW+V9LWlD55tuZtOae6aMBTe2TpPhfE6fPrXIpvbJ0nwvidPn1vdcebjSWK8EDAXVEAAAAAAAAAA1AA+ZJxnPVXSfOPHL3ny0YznqrpPnHjl7z5WHd7iV6NK3LAWxGAAAAAAAAJRsy6b5b5X0VaLpRsy6b5b5X0Vby7blrTlnszGK+AHzxMMvtQMvrNu57nT7aVgCzowAAAAAAABaGxL7s+R/eKvWhsS+7Pkf3jl3zk6+neG1OK0AFGSovtN6EZl5L0tCh18bTehGZeS9LQodcN38tVzT2hHXiAO60AAAAAAAAFybG+jGK8cq8yhTa5NjfRjFeOVeZQ49+ZSdYbUYp4ApSVV+237jeW/dqvWhtt+43lv3ar15ubJ0de8oqsQB1GoAAAAAAAA0ZpXoxk/idnzIZzaM0r0YyfxOz5kK7vDw6NW9DqAKokVLrrSOeZpqrHYzA4HquGucTiV9Vop37qKYnkmqJ54lwesHUvwb/n2vWXwOzZX5tFlRTZ00x4RHh/9/8AnVr5IUP1g6l+Df8APtesdYOpfg3/AD7XrL4En8wbT+2n8T/tjyQofrB1L8G/59r1jrB1L8G/59r1l8B/MG0/tp/E/wCzyQofrB1L8G/59r1jrB1L8G/59r1l8B/MG0/tp/E/7PJCh+sHUvwb/n2vWOsHUvwb/n2vWXwH8wbT+2n8T/s8kKH6wdS/Bv8An2vWOsHUvwb/AJ9r1l8B/MG0/tp/E/7PJClsg0TqDCZ7luIxGX8SzZxNu5XV1a3O6mKomZ3RV3F0g5+27dabZVFVpER4f0bRHgAPE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AAAAAAAAAAAAAAAAAAAAAAAAAAAAAAAAAAAAAAAAAAACseEx7x2qPwdn09tZyseEx7x2qPwdn09sFVcBv+Bax/CYT9l1qNlzgN/wLWP4TCfsutRgAAAAAAAAAAAAAAAAAAAAIHtk6MYXxynzK08QPbJ0YwvjlPmVvddmbs9WKsFNgL+hAAAAAAAAAAAAAAAAAAAAAAAAAAAAAAAAAAAAagAfMk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ABtZ9HdOBj702M/G170do4Z3vTYP8bWfR3TgY+9NjPxte9HaBfIAAAAAAAAAAAAAAAAAAAAAAACleF77zWJ8dsftldSFbXtC+2Jo25kP2R+x3HvW73V+odW3cWd+7i8ann+MFHcBn/qdaf1sH+y+1MqzYZsk9qyjOqfs39lfslNmf4J1DqfU+P8A06t+/j+DmWmD88VYtYrDXsPiKIrs3aJt10zzVUzG6Y/I88sbYzbYxthpqi3VVfynFdUszXyRicPVviJ39yuiZid3NMzHPD0RQrabsz07tFy+3Yz7D104mzExYxliYpvWt/aid0xMeCYmPl5QfhpLa3onU2V2sZhdQZfha6qYmvDY2/RYu2p7cTTVMb93djfHhVTwkdtWRxpLG6Z0pmFnMsfmFE2MRiMNXx7VizP20ceOSqqqPc7o37omd/a3x7MeCXjKcRV9jdV4euxM8nsjCVU1RHyVTE/qd/R/BVynA4y3iNU53ezS3RMT7Fw1rqFFXgqq401THxcWfCDl8C3Rl+1Oa6wxlqaLV237BwU1R9vHGiblceDfTTTE/wBaO01FjcLZx2CxGExNEV2L9uq1cpn+NTVG6Y/JL+cvwWGy3A2MFgMPaw2EsURbtWbVMU00UxzRERzQ+gHndNObbF9sFNVVqa8TlGKmaIq9zGJsVb43xPcromeXtTPdhtfSu1nROpMrtYzCahy7DVVU768PjMRRYu257cVU1THN3Y3x4X9bT9mOndo2Bt2s9sV0YuzExYxuHmKb1rwb5iYmnwTEx3N08qg8w4JeNpvz9jtV4auzM8nV8JVTVEfJVMT+oHe4Sm2nJK9J4zS+lMws5jjcfHUsTicNVx7Vm1v91EVxyVVVbuLyb90TPgfHwLdGX8PYzXV+NtTRRiaPYWCmqPt6Iqiq5VHg41NMRPgqdDRvBWyfAYy3idU51ezWiiYq9i4e11C3V4KquNNUx8XFaLwOEw+AwdjCYGxbw+FsURbtWrVMU00UxG6IiI5oB/mZYOzmOXYrA4ujj4fE2q7N2nu01RMTH5JeeuFrzfYvtfprvWZrxOU4mYmmfcxibFUTG+J7ldFXJPame7D0SQXahsu05tHwdujO7FdrG2aZpsY7DzFN23H83fMTFVO/tTHd3bucH9aY2r6I1HllvGYPUeXWONTvrsYzEUWLtue3FVNUxPJ3Y3x3JlTnCY20ZJf0ritK6Tx9rMcVjt1vF4rD1ca1atRO+aYrjkqqq3buTfERv7e5xsfwS8dTfn7H6rw1dnfydXwdVFUR8lUxKSaL4K+TZdjLeJ1TnF7NqaJir2LYtdQt1eCqrjTVMfFxQfFwLtGX8Hgc11djbU24xlPsPBcaN01W4q33Ko8E1RTEf1Jadfjg8LYwWEs4XB2bdjDWaIt27VumKaaKYjdEREc0Q/YAAAABg3+Vj/iv/Ut5MG/ysf8AFf8A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OXqroxnHid7zJdRy9VdGM48TveZLj2HEp1hvLOYD6QgAAAAAAAAAAWhsS+7Pkf3i0FX7Evuz5H94tBRb5zlfTtCWnAQPbJ0YwvjlPmVp4ge2ToxhfHKfMrRXZm7PVmrBTYC/oQAAAAAAAAAF8bMuhGW+V9LWlCL7MuhGW+V9LWlD55tuZtOae6aMBTe2TpPhfE6fPrXIpvbJ0nwvidPn1vdcebjSWK8EDAXVEAAAAAAAAAA1AA+ZJxnPVXSfOPHL3ny0YznqrpPnHjl7z5WHd7iV6NK3LAWxGAAAAAAAAJRsy6b5b5X0VaLpRsy6b5b5X0Vby7blrTlnszGK+AHzxMMvtQMvrNu57nT7aVgCzowAAAAAAABaGxL7s+R/eKvWhsS+7Pkf3jl3zk6+neG1OK0AFGSovtN6EZl5L0tCh18bTehGZeS9LQodcN38tVzT2hHXiAO60AAAAAAAAFybG+jGK8cq8yhTa5NjfRjFeOVeZQ49+ZSdYbUYp4ApSVV+237jeW/dqvWhtt+43lv3ar15ubJ0de8oqsQB1GoAAAAAAAA0ZpXoxk/idnzIZzaM0r0YyfxOz5kK7vDw6NW9DqAKo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8AuU/3v0NxvJg3gw+/7lP979DcbyAAAAAAAAAAAAAAAAAAAAAAAAAAAAAAAHH1nnFentIZ3nNq1TeuZfgr2KptVTuiuaKJqiJntb9zFeZ7Utqu0/GV4DI5xtFmrknC5LZqoimJ/n3I31bu7vq3A1/rPaPpLRlFXXDneEw9+I3+xqauqXp8nTvq+WY3Pq0BrDLtdaas55k1vE28FduXLdEYiiKa54lU0zO6Jnk5OTlYC2ibOtRaDs5Xe1Tbs2cRmfVa6LNN6LlynicXfx5jk3zx45pnttf8E33k8q8YxHpagXCAA+bNMfhcry7FY/ML9FjB4a3VevXa53RRRTG+Zn5H0sn8LraVVisTToTI7s1U0VU15lVbnfx6+SaLPJz7uSqfDxY7Ugn2UcJrRma5zgstw2W6gi9i8RRh7ddeHsxTFVdUUxM/8Xfu3z3F5PNLRmEv4DaZkWDxlubWJw+b2LN23Vz0103qYmJ+KYl6WgK62i7ZNH6CxFWEzbG3MTmURvnBYKiLl2n+tyxTT8UzEvo25a0q0Hs4zLNsNNMZhXuw2D40b46tXyRPh4sRVVu/osj7BtmF7atqbH43PMXiacqwtUXcZfirfdxF2uZmKIqnfyzumZnl/XvBc0cLDTnVt06ezeLO/wC2iu3xvyb/APmtDZztc0jr+57HyTHV2sx3TV7BxdHU70xHPMRvmKv7Mzu7bk3OD9s1rwPsaNPcSd26L1OLvdUie7v4/P8Aq8DKe2fZ9jtkWt8HcynG4icHen2TluM38W7RNExvpmY/jUzMcsc8TE+CA9ARDdkGr41zs9yjPK4ppxV23NvE008kU3qJ4tfJ2omY3xHcmHP28a2r0Hs3zDNMJVFOY3pjCYOZ5d12vf7r+zTFVX9kH5bRds+jtB4mrB5pjbmKzKmN9WCwVEXLlH9aZmKafimYnwK3p4WGnOrbqtPZvFnf9tFduavyb/8AmpzYFstubU9QY/H55isRTlGEqivFXaat93EXa5meJFU7/DNU8s8sd3fGnb3B+2a3MDOGjT3U53bovUYu91SJ7u+a+f443eAHY2dbWtJa/rmxkePqt5hFPGnBYqnqd7d25iN8xV4eLM7u2nrz82w6DzDY/rzCVZVjr84avdistxsTxblM0zy0zMcnGpndzckxMT290bV2T6tp1xs/yfPpimm/iLXFxFFPNTepmaa4iO1G+JmPBMAlyttom2nR2hMVXgsyxl3F5nR9tg8DRFy5R/WmZimmfBM7/A/vb/re5oPZtjsxwVcUZniaoweDmf4tyuJ91/ZpiqqPDEMrcH7ZTVtQzvH5jnuJxFGTYSuJxFymr/iYm9Vy8SKp3/HVPPyx3d8BcFHCw05N7dXp7N4s7/tortzVu+Lf/wA1qbOtq+k9oEzZyLHzTj6aeNVgsVT1O9Ed2I3zFUd3izO7tuLiOD9s1u4GcNTp7qU7t0XqMXe6pE93fNc75+OJhk/a1ofMtju0DCzleOv9Rndi8txse5uRunlpq3cnGpnkntTExO7l3A9BRFdluq6NbaCyfP6aaaLuKs/8ainmou0zNNcR4ONE7vBuR7hC64u6D2b4zG4CviZpi64weDq7dFdUTM1/2aYqmPDuA2ibbNG6FxdeBzHGXcbmdH2+DwNEXK6J7lUzMU0z4Jnf4FeW+Fhpub265p7N6bO/7amq3NW74t8ftVDwetkvtm5rjszz7EYijJcHXEXqqKv+Jib1XuuJFU793Jy1Tz8sbuffGl8Twftm1/AzhqdPzZndui9bxd7qlM93fNcxM/HEwDubOtqmlNoEVW8gx8xjqaeNXgsTT1O9THd3c1UeGmZ3Jy8+NqejM02N7RMN9i8de4lO7GZbjY5K+LE7t1W7k40TG6Y5piY5N07m4dmmqbetNC5Pn9ummirGWIm7RTzUXaZmmumPBFVNW7wAkwAAACseEx7x2qPwdn09tZyseEx7x2qPwdn09sFVcBv+Bax/CYT9l1qNlzgN/wAC1j+Ewn7LrUYAAAAAAAAAAAAAAAAAAAACB7ZOjGF8cp8ytPED2ydGML45T5lb3XZm7PVirBTYC/oQAAAAAAAAAAAAAAAAAAAAAAAAAAAAAAAAAAAGoAHzJ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bhne9Ng/xtZ9HdOBj702M/G170do4Z3vTYP8AG1n0d04GPvTYz8bXvR2gXyAAAAAAAAAAAAAAAAAAAAAAAAAAAAAAAAAAAAAAAAAAAAAAAAwb/Kx/xX/qW8mDf5WP+K/9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By9VdGM48TveZLqOXqroxnHid7zJcew4lOsN5ZzAfSEAAAAAAAAAAC0NiX3Z8j+8Wgq/Yl92fI/vFoKLfOcr6doS04CB7ZOjGF8cp8ytPED2ydGML45T5laK7M3Z6s1YKbAX9CAAAAAAAAAAvjZl0Iy3yvpa0oRfZl0Iy3yvpa0ofPNtzNpzT3TRgKb2ydJ8L4nT59a5FN7ZOk+F8Tp8+t7rjzcaSxXggYC6ogAAAAAAAAAGoAHzJOM56q6T5x45e8+WjGc9VdJ848cvefKw7vcSvRpW5YC2IwAAAAAAABKNmXTfLfK+irRdKNmXTfLfK+ireXbctacs9mYxXwA+eJhl9qBl9Zt3Pc6fbSsAWdGAAAAAAAALQ2JfdnyP7xV60NiX3Z8j+8cu+cnX07w2pxWgAoyVF9pvQjMvJeloUOvjab0IzLyXpaFDrhu/lquae0I68QB3WgAAAAAAAAuTY30YxXjlXmUKbXJsb6MYrxyrzKHHvzKTrDajFPAFKSqv22/cby37tV60Ntv3G8t+7VevNzZOjr3lFViAOo1AAAAAAAAGjNK9GMn8Ts+ZDObRmlejGT+J2fMhXd4eHRq3odQBVE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8Acp/vfobjeQAAAAAAAAAAAAAAAAAAAAAAAAAAAAAAPwzDB4fMcDiMFjrNF/CYi3VavWq43010VRummY7kxL+Mty/BZXg6MJlmEw+DwtH2lnD26bdFPxUxEQ+oBlDhy/wrRv8AUxf7bKzuCb7yeVeMYj0tSseHL/CtG/1MX+2ys7gm+8nlXjGI9LUC4Qfhj8Zh8vwOIxmNvUWMLh7dV27drndTRRTG+ZnwREAge3LaHY2daJv46iqirNsTvsYCzVy8a5MfbzH82mOWfkjts+cFbZ5f1Xqi/rjUdNd/CYO/Ndib3LOJxczxprnfzxTM79/86Y7korqXMs32/bZbOEy7qlvATVNnCxVHJhsLTO+q7VHdnnnuzNNO/mbd0xkWA01kGBybKbMWcDg7UWrdPbndzzPdmZ3zM9uZkGAb/wD94O5//dE//NvRF53X/wD7wdz/APuif/m3oiDMXDhx9dvJtKZfE+4v4jEYiqPDbpopj0kpZwO8BbwuyL2RTTHHxmPvXap7c7uLRHmfrQHhy/wrRv8AUxf7bKzuCb7ymVeMYj0tQLhZ64a2AovbOsox3Fjq2GzOm3E9ymu3Xv8A10UtCqK4ZPvR2fxnZ8y4DkcCXHV3dDZ9gap304fMIu0+Dj26Y/8AY5PDix9dGA0ll9NXuLt3E4iuPDTFumnz6n7cB7/sTVfjFjza3H4cf/amkfwOJ862CyOCDgLeE2O2L9FMRXjMbfvVz3ZiYt/soXYqPgp+8fkf4TE+nrW4DOvDZwFF3QWRZhNMTdw+ZdRie3FNy1XM/rt0v04FOOrvbPc5wVczMYfMprp8EV26OT8tMz8r7OGf71GB/G1n0V5w+BB0Z1P45a8yQc7hx4+uLeksvpq9xVOJxFcd2Y6nTT+2r8qweCPgLeD2MYG/RTEVY3FYi/XPdmK+p/stwqzhw/8Ab+lfFr/n0ri4LPvF6c+PE/8AzN0Frs4cNzAUXNF6ezGaY6pYzCrDxPci5bqqn0UNHqA4a3vWZV+ObXoL4P54FmOrv7NMzwlc7/Y2Z18TwU1W7c7vyxVPyonw4sfXN7SWX01TFEU4jEVR3Z/4dNP5N1X5Xc4EXQ/Ufj9Ho4RHhvdKdM+JXPPBb3BNwFvB7FMqvUUxFWNv4i/X4Zi7Vb/ZbhcKreDD7xmmP6uI/wDmbq0gZq4b2AouaW01mM0x1SxjbmHifBXRxp9HDs8DDHV4nZbjsNXO/wBi5ncoojuU1W7dX7ZqfNw2Pe2yb8bUehuvw4EnQTP/AMZfuqAaMAABg32/tqnwt/8Am6z6gN5Kx4THvHao/B2fT22W/b+2qfC3/wCbrPqOTqzbDtA1Np/GZRn2Y9Wy3ExTF6j2Fat74iqKo91FETHLEdsFy8Bv+Bax/CYT9l1qNlzgN/wLWP4TCfsutRgAAAAAAAAAAAAAAAAAAAAIHtk6MYXxynzK08QPbJ0YwvjlPmVvddmbs9WKsFNgL+hAAAAAAAAAAAAAAAAAAAAAAAAAAAAAAAAAAAAagAfMk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xtZ9HdOBj702M/G170doF8gAAAAAAAAAAAAAAAAAAAAAAAAAAAAAAAAAAAAAAAAAAAAAAAMG/ysf8AFf8AqW8mDf5WP+K/9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By9VdGM48TveZLqOXqroxnHid7zJcew4lOsN5ZzAfSEAAAAAAAAAAC0NiX3Z8j+8Wgq/Yl92fI/vFoKLfOcr6doS04CB7ZOjGF8cp8ytPED2ydGML45T5laK7M3Z6s1YKbAX9CAAAAAAAAAAvjZl0Iy3yvpa0oRfZl0Iy3yvpa0ofPNtzNpzT3TRgKb2ydJ8L4nT59a5FN7ZOk+F8Tp8+t7rjzcaSxXggYC6ogAAAAAAAAAGoAHzJOM56q6T5x45e8+WjGc9VdJ848cvefKw7vcSvRpW5YC2IwAAAAAAABKNmXTfLfK+irRdKNmXTfLfK+ireXbctacs9mYxXwA+eJhl9qBl9Zt3Pc6fbSsAWdGAAAAAAAALQ2JfdnyP7xV60NiX3Z8j+8cu+cnX07w2pxWgAoyVF9pvQjMvJeloUOv3aHh7+L0dmFnC2bl69V1Pi27dM1VTuuUzO6I8Clut7OvgfMf0av/ZbbhtKKdnqiqYj/APqe0I68XLHU63s6+B8x/Rq/9jrezr4HzH9Gr/2dv+PZ/uj8tfByx1Ot7OvgfMf0av8A2Ot7OvgfMf0av/Y/j2f7o/J4OWOp1vZ18D5j+jV/7HW9nXwPmP6NX/sfx7P90fk8HLHU63s6+B8x/Rq/9jrezr4HzH9Gr/2P49n+6PyeDljqdb2dfA+Y/o1f+x1vZ18D5j+jV/7H8ez/AHR+TwctcmxvoxivHKvMoVf1vZ18D5j+jV/7LY2T4PFYHTuJtY3DXsPcnF1VRRetzRMxxKOXdPa5Jci+rWirZZimYn/9htTimgCnJFX7bfuN5b92q9qAd3Y76/S2NNj5PHw8f/v/AL4/0aTT4z4svjUA9P8AMf8Ab/z/AMPIy+NQB/Mf9v8Az/w8jL41AH8x/wBv/P8Aw8jL41AH8x/2/wDP/DyMvjUAfzH/AG/8/wDDyMvtGaV6MZP4nZ8yHUHPvG8/1tNNPk8PD/3x+oZpp8AByW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wByn+9+huN5MG8GH3/cp/vfobjeQAAAAAAAAAAAAAAAAAAAAAAAAAAAAAAAAMocOX+FaN/qYv8AbZWdwTfeTyrxjEelqVjw5f4Vo3+pi/22VncE33k8q8YxHpagXCyvwvtpk07tDZPe3TPFu5pcontclVFn9lU/2Y7sNUKV11wd9Oax1ZmOf4/Nc3sYnG101127NVviUzFMU8m+iZ5qe6CtODhrHZns90zdxOcagop1HmHLiYjBYivqFuJ9zaiqLcxPdmYndMz290SuDsg9mHfN/wCgxX1aGdijpP4cz38616h2KOk/hzPfzrXqAzNdzrAVbY688jEf/Zc59ONi/wASr/qfZHH43F3cb7Xl3bt/gbf03tm0FqXO8LlGSZ97JzHFVTTZtew8RRxpiJmeWq3ERyRPPLCtzTuGp2n1aai7e9iRnE5d1Xk4/E6v1Pjc27fu5ebdvbC0Lwd9OaO1Zl2f4DNc3v4nBV1V0W71VviVTNM08u6iJ5qu6CveHLbq6poy5u9zMYynf4f+Csjgk3Ka9i2X00zy28TiKZ+Pqkz/AM4cbhlafuZns3wea2KJqqyrGRVc3R9rauRxJn87qaOcCrVmGnK840pib1NGKpvezsNTVPLcpqpimuI/qzTTO7+lPckGoFEcMyuKdkuGiZ5a81s0x8fU7s/8l7spcNfVWGvTkelsNdpuX7NdWOxVNM7+pzNPFtxPhmKq53dyY7oOtwILVUab1RemPc14u1RE+GKJn/3Q4vDkt1Rj9H3N3uarWKpifDE2v94WXwTNP3Mk2RYbEYiiaLua4m5jd0xy8Sd1FHyTFEVR/WcPhnafuZjs+y7OLFE1zlWL/wCLuj7W1djizP50W4+UEj4J9ymvYlk9NM8tu9iaZ+Pq1U/84W+zJwLNWYa5kebaUxF6mnGWb843DUVTy3LdURTXFP8AVmmJ/ttNgoPhpVxTsqy+mZ5as3tRHzV6XJ4EVqqNIajvTHua8dRRE+GLcT/7oR/hraqw2IxWSaXwt2m5ews1YzF00zv4lVUcW3E9yd01zu7kx3Vo8FLT9zItj+Bu36JovZnfuY+aZjl4tW6miflpopn5QVVw4rdUZzpO7Me5qw+IpifDFVH+8Lc4K1ymvYbkFNM8tuvE0z8fsi5P/OES4aWQXMfoXKc6s0TX9i8XNF3dH2tu7ERNX51FEfK+HgW6sw1/TmZ6VxF6mnG4W/OMw9FU7prtVxEVbu7xao3z/XgGlWfuGtXEbMMpo3+6nOLdUR4IsXv94aBZH4auqsNi8zyTTOEu03LuCivF4uKZ38SquIi3TPcni8ad3cqgEr4ElqqNDZ/emPc15jFET4YtUz/7oRDhwW6o1Jpe7Me5qwl6mJ8MVx/vC4eCzkFzIdjuWVYiiaL2ZXLmPqpmO1Xuiiflooon5UN4a2QXMbo3Jc8s0TVGW4qqzdmI+1ovRHup8HGopj+0Cc8F25Tc2Gaa4s8tPsmmfBPsi6tRm/gYasw2K0rmGl796mnHYK/VirNuZ5a7Ne7fujt8WuJ3/wBeGkAZ44bNcRs6ySjf7qrNaaojwRZuf7wcCa1VTs8zu9Me5rzSqmPktW/90J4amqsNjs7yXTWDu03K8vprxOLimd/Frr3RRTPcmKYmfirhc/Bh0/cyDY7lEYiiaL+PmvH10zHarn3E/LRFE/KC1gAAAFY8Jj3jtUfg7Pp7azlY8Jj3jtUfg7Pp7YKq4Df8C1j+Ewn7LrUbLnAb/gWsfwmE/ZdajAAAAAAAAAAAAAAAAAAAAAQPbJ0YwvjlPmVp4ge2ToxhfHKfMre67M3Z6sVYKbAX9CAAAAAAAAAAAAAAAAAAAAAAAAAA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wCK/wDUt5MG/wA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5equjGceJ3vMl1HL1V0YzjxO95kuPYcSnWG8s5gPpCAAAAAAAAAABaGxL7s+R/eLQVfsS+7Pkf3i0FFvnOV9O0JacBA9snRjC+OU+ZWniB7ZOjGF8cp8ytFdmbs9WasFNgL+hAAAAAAAAAAXxsy6EZb5X0taUIvsy6EZb5X0taUPnm25m05p7powFN7ZOk+F8Tp8+tcim9snSfC+J0+fW91x5uNJYrwQMBdUQAAAAAAAAADUAD5knGc9VdJ848cvefLRjOequk+ceOXvPlYd3uJXo0rcsBbEYAAAAAAAAlGzLpvlvlfRVoulGzLpvlvlfRVvLtuWtOWezMYr4AfPEwy+1Ay+s27nudPtpWALOjAAAAAAAAFobEvuz5H94q9aGxL7s+R/eOXfOTr6d4bU4rQAUZ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AAAAAAAAAAAMzcMjTee6gxOk5yHJczzOLNGKi7OCwty91PfNrdxuLE7t+6d2/uSsTgx5XmGTbIctweb4HFYDGUX781WMVZqtXKYm5MxM01RE8sLVAAAAAYQvaG1bO3OvHxpfPZwM6jm/7J+x97qfU/ZXG4/G4u7i7uXfzbm7wB8mb5bhM4yvF5dmVmm/gsVaqs3rVXNVTVG6YYp19sL1poPUH2T0bRjcywNq51XC4rATPsqx3Iqop91vju0xMT4N+5uEBhv209tteH+x8VZvN3dxN8ZRT1b8vU9+/wAPO+7ZpsE1XrLUFOb69oxeX5dXc6riKsZVPsvFTv3zTun3VO/t1VbvBEtrAPywmGs4PCWcNhbVFnD2aKbdu3RG6mimI3RER3IiHz53leDzvKMZlmZ2ab+Cxdqqzet1fxqZjdPxT4e0+0BhzXWw7W+gNQfZPR9GOzLBWbnVMLi8v3zibPciqin3W/w0xMT4N+5/k7U9tt7D/Y+mrOJuzHE30ZRT1b8sW9+/w87cgDFmzDYFqjV2f0Zvr63isBltVzq2I9l1z7Kxc798xun3VO/t1Vbp7kT2tn4axawuHtWMPbotWLVEUW7dEbqaaYjdERHaiIfoA+DPsowWfZNjcqzSzF/A4y1VZu257dMx2u5Pbie1LFOttiOutnuofslpGjHZjg7Nc3MLjcu3ziLUdyuin3W/dzzETE+DfublAYbq2p7bcRh/sfTVnE3Zjib7eUUxen5Yt79/hjldTZXsA1LqnP6M41/axOBy2bnVr9GKrmcVi5375iYmeNTE9uat09yO3G0AH8WLVuxZt2bFFNu1bpiiiimN0UxEboiI7UPh1Fk2B1DkeNyjNrMX8DjLU2rtE9uJ7cT2pjnie1MRLogMMay2K692d6h+yWk6MdmGFs1zXhcdlsTN+iO5XRT7qJ3c+6Jpn9T+69qW23F4f7H0VZxN2Y4kzayimL0/LFvfE+GOVuQBjLZPwftRalz63nO0C1iMFlvVOrXbWJrmcTjKt++YqjfvpiZ55q3T3I5d8bLtW6LVqi3aopot0RFNNNMbopiOaIh/QAAAAArHhMe8dqj8HZ9PbWcrHhMe8dqj8HZ9PbBVXAb/AIFrH8JhP2XWo2XOA3/AtY/hMJ+y61GAAAAAAAAAAAAAAAAAAAAAge2ToxhfHKfMrTxA9snRjC+OU+ZW912Zuz1YqwU2Av6EAAAAAAAAAAAAAAAAAAAAAAAAAAAAAAAAAAABqAB8yT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AAAAAAAAAAAAAAAAAAAAAAAAAAAAAAAAAAAAAAAwb/ACsf8V/6lvJg3+Vj/iv/AF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5equjGceJ3vMlx7DiU6w3lnMB9IQAAAAAAAAAALQ2JfdnyP7xaCr9iX3Z8j+8Wgot85yvp2hLTgIHtk6MYXxynzK08QPbJ0YwvjlPmVorszdnqzVgpsBf0IAAAAAAAAAC+NmXQjLfK+lrShF9mXQjLfK+lrSh8823M2nNPdNGApvbJ0nwvidPn1rkU3tk6T4XxOnz63uuPNxpLFeCBgLqiAAAAAAAAAAagAfMk4znqrpPnHjl7z5aMZz1V0nzjxy958rDu9xK9GlblgLYjAAAAAAAAEo2ZdN8t8r6KtF0o2ZdN8t8r6Kt5dty1pyz2ZjFfAD54mGX2oGX1m3c9zp9tKwBZ0YAAAAAAAAtDYl92fI/vFXrQ2JfdnyP7xy75ydfTvDanFaACjJ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wC5T/e/Q3G8gAAAAAAAAAAAAAAAAAAAAAAAAAAAAAAAAAAAAAAAAAAAAAAAAAAAAAAAAAAAAAAAAFY8Jj3jtUfg7Pp7azlY8Jj3jtUfg7Pp7YKq4Df8C1j+Ewn7LrUbLnAb/gWsfwmE/ZdajAAAAAAAAAAAAAAAAAAAAAQPbJ0YwvjlPmVp4ge2ToxhfHKfMre67M3Z6sVYKbAX9CAAAAAAAAAAAAAAAAAAAAAAAAAA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wCK/wDUt5MG/wA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5equjGceJ3vMl1HL1V0YzjxO95kuPYcSnWG8s5gPpCAAAAAAAAAABaGxL7s+R/eLQVfsS+7Pkf3i0FFvnOV9O0JacBA9snRjC+OU+ZWniB7ZOjGF8cp8ytFdmbs9WasFNgL+hAAAAAAAAAAXxsy6EZb5X0taUIvsy6EZb5X0taUPnm25m05p7powFN7ZOk+F8Tp8+tcim9snSfC+J0+fW91x5uNJYrwQMBdUQAAAAAAAAADUAD5knGc9VdJ848cvefLRjOequk+ceOXvPlYd3uJXo0rcsBbEYAAAAAAAAlGzLpvlvlfRVoulGzLpvlvlfRVvLtuWtOWezMYr4AfPEwy+1Ay+s27nudPtpWALOjAAAAAAAAFobEvuz5H94q9aGxL7s+R/eOXfOTr6d4bU4rQAUZ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AAAAAAAAAAAAAAAAAAAAAAAAAAAAAAAAAAAAAAAAAAACseEx7x2qPwdn09tZyseEx7x2qPwdn09sFVcBv+Bax/CYT9l1qNlzgN/wLWP4TCfsutRgAAAAAAAAAAAAAAAAAAAAIHtk6MYXxynzK08QPbJ0YwvjlPmVvddmbs9WKsFNgL+hAAAAAAAAAAAAAAAAAAAAAAAAAAAAAAAAAAAAagAfMk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ABtZ9HdOBj702M/G170do4Z3vTYP8bWfR3TgY+9NjPxte9HaBfIAAAAAAAAAAAAAAAAAAAAAAAAAAAAAAAAAAAAAAAAAAAAAAADBv8rH/Ff+pbyYN/lY/wCK/wD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cvVXRjOPE73mS6jl6q6MZx4ne8yXHsOJTrDeWcwH0hAAAAAAAAAAAtDYl92fI/vFoKv2JfdnyP7xaCi3znK+naEtOAge2ToxhfHKfMrTxA9snRjC+OU+ZWiuzN2erNWCmwF/QgAAAAAAAAAL42ZdCMt8r6WtKEX2ZdCMt8r6WtKHzzbczac0900YCm9snSfC+J0+fWuRTe2TpPhfE6fPre6483GksV4IGAuqIAAAAAAAAABqAB8yTjOequk+ceOXvPloxnPVXSfOPHL3nysO73Er0aVuWAtiMAAAAAAAASjZl03y3yvoq0XSjZl03y3yvoq3l23LWnLPZmMV8APniYZfagZfWbdz3On20rAFnRgAAAAAAAC0NiX3Z8j+8VetDYl92fI/vHLvnJ19O8NqcVoAKMl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8AuU/3v0NxvJg3gw+/7lP979DcbyAAAAAAAAAAAAAAAAAAAAAAAAAAAAAAAAAAAAAAAAAAAAAAAAAAAAAAAAAAAAAAAAAVjwmPeO1R+Ds+ntrOVjwmPeO1R+Ds+ntgqrgN/wAC1j+Ewn7LrUbLnAb/AIFrH8JhP2XWowAAAAAAAAAAAAAAAAAAAAED2ydGML45T5laeIHtk6MYXxynzK3uuzN2erFWCmwF/QgAAAAAAAAAAAAAAAAAAAAAAAAAAAAAAAAAAANQAPmS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+K/9S3kwb/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OXqroxnHid7zJdRy9VdGM48TveZLj2HEp1hvLOYD6QgAAAAAAAAAAWhsS+7Pkf3i0FX7Evuz5H94tBRb5zlfTtCWnAQPbJ0YwvjlPmVp4ge2ToxhfHKfMrRXZm7PVmrBTYC/oQAAAAAAAAAF8bMuhGW+V9LWlCL7MuhGW+V9LWlD55tuZtOae6aMBTe2TpPhfE6fPrXIpvbJ0nwvidPn1vdcebjSWK8EDAXVEAAAAAAAAAA1AA+ZJxnPVXSfOPHL3ny0YznqrpPnHjl7z5WHd7iV6NK3LAWxGAAAAAAAAJRsy6b5b5X0VaLpRsy6b5b5X0Vby7blrTlnszGK+AHzxMMvtQMvrNu57nT7aVgCzowAAAAAAABaGxL7s+R/eKvWhsS+7Pkf3jl3zk6+neG1OK0AFGS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wByn+9+huN5AAAAAAAAAAAAAAAAAAAAAAAAAAAAAAAAAAAAAAAAAAAAAAAAAAAAAAAAAAAAAAAAAKx4THvHao/B2fT21nKx4THvHao/B2fT2wVVwG/4FrH8JhP2XWo2XOA3/AtY/hMJ+y61GAAAAAAAAAAAAAAAAAAAAAge2ToxhfHKfMrTxA9snRjC+OU+ZW912Zuz1YqwU2Av6EAAAAAAAAAAAAAAAAAAAAAAAAAAAAAAAAAAABqAB8yT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AAAAAAAAAAAAAAAAAAAAAAAAAAAAAAAAAAAAAAAwb/Kx/wAV/wC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5equjGceJ3vMlx7DiU6w3lnMB9IQAAAAAAAAAALQ2JfdnyP7xaCr9iX3Z8j+8Wgot85yvp2hLTgIHtk6MYXxynzK08QPbJ0YwvjlPmVorszdnqzVgpsBf0IAAAAAAAAAC+NmXQjLfK+lrShF9mXQjLfK+lrSh8823M2nNPdNGApvbJ0nwvidPn1rkU3tk6T4XxOnz63uuPNxpLFeCBgLqiAAAAAAAAAAagAfMk4znqrpPnHjl7z5aMVzmuzP2fmmMxn2W6n7IvV3eJ7G38XjVTO7fx+Xndm5trstmrqm1nw8Y/8AfprVHiqUWh7VH/xn/wBL/wDWe1R/8Z/9L/8AWsHrOx/v/wAT/pp5ZVeLQ9qj/wCM/wDpf/rPao/+M/8Apf8A6z1nY/3/AOJ/0eWVXi0Pao/+M/8Apf8A6z2qP/jP/pf/AKz1nY/3/wCJ/wBHllV4tD2qP/jP/pf/AKz2qP8A4z/6X/6z1nY/3/4n/R5ZVeLQ9qj/AOM/+l/+s9qj/wCM/wDpf/rPWdj/AH/4n/R5ZVelGzLpvlvlfRVpR7VH/wAZ/wDS/wD1uppnZ99g88w2Y/ZPq/UeN/w/Y/F376Zp5+NPd7iDar12S0sK6Ka//wBmJjCf6aEUz4p4ApqUVf7VH/xn/wBL/wDWtAerZtsttl8f4NXh4/8AkfbExE4qv9qj/wCM/wDpf/rPao/+M/8Apf8A61oD0+s7Z+//ABH+mPLCr/ao/wDjP/pf/rPao/8AjP8A6X/61oB6ztn7/wDEf6PLCr/ao/8AjP8A6X/6z2qP/jP/AKX/AOtaAes7Z+//ABH+jywq/wBqj/4z/wCl/wDrPao/+M/+l/8ArWgHrO2fv/xH+jywq/2qP/jP/pf/AKz2qP8A4z/6X/61oB6ztn7/APEf6PLCr/ao/wDjP/pf/rSjROk+tj2b/wBN9leyeJ/3XE4vF43hnf8AbfqSgRW15bTb0TZ2lXjE/wDkf6ZimIAHhZ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AHv0NxvJg3gw+/7lP979DcbyAAAAAAAAAAAAAAAAAAAAAAAAAAAAAAAAAAAAAAAAAAAAAAAAAAAAAAAAAAAAAAAAAVjwmPeO1R+Ds+ntrOVjwmPeO1R+Ds+ntgqrgN/wLWP4TCfsutRsucBv+Bax/CYT9l1qMAAAAAAAAAAAAAAAAAAAABA9snRjC+OU+ZWniB7ZOjGF8cp8yt7rszdnqxVgpsBf0IAAAAAAAAAAAAAAAAAAAAAAAAAAAAAAAAAAADUAD5k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5equjGceJ3vMl1HL1V0YzjxO95kuPYcSnWG8s5gPpCAAAAAAAAAABaGxL7s+R/eLQVfsS+7Pkf3i0FFvnOV9O0JacBA9snRjC+OU+ZWniB7ZOjGF8cp8ytFdmbs9WasFNgL+hAAAAAAAAAAXxsy6EZb5X0taUIvsy6EZb5X0taUPnm25m05p7powFN7ZOk+F8Tp8+tcim9snSfC+J0+fW91x5uNJYrwQMBdUQAAAAAAAAADUAD5k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ALlP979DcbyAAAAAAAAAAAAAAAAAAAAAAAAAAAAAAAAAAAAAAAAAAAAAAAAAAAAAAAAAAAAAAAAAVjwmPeO1R+Ds+ntrOVjwmPeO1R+Ds+ntgqrgN/wLWP4TCfsutRsucBv+Bax/CYT9l1qMAAAAAAAAAAAAAAAAAAAABA9snRjC+OU+ZWniB7ZOjGF8cp8yt7rszdnqxVgpsBf0IAAAAAAAAAAAAAAAAAAAAAAAAAAAAAAAAAAADUAD5k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AIr/ANS3kwb/AC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Zz1V0nzjxy958uW6mquk+ceOXvPly30iw4dOkIZAErAAAAAAAACUbMum+W+V9FWvhQ+zLpvlvlfRVr4U/eDM08sd5SUYDl6q6MZx4ne8yXUcvVXRjOPE73mS49hxKdYbyzmA+kIAAAAAAAAAAFobEvuz5H94tBV+xL7s+R/eLQUW+c5X07QlpwED2ydGML45T5laeIHtk6MYXxynzK0V2Zuz1ZqwU2Av6EAAAAAAAAABfGzLoRlvlfS1pQi+zLoRlvlfS1pQ+ebbmbTmnumjAU3tk6T4XxOnz61yKb2ydJ8L4nT59b3XHm40livBAwF1RAAAAAAAAAANQAPmS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wC5T/e/Q3G8mDeDD7/uU/3v0NxvIAAAAAAAAAAAAAAAAAAAAAAAAAAAAAAAAAAAAAAAAAAAAAAAAAAAAAAAAAAAAAAAABWPCY947VH4Oz6e2s5WPCY947VH4Oz6e2CquA3/AALWP4TCfsutRsucBv8AgWsfwmE/ZdajAAAAAAAAAAAAAAAAAAAAAQPbJ0YwvjlPmVp4ge2ToxhfHKfMre67M3Z6sVYKbAX9CAAAAAAAAAAAAAAAAAAAAAAAAAA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4r/1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5equjGceJ3vMl1HL1V0YzjxO95kuPYcSnWG8s5gPpCAAAAAAAAAABaGxL7s+R/eLQVfsS+7Pkf3i0FFvnOV9O0JacBA9snRjC+OU+ZWniB7ZOjGF8cp8ytFdmbs9WasFNgL+hAAAAAAAAAAXxsy6EZb5X0taUIvsy6EZb5X0taUPnm25m05p7powFN7ZOk+F8Tp8+tcim9snSfC+J0+fW91x5uNJYrwQMBdUQAAAAAAAAADUAD5k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AAAAAAAAAAAAAAAAAAAAAAAAAAAAAAVjwmPeO1R+Ds+ntrOVjwmPeO1R+Ds+ntgqrgN/wLWP4TCfsutRsucBv+Bax/CYT9l1qMAAAAAAAAAAAAAAAAAAAABA9snRjC+OU+ZWniB7ZOjGF8cp8yt7rszdnqxVgpsBf0IAAAAAAAAAAAAAAAAAAAAAAAAAAAAAAAAAAADUAD5k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Ut5MG/ysf8AFf8A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OXqroxnHid7zJdRy9VdGM48TveZLj2HEp1hvLOYD6QgAAAAAAAAAAWhsS+7Pkf3i0FX7Evuz5H94tBRb5zlfTtCWnAQPbJ0YwvjlPmVp4ge2ToxhfHKfMrRXZm7PVmrBTYC/oQAAAAAAAAAF8bMuhGW+V9LWlCL7MuhGW+V9LWlD55tuZtOae6aMBTe2TpPhfE6fPrXIpvbJ0nwvidPn1vdcebjSWK8EDAXVE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wB79DcbyYN4MPv+5T/e/Q3G8gAAAAAAAAAAAAAAAAAAAAAAAAAAAAAAAAAAAAAAAAAAAAAAAAAAAAAAAAAAAAAAAAFY8Jj3jtUfg7Pp7azlY8Jj3jtUfg7Pp7YKq4Df8C1j+Ewn7LrUbLnAb/gWsfwmE/ZdajAAAAAAAAAAAAAAAAAAAAAQPbJ0YwvjlPmVp4ge2ToxhfHKfMre67M3Z6sVYKbAX9CAAAAAAAAAAAAAAAAAAAAAAAAAA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4r/wBS3kwb/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OXqroxnHid7zJdRy9VdGM48TveZLj2HEp1hvLOYD6QgAAAAAAAAAAWhsS+7Pkf3i0FX7Evuz5H94tBRb5zlfTtCWnAQPbJ0YwvjlPmVp4ge2ToxhfHKfMrRXZm7PVmrBTYC/oQAAAAAAAAAF8bMuhGW+V9LWlCL7MuhGW+V9LWlD55tuZtOae6aMBTe2TpPhfE6fPrXIpvbJ0nwvidPn1vdcebjSWK8EDAXVE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wC5T/e/Q3G8gAAAAAAAAAAAAAAAAAAAAAAAAAAAAAAAAAAAAAAAAAAAAAAAAAAAAAAAAAAAAAAAAFY8Jj3jtUfg7Pp7azlY8Jj3jtUfg7Pp7YKq4Df8C1j+Ewn7LrUbLnAb/gWsfwmE/ZdajAAAAAAAAAAAAAAAAAAAAAQPbJ0YwvjlPmVp4ge2ToxhfHKfMre67M3Z6sVYKbAX9CAAAAAAAAAAAAAAAAAAAAAAAAAA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wCK/wDUt5MG/wA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5equjGceJ3vMl1HL1V0YzjxO95kuPYcSnWG8s5gPpCAAAAAAAAAABaGxL7s+R/eLQVfsS+7Pkf3i0FFvnOV9O0JacBA9snRjC+OU+ZWniB7ZOjGF8cp8ytFdmbs9WasFNgL+hAAAAAAAAAAXxsy6EZb5X0taUIvsy6EZb5X0taUPnm25m05p7powFN7ZOk+F8Tp8+tcim9snSfC+J0+fW91x5uNJYrwQMBdUQAAAAAAAAADUAD5k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8AuU/3v0NxvJg3gw+/7lP979DcbyAAAAAAAAAAAAAAAAAAAAAAAAAAAAAAAAAAAAAAAAAAAAAAAAAAAAAAAAAAAAAAAAAVjwmPeO1R+Ds+ntrOVjwmPeO1R+Ds+ntgqrgN/wAC1j+Ewn7LrUbLnAb/AIFrH8JhP2XWowAAAAAAAAAAAAAAAAAAAAED2ydGML45T5laeIHtk6MYXxynzK3uuzN2erFWCmwF/QgAAAAAAAAAAAAAAAAAAAAAAAAAAAAAAAAAAANQAPmS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+K/9S3kwb/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OXqroxnHid7zJdRy9VdGM48TveZLj2HEp1hvLOYD6QgAAAAAAAAAAWhsS+7Pkf3i0FX7Evuz5H94tBRb5zlfTtCWnAQPbJ0YwvjlPmVp4ge2ToxhfHKfMrRXZm7PVmrBTYC/oQAAAAAAAAAF8bMuhGW+V9LWlCL7MuhGW+V9LWlD55tuZtOae6aMBTe2TpPhfE6fPrXIpvbJ0nwvidPn1vdcebjSWK8EDAXVE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7lP8Ae/Q3G8gAAAAAAAAAAAAAAAAAAAAAAAAAAAAAAAAAAAAAAAAAAAAAAAAAAAAAAAAAAAAAAAAFY8Jj3jtUfg7Pp7azlY8Jj3jtUfg7Pp7YKq4Df8C1j+Ewn7LrUbLnAb/gWsfwmE/ZdajAAAAAAAAAAAAAAAAAAAAAQPbJ0YwvjlPmVp4ge2ToxhfHKfMre67M3Z6sVYKbAX9CAAAAAAAAAAAAAAAAAAAAAAAAAAAAAAAAAAAA1AA+Z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4r/1LeTBv8rH/ABX/AK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Zz1V0nzjxy958uW6mquk+ceOXvPly30iw4dOkIZAErAAAAAAAACUbMum+W+V9FWvhQ+zLpvlvlfRVr4U/eDM08sd5SUYDl6q6MZx4ne8yXUcvVXRjOPE73mS49hxKdYbyzmA+kIAAAAAAAAAAFobEvuz5H94tBV+xL7s+R/eLQUW+c5X07QlpwED2ydGML45T5laeIHtk6MYXxynzK0V2Zuz1ZqwU2Av6EAAAAAAAAABfGzLoRlvlfS1pQi+zLoRlvlfS1pQ+ebbmbTmnumjAU3tk6T4XxOnz61yKb2ydJ8L4nT59b3XHm40livBAwF1RAAAAAAAAAANQAPmS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8Ae/Q3G8mDeDD7/uU/3v0NxvIAAAAAAAAAAAAAAAAAAAAAAAAAAAAAAAAAAAAAAAAAAAAAAAAAAAAAAAAAAAAAAAABWPCY947VH4Oz6e2s5WPCY947VH4Oz6e2CquA3/AtY/hMJ+y61Gy5wG/4FrH8JhP2XWowAAAAAAAAAAAAAAAAAAAAED2ydGML45T5laeIHtk6MYXxynzK3uuzN2erFWCmwF/QgAAAAAAAAAAAAAAAAAAAAAAAAAAAAAAAAAAANQAPmS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+K/8AUt5MG/y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Zz1V0nzjxy958uW6mquk+ceOXvPly30iw4dOkIZAErAAAAAAAACUbMum+W+V9FWvhQ+zLpvlvlfRVr4U/eDM08sd5SUYDl6q6MZx4ne8yXUcvVXRjOPE73mS49hxKdYbyzmA+kIAAAAAAAAAAFobEvuz5H94tBV+xL7s+R/eLQUW+c5X07QlpwED2ydGML45T5laeIHtk6MYXxynzK0V2Zuz1ZqwU2Av6EAAAAAAAAABfGzLoRlvlfS1pQi+zLoRlvlfS1pQ+ebbmbTmnumjAU3tk6T4XxOnz61yKb2ydJ8L4nT59b3XHm40livBAwF1RAAAAAAAAAANQAPmS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979DcbyYN4MPv8AuU/3v0NxvIAAAAAAAAAAAAAAAAAAAAAAAAAAAAAAAAAAAAAAAAAAAAAAAAAAAAAAAAAAAAAAAABWPCY947VH4Oz6e2s5WPCY947VH4Oz6e2CquA3/AtY/hMJ+y61Gy5wG/4FrH8JhP2XWowAAAAAAAAAAAAAAAAAAAAED2ydGML45T5laeIHtk6MYXxynzK3uuzN2erFWCmwF/QgAAAAAAAAAAAAAAAAAAAAAAAAAAAAAAAAAAANQAPmS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RTarqWrR+zvPs9tbur4TDT1HjRvjqtUxRRv8ABxqqQQfbDt4yPZ/iq8rwVic3z2mPd4e3c4luxv5uqV7p5e3xYjf3d3IojEcJjaFj8RVVl+Eyqzbjl6nZwldzdHhmap/5I5wf9DUbTNo92M+uXb+Aw9FWOx1U1zxr8zVG6mauffVVVvmefdE9tvHKcrwGT4G3g8qweHwWEtxuos4e3FFFPyQDJWleFXnuGxdFvVOS4HGYXfurrwfGs3afDuqmaZ+L3PxtS6M1VlGs8gsZxp/FRicHd30zybqrdUc9FdPaqjufFMb4mJVlwldmmU6l0Pmme4bCWbGfZZYqxdOJt0xTVet0Rxq6K9323uYmY38sTEdqZiaY4GOocRgtoGOyOblU4LMcJVc6nv5Iu25iYq/NmuPydwG0FYbZdseS7NLNvD3bVWYZ3fo49rA264p4tP8APuVcvFp7nJMz3O2snG4m1g8HfxWIq4lixbquXKu5TTG+Z/JDz3yLC43bHtpt0Y+7cpqzfGVXb1UTvmzYpiapppn+jRTxY+QE1xnCa1/mGJrnLcHlWHtxyxbtYWu5MR4Zmqf+Tr6T4VWe4bGUW9V5PgsZhN+6u5g4qs3qY7c7pmaavi9z8bV+nMgyrTWVWcuyLA2MFg7URFNu1Tu3+GZ55nuzPLKquEpszyzVGicyzrCYO1az/LbNWKoxFuiIqvUURvrt17vtvcxMx24mI7s7wtHSWpMr1ZkGFznIsTTicDiKd9NUck0zHPTVHaqieSYddjrgX6rvYPVmZaYvXJnB4+xOJs0TPJTet7t+6PDRv3/1Ia9zHGWcvy/FY3FVcWxhrVV65V3KaYmZn8kArXbLtmybZrbowlVqrMc8vUce3grdfFiintVXKuXix3I3TM/Fys8YvhNbQMfiK5y7CZVh7ccsW7OFquTEeGZqn/khelcBjdsW2e1RmV25E5ri68Riq6Z3zas0xNU00z2t1FMU0/I33p7Isr07ldnLsjwNjA4O1ERTbs0RTHxz25nuzPLIMo6S4VWd4fGW7erMnweMwm/dXcwUVWr1Mdud1UzTV8Xufjaq0rqHLNVZDhc4yPFU4nAYmnjUVxyTE9umY7UxPJMSqjhM7M8s1JonMs/wWDtWc+yy1Viur2qIpqv26Y310V7vtvc75jt748Mqs4Fmq72G1Lmul79yZwmMszjLFMzyU3aN0Vbv61M8v9SAbAVVtm205Ns2ijBdRnMs9u0cejB26+LFumeaq5Vy8WJ7UREzPgjlWXm2Ps5XlWMzDFTuw+Es137k9ymmmap/VDz90VleM2wbZbVGbXa9+Z4mvFYyumeWizTE1TTTPa9zEUU9zfAJliuEztBx+Irqy/C5VYtxy9Ts4Sq5ujwzNU/8nc0hwqs5w+Mt2tXZPg8Xg5ndXdwMVWrtEdueLVM01fF7n42rshyTLNP5ZZy/JMDh8Dg7UbqbVmiKY+Oe7PhnllTnCe2Z5ZqDROY6iwODtWM9yy3OJqvWqIpm/ap5a6a93Pup31RPPybuaZBb+mM/y3U+R4TN8kxVGKwGJp41u5T+SYmOeJid8TE80uoyLwKtV3rOe5vpa/cmcLibPs3D0zPJTcomKa4j+tTMT/Ya6AAAAAYN/lY/4r/1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5equjGceJ3vMl1HL1V0YzjxO95kuPYcSnWG8s5gPpCAAAAAAAAAABaGxL7s+R/eLQVfsS+7Pkf3i0FFvnOV9O0JacBA9snRjC+OU+ZWniB7ZOjGF8cp8ytFdmbs9WasFNgL+hAAAAAAAAAAXxsy6EZb5X0taUIvsy6EZb5X0taUPnm25m05p7powFN7ZOk+F8Tp8+tcim9snSfC+J0+fW91x5uNJYrwQMBdUQAAAAAAAAADUAD5k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AAAAAAAAAAAAAAAAAAAAAAAAAAAAAAVjwmPeO1R+Ds+ntrOVjwmPeO1R+Ds+ntgqrgN/wLWP4TCfsutRsucBv+Bax/CYT9l1qMAAAAAAAAAAAAAAAAAAAABA9snRjC+OU+ZWniB7ZOjGF8cp8yt7rszdnqxVgpsBf0IAAAAAAAAAAAAAAAAAAAAAAAAAAAAAAAAAAADUAD5k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FGar4SemtN6lzPJcXlGcXcRgMRXh7ldqm1xaqqZ3TMb64ncC83L1Pp/K9UZJiMoz7Cxi8uvzTNyzNdVMVcWqKo5aZieSYieftKL7K7SfwHnv5tr11xbOdY4PXmk8Nn+W4fEYfDX666KbeIimK4miqaZ37pmOeO6D89F7PdLaJv4q9pfKaMBdxNNNF6qm7cr40RMzEe6qndzzzJUPizrNcDkmVYrM81xNvC4HC0Tcu3rk7oppj/n2ojnmeQEI4QGpcNpjZPn97EV0xexuGrwGHomeWu5dpmnk+KJqq+KmWeuBdpu9jNa5nqGuiYwmX4WcPTV3btyY5I+Kmmrf/WhE9o+rc926bSMHluR4e77Di5NnLsJPNRTP21653JmI3zPaiIjl3b52Xsx0XgdA6OwWRZfurm1HHxF/dum/en7auf2RHaiIjtA/DbJiasJso1deondV9i8RRE9zjW5p/wCbKfA0w9N7a1iLlUb5sZXeuU+CePbp/ZVLUe3X3n9Xfi+5+xmPgWe+rmX4nu+msg2s/DH4enF4HEYa5G+i9bqt1R3YmN3/ADfuA89uDdiKsNtt0tXRO7jXrlufiqtV0/8ANtPbdiasJsi1ddondVOW3re/+vTxf/cxJwe/fn0p43/7Km0tv3vNas8Sn9sAzNwLsPTd2q4+5XG+bOU3aqfBM3bVP7Jlthi7gUe+bm/4nuemstog+POsPTi8mx+GuRvovYe5bqjuxNMx/wA2CODLiKsNtv0zNM8ldd63VHdiqxchv7F/wW9/Uq/Y8+eDl79mlfGK/RVg2ft3xNWE2PatuUTumrAV2vkr9xP6qmaeBXh6bm03Nb1Ub5tZTc4vgmbtqN/5N7RvCH95bVfisekpZ44E3vh53+K59NbBsxztS4enF6czXDXI30XsJdt1R3YmiY/5ui+XNv8AsrG/ga/NkGC+C7iKsPtx07FM7qbvsi3VHdibFz/nEN/PPng0+/hpf8Je9BcegwAAAzRwmNmGtNa67wGY6VwPsjA2stt4eur2XbtbrkXbtUxuqqieaqnlVJ7QO1T4J/8AzjZ9cG8mDf5WP+K/9Se0DtU+Cf8A842fXRzZxluMybblp3Lc0o6nj8Jnlixfo48VcWum9EVRvjfE8sc8A9FQ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Zz1V0nzjxy958uW6mquk+ceOXvPly30iw4dOkIZAErAAAAAAAACUbMum+W+V9FWvhQ+zLpvlvlfRVr4U/eDM08sd5SUYDl6q6MZx4ne8yXUcvVXRjOPE73mS49hxKdYbyzmA+kIAAAAAAAAAAFobEvuz5H94tBV+xL7s+R/eLQUW+c5X07QlpwED2ydGML45T5laeIHtk6MYXxynzK0V2Zuz1ZqwU2Av6EAAAAAAAAABfGzLoRlvlfS1pQi+zLoRlvlfS1pQ+ebbmbTmnumjAQHX+jcw1FnNnF4K9hLdujD02pi9VVE74qqntUzye6hPhrs2017NX/Es8SY8VN+1fnX31l3zlfqHtX5199Zd85X6i5B0PXNr/rH4Y8kKb9q/OvvrLvnK/UPavzr76y75yv1FyB65tf9Y/B5IU37V+dffWXfOV+oe1fnX31l3zlfqLkD1za/6x+DyQpv2r86++su+cr9Q9q/OvvrLvnK/UXIHrm1/wBY/B5IU37V+dffWXfOV+oe1fnX31l3zlfqLkD1za/6x+DyQpv2r86++su+cr9Q9q/OvvrLvnK/UXIHrm1/1j8HkgAcd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AAAAAAAAAAAAAAAAAAAAAAAAAAAAAAAAAAAAAAAAAAACseEx7x2qPwdn09tZyseEx7x2qPwdn09sFVcBv+Bax/CYT9l1qNlzgN/wLWP4TCfsutRgAAAAAAAAAAAAAAAAAAAAIHtk6MYXxynzK08QPbJ0YwvjlPmVvddmbs9WKsFNgL+hAAAAAAAAAAAAAAAAAAAAAAAAAAAAAAAAAAAAagAfMk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ABtZ9HdOBj702M/G170do4Z3vTYP8bWfR3TgY+9NjPxte9HaBfIAAAAAAAAAAAAAAAAAAACuM72I7Pc7zfGZpmmn+r47F3ar1+77NxFPHrqnfM7qbkRHyQscBVXY+bMO9n/1+K+sT3Semsp0lklnKNPYT2Jl1mqqqi11Su5umqZmeWuZnnme27D/ACuum3RVXXVFNFMb5qmd0RHdkH5YzFWMFhL2Kxl63Yw1mibly7cqimmimI3zMzPNEQxFts2mZrtc1VhtNaTs4i5k1N+LeFw9uJivGXP/ABKo7Uc+6J5o3zO7tdLhD7XsTrvNo0lo6u5cyWL0Wq67P22Pu790RHdoieaO3PL3FzcH3ZZlez3KozHNr+Dv6nxVG67ci5TVGGon/uqJ7v8AOq7c8kckcodrYVsnwWzbI+qX+p4nUOLoj2XiojfFEc/Urfcpieef408s9qItF8/s7CffVj5yD2dhPvqx85AIrtmw1WL2TautURvq+xeIriO7xaJq/wCTKXA2xNFja5et1TETiMsvWqfDMV26/wBlEts47C2sdgsRhMTTx7F+3VauU92mqN0x+SXnllOIzDY9tkt14u1XXeybGVUXaI5JvWZiaZmP61urfHxwD0TfjjsRThMFiMRcndRZt1XKpntREb5c7S2pco1VlFnM8gx1nGYS7TE8a3Vvmif5tUc9NXgnlVfwk9pmWaV0TmWS4TGWruoMys1YWjD264mqzRXG6u5Xu+19zM7u3MzHcncGYODVhasXtu0xRTG/iXbt2fBFNmur/k2ftww1WK2Q6ut0RvmMuu3Pkpp40/qhnfgWaUvYnUea6pv25jCYOzODsVTHJVdr3TVu/q0xun+vDW+ZYKzmOXYrA4qnjYfE2q7Nynu01RMTH5JBi7gYYmixtWxtquYicRlV2inwzFy1V+ymW2Xnbp3G4/Y/titXMfZrqvZPi6rOItxG6b1mYmmqad/86irjU/HDfumNRZTqjKbOZZDj7GNwd2ImK7VW+afBVHPTPgnlB9Oc4inCZRjsRcndRZsV3KpntRFMzLBXBhwtWK236bimPc2pv3ap7kRYuf8APdHytK8JnaZlmmtEZlkODxlq9n+Z2qsLFi3XE1WLdUbq66932vud8R25mfBKsuBXpS9ezvN9VYi3MYbD2fYOHqmOSq5VMVVzH9WmIj+2C/NvOGqxWx3VtuiN804Gu58lG6qf1Us0cCzE0Wtp+Z2K5iJv5VcinwzF21O78m/8jZOb4CzmuU43LsVG/D4uxXh7kd2mumaZ/VLz40lmWP2QbYbV3MrNc3cpxVeHxdqmN03LUxNNU07+ffTPGp+QHok52pMRThNO5piLk7qLOFu3KpntRFEzL+NN6gyrUuVWcyyLH2Mbg7sRNNy1Vv3eCY56Z7sTywqLhPbTMs09onMdO4HGWr2fZnanDTZtVxVNi1VyV1V7ubfTvpiOffO/miQZ04LOFqxO3DT9VMb6bFOIu1eCOoXIj9cw34yXwKdKXq8zznVeItzGHtWvYGGqmOSuuqYqrmPiiKY/tS1oAAAAAwb/ACsf8V/6lvJg3+Vj/iv/AF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5equjGceJ3vMlx7DiU6w3lnMB9IQAAAAAAAAAALQ2JfdnyP7xaCr9iX3Z8j+8Wgot85yvp2hLTgIHtk6MYXxynzK08RrX+Q4rUWTWcJgrlm3coxFN2ZvTMRuimqO1E8vuoQbBaU2e00V1z4REszgoQTz2r86++su+cr9Q9q/OvvrLvnK/UXL1PZPkhF5ZQMTz2r86++su+cr9Q9q/OvvrLvnK/UPU9k+SDyygYnntX5199Zd85X6h7V+dffWXfOV+oep7J8kHllAxPPavzr76y75yv1D2r86++su+cr9Q9T2T5IPLKBiee1fnX31l3zlfqHtX5199Zd85X6h6nsnyQeWUDE89q/OvvrLvnK/UPavzr76y75yv1D1PZPkg8sp5sy6EZb5X0taUONo/K7+S6cwmAxVVuu9Z4/GqtzM0zvrqqjdviO1LsqTtdUV29dVOEzPdLGAA87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8Acp/vfobjeQAAAAAAAAAAAAAAAAAAAAAAAAAAAAAAAAAAAAAAAAAAAAAAAAAAAAAAAAAAAAAAAACseEx7x2qPwdn09tZyseEx7x2qPwdn09sFVcBv+Bax/CYT9l1qNlzgN/wLWP4TCfsutRgAAAAAAAAAAAAAAAAAAAAIHtk6MYXxynzK08QPbJ0YwvjlPmVvddmbs9WKsFNgL+hAAAAAAAAAAAAAAAAAAAAAAAAAAAAAAAAAAAAagAfMk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xtZ9HdOBj702M/G170doF8gAAAAAAAAAAAAAAAAAAAAAOFrzKMRqDROfZPga7VvFY/A3sNaruzMUU1V0TTE1TETO7fPaiXdAYr7FTXHwrpv9Iv/UnYqa4+FdN/pF/6ltQBivsVNcfCum/0i/8AUnYqa4+FdN/pF/6ltQAVhtk2OZLtLs28Rdu1ZfndijiWsdboirjU/wAy5Tycann3csTHd7SzwGJsZwZdf5fiqoy3F5ViLc8kXLOKqtzMeGJpj/m7OkeCtneJxtF3VucYPCYTfvrt4Kart6uO3G+qIpp+P3XxNgAOVpfT+WaWyLCZPkeFpwuAw1PFoop5ZntzMz25meWZl1QBVu2XYzk20q3Riq7tWXZ5Zo4lvG26ONFdPapuU8nGjuTviY+LkZ3xfBl2gYDE1Rl2LyrEW55IuWcVVbmY8MTTH/NtoBkHSHBVznEY23d1dnGEwuEid9drAzN27XHbjjVRFNPx+6+JqvTWQ5bpnI8JlGSYWjC4DC0cS3bp/LMzPPMzO+ZmeeZdMAVVtm2L5NtJijG9WnLc9tUcSjGW6ONFymOam5TycaI7UxMTHhjkWqAxLiuDNtBwGJrjL8VlV+3PJ1Szi6re+PDE0x/zd7R3BVze/jbd3WGcYTDYSJ312cDM3btcdzjVRFNPx+6a8Ac7TuSZdpzJcJlOS4WjC4DC0cS1ao7UduZnnmZnfMzPLMy6IAAAAAMG/wArH/Ff+pbyYN/lY/4r/wB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By9VdGM48TveZLqOXqroxnHid7zJcew4lOsN5ZzAfSEAAAAAAAAAAC0NiX3Z8j+8Wgq/Yl92fI/vFoKLfOcr6doS04ADmN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7lP8Ae/Q3G8gAAAAAAAAAAAAAAAAAAAAAAAAAAAAAAAc7Pc8yrT+CnGZ5mOEy/DR/3mJu024nwRvnlnwQDojP2tuFBpbKeqWdM4PE55iY5IuzvsWN/wAdUcafzd091Y2xPWWO15s/wmf5pYw2HxN+9eom3h4qiiKaa5pj7aZnfujl/wCQJ2D8Mdi8PgMHfxeNv28PhbFE3Lt25VFNNFMRvmZmeaAfuMt7QOFRTh8ZdwuhsqtYm1RM0xjsfxopr8NNumYnd3JmYnwILHCU2jW92JrtZZNiZ5ONgqoon5eNv/WDbwzfsy4TuAznH2cu1rgbOVXbsxTRjsPVM4fjTzRXTVvmiPDvmO7ujlaQpmKoiaZiYnliY7YATMREzMxERzzLNW1DhO4XKMxv5bojA2MyuWaporx+JqnqE1Rz8SmmYmuP6W+I7m+OUGlRiDsldo1O7E1W8s6hM8kTgquJ8W/jb/1rT2U8JfBagzPD5VrLBWcqxV+qKLWNsVT7HqqnmiqKt80fHvmO7u5waMB/lVUU0zVVMRTEb5meaAf6Mz7TeE/h8rzG/l2h8BYzGqzVNFWPxUz1GqqOfiUUzE1R/S3x4ImOVXEcJXaNRMYmq3lk2JnkicFVxJ8G/jb/ANYNvjO2yfhK4HUeZ4fKNX4KzlWMv1RRaxdmuZw9dc81NUVctG+ead8x3dzRIA/yuqmiiquuqKaKY3zVM7oiO6zLtL4UNjLswv5fobL7GP6lVNFWYYuaupVTH8yimYmqP6UzHxTHKDTYxBHCV2jW5pxNdrLJsTPJFWCqiifBv42/9a2dknCSwGp8zw+T6twVrKcfiKoos4qzXM4e5XPNTMVctEzPNvmY8MA0MD+blyi1bquXaqaLdETVVVVO6IiOeZkH9DMO0nhR2sBmF7AaFy6xjqbVU0zmGMmrqdc/0KKZiZjwzMfEr6nhK7RrU04i5ayuqxM8kV4KqKJ8G+Kon9YNvjPuyLhH5fqrNMPk2qsHaynMcRVFFjEWq5nD3a55qZ38tEzzRvmYnuw0EAAAAArHhMe8dqj8HZ9PbWcrHhMe8dqj8HZ9PbBVXAb/AIFrH8JhP2XWo2XOA3/AtY/hMJ+y61GAAAAAAAAAAAAAAAAAAAAAge2ToxhfHKfMrTxA9snRjC+OU+ZW912Zuz1YqwU2Av6EAAAAAAAAAAAAAAAAAAAAAAAAAAAAAAAAAAABqAB8yT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AAAAAAAAAAAAAAAAAAAAAAAAAAAAAAAAAAAAAAAwb/ACsf8V/6lvJg3+Vj/iv/AF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5equjGceJ3vMlx7DiU6w3lnMB9IQAAAAAAAAAALQ2JfdnyP7xaCr9iX3Z8j+8Wgot85yvp2hLTgAOY2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BH9oeIx2E0FqPEZRN2nMrWXYivDTap41cXYt1TTxY7c7926GO8j2H7TNf42Mx1JVewdNzlqxWc36qr0x3It8tcfFPFhuQBgfb1spwey6zp21h8yxGYYrH036r9yu3FuiOJ1PdxaY3zH2888z2uZpfgm+8nlXjGI9LUrHhy/wrRv8AUxf7bKzuCb7yeVeMYj0tQLhZk4aercRg8ryfS2Du1W7eO42LxfFndx6KZiKKZ8E1cafjphptENZbNdJa0zCzjtTZPRj8VZtRZouVXrlHFo3zO7dTVEc9Ugpbgo7K8pq0vZ1jnuCs43HYu5V7Cov0RXRYt0VTTx4pnk401Uzy9qIjdu3y0rds2r1mqzdt0XLNUcWqiqmJpmO5Mdx8eQZNgNP5PhcqyfDxhsBhaeJZsxVNUUxvmd2+ZmZ5Znnl94MScK/Zzl2jtQ5fm2QYejC5dm0XIrw1uN1Fm9RumeLHapqiqJ3RyRMTzRuhoDgtahxGoNkGXezblV2/l92vATXVO+Zpo3TR+SmqmPkVDw2NS4bFZvkWnMNXTXfwVFeKxO6d/Em5FMUUz3J3RM7u5VSuXgy6bvaa2Q5VbxdE28Tj6qsfXRPPTFzdxP8AyRRPyg+ThT6rvaY2U4q1g7k28Zmt2nAUVUzummiqJquTH9mmaf7SmOCNs2y7UmLzDU+f4W3i8JgLsYfCWLtPGt1Xt0VVVVRPJPFiad0Tyb6t/ahIOHJiaow+jsLE+4rqxd2qPDEWojzpT7gi4emzsZwlymN038ZiLlXhnjcX9lMAuSuxZrw82K7VuqxNPEm3NMTTNPc3c25inhX7OMBo/UGAznIMPThsszXjxcw9uN1Fm9TumeLHaiqJ37u1MVdrdDbSg+Ghh6buyvAXpj3dnNbUxPgm3diY/Z+QEs4Nuq72rNk+WX8Zcm7jcDVVgL9czvmqbe7izPh4lVG+e7vcrhW6rvaa2WXsNgrk28Xm96MDFVM7pptzE1XJ+WmOL/bRDgQ4iqrSmpcNM+4t423ciPDVb3T5kORw5MTVx9H4WJ9xuxV2Y7s/8KI/5/lByeCJs2y7UF3H6pz7CW8Xh8FejDYOxep41E3YiKqq5ieSeLE07u1vmZ54hr25h7N3D1WLtq3XYqp4k26qYmmY7m7m3Kg4JeHps7FcsuUxum/iMRcq8M9Umn9lMLjBiDhWbOMBozUuBzXIcPThsrzaK+Nh7cbqLN6jdxopjtU1RVExHamKt3JuiNKcHXVd7V2yjKcXjLk3cdheNgsRXM75qqt8kTM9uZomiZ8MyhPDVw9NezLKr+7/AIlrNrdMT4KrN3f+uIfDwI8RVVorUOGmfcW8wpuRHhqt0xPmQCS8LPVd7Tuy+vBYO5NvFZxejB8amd0xa3TVc3fHERTPgrVbwQ9muW55GO1Zn2Et4u1hb3sbBWb1PGo6pERVVcmmeSd3GpiO1v39uI3fZw48TVON0hhd/uKbeJu7u7Mzbj/2rT4KOHps7EMluUxum/dxNyrwz1aun9lMAtm9h7N7D1Ye9Zt3LFVPFqt10xNMx3Jjm3MQcKnZzgdE6qwWY5FYpw2VZtTXVFiiN1Fm9RMcaKY7VMxVTMR2vdbuTdEbjZ54bGHpq2dZLiZj3dvNabcT4KrN2Z8yAWBwfdVXtX7Ksmx+MuTcx1imrB4muZ3zVXbndFUz3Zp4tU+GUW4XOq72n9mcZdg7k28TnN/2LVNM7pizEca5u+P3NM+CqXF4E2Iqr0BnmHmfc28zmuPBxrVEf+1EuHFiaqs40nhd/uLdjEXYjw1VUR/7Af5wQ9muW5xYxurc+wlvF02L/sbA2b1MVURXERVXcmmeSZjjUxHcnjdvdu1lfw1jEYavD4izbu2K6eLVbrpiqmqO5MTyblWcFjD02Nh2n6qY3VXqsTcq8M+yLkfsiFsAwvwpNneC0Nq/B47IrMYfKc2oruUWKOSmzdomOPTT3KfdUzEdrfMRyRDU+wXVV3WGyzJMyxlybmOoonC4mqZ3zVctzxeNPhqiKav7StOG3h6atCZBiZj3dvMupxPgqtVzPmQ+jgU4iq5s3zixVO+LWa11U+CKrVv/AGBoQAAABWPCY947VH4Oz6e2s5WPCY947VH4Oz6e2CquA3/AtY/hMJ+y61Gy5wG/4FrH8JhP2XWowAAAAAAAAAAAAAAAAAAAAED2ydGML45T5laeIHtk6MYXxynzK3uuzN2erFWCmwF/QgAAAAAAAAAAAAAAAAAAAAAAAAAAAAAAAAAAANQAPmS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+K/9S3kwb/Kx/wAV/wC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5equjGceJ3vMl1HL1V0YzjxO95kuPYcSnWG8s5gPpCAAAAAAAAAABaGxL7s+R/eLQVfsS+7Pkf3i0FFvnOV9O0JacABzG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9yn+9+huN5AAAAAAAAAAAAAAAAAAAAAAAAAAAAAAAAAyhw5f4Vo3+pi/22VncE33k8q8YxHpalY8OX+FaN/qYv9tlZ3BN95PKvGMR6WoFwgAK522bT8Bs203Vfqm3iM6xNM04HCTP21X8+ruUU9vu80d2OntV2g5Vs60xczTM6ouYivfRhMJTVurxFzdzR3KY55q7UeGYicfaM0zqbb5tExOZZviLlODiuKsbjIj3GHt/xbNqJ5N+7kiPjmd/LvD7thWz/Mdq+u8RqLU83MRlFjEdXxt+7H8KuzO+LUeDm37uank5N8NzUxFNMRTEREckRHaczTWRZdpnI8JlGS4ajDYDC0cS3bp/XMz25meWZnnmXTBlDhy/wrRv9TF/tsrO4JvvJ5V4xiPS1K54cmGqm1o7ExHuKasXbqnwz1KY/ZKe8EPE0X9jWGt0zEzh8bftVeCZqiv9lcAupRXDJ96Oz+M7PmXF6qE4Z+IptbKsDamfd3s1tREeCLd2Zn9UflBHuA9/2Jqvxix5tbj8OP8A7V0j+BxPnW0i4EWFqo0hqPFzHuLuOotRPhptxM+fDi8OTDVdV0fiYj3E04q3M9yf+FMf8/yAtDgp+8fkf4TE+nrW4pvgk4mi/sWy63TMTOHxOItVeCZuTX+yuFyAoXhn+9PgfxtZ9FecPgQdGdT+OWvMl1uGpiKaNmOV2JmOPdza3MR4ItXd8/rj8r4+BJhaqNDZ/ipj3N3MYtxP9W1TM+eCI8OD/t/Svit/z6Vx8Fn3i9N/Hif/AJm6qThx4aqnMNI4nd7iu1ibe/wxNuf/AHLT4J+Jov7Esnt0zEzh72JtVeCZvVV/srgFvqA4a3vWZV+OrXoL6/2eeGxiKadnGS4eZ93czam5EeCmzdifOgHycCLofqPx+j0cIjw3ulWmvErnnpxwJ8LVb2eZ1iao3U3szminw8W1b9ZD+HDhqqc60piZj3FzD4i3E+GmqiZ8+AXNwYfeM0x/VxH/AMzdWiqXgrYmjEbD8hopmJqsV4i1X4J6vXV+yqFtAz3w2Pe2yb8bUehuvn4EnQXP/wAZfuqH+8NrEU06DyHDzPu7mZdUiPBTarifOh9PArwtVrZpmuIqjdF7Na4p8MU2rcb/AMsz+QGggAGDfaB2qfBP/wCcbPrt5AMG+0DtU+Cf/wA42fXcnVmx7aBpnT+MzfPsu6jluGimb1fs21c3RNUUx7mK5meWY7T0IVjwmPeO1R+Ds+ntgqrgN/wLWP4TCfsutRsucBv+Bax/CYT9l1qMAAAAAAAAAAAAAAAAAAAABA9snRjC+OU+ZWniB7ZOjGF8cp8yt7rszdnqxVgpsBf0IAAAAAAAAAAAAAAAAAAAAAAAAAAAAAAAAAAADUAD5knAAAAAAEN2iaoxum/sf7BtYa57I6px+rU1Tu4vF3bt0x/OlMlX7bfuN5b926F12VFrtVFFceMT49pYqwcv20M6+9cu+br9c9tDOvvXLvm6/XQMW70zZPjhF5pTz20M6+9cu+br9c9tDOvvXLvm6/XQMPTNk+ODzSnntoZ1965d83X657aGdfeuXfN1+ugYembJ8cHmlPPbQzr71y75uv1z20M6+9cu+br9dAw9M2T44PNKee2hnX3rl3zdfrntoZ1965d83X66Bh6ZsnxweaU89tDOvvXLvm6/XPbQzr71y75uv10DD0zZPjg80p57aGdfeuXfN1+ue2hnX3rl3zdfroGHpmyfHB5pTz20M6+9cu+br9c9tDOvvXLvm6/XQMPTNk+ODzSnntoZ1965d83X657aGdfeuXfN1+ugYembJ8cHmlPPbQzr71y75uv1z20M6+9cu+br9dAw9M2T44PNKee2hnX3rl3zdfrntoZ1965d83X66Bh6ZsnxweaU89tDOvvXLvm6/XPbQzr71y75uv10DD0zZPjg80p57aGdfeuXfN1+ue2hnX3rl3zdfroGHpmyfHB5pTz20M6+9cu+br9c9tDOvvXLvm6/XQMPTNk+ODzSnntoZ1965d83X657aGdfeuXfN1+ugYembJ8cHmlPPbQzr71y75uv1z20M6+9cu+br9dAw9M2T44PNKee2hnX3rl3zdfrntoZ1965d83X66Bh6ZsnxweaU89tDOvvXLvm6/XPbQzr71y75uv10DD0zZPjg80p57aGdfeuXfN1+u+3Jdo2b47OcBhLuGwEW7+It2qppor3xFVURO73XPyq2dTSvSfJ/HLPnwjtbt2WLOqYojCWYqlowBRU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wAbWfR3TgY+9NjPxte9HaBfIAAAAAAAAAAAAAAAAAAAAAAAAAAAAAAAAAAAAAAAAAAAAAAADBv8rH/Ff+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5equjGceJ3vMlx7DiU6w3lnMB9IQAAAAAAAAAALQ2JfdnyP7xaCr9iX3Z8j+8Wgot85yvp2hLTgAOY2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8AuU/3v0NxvJg3gw+/7lP979DcbyAAAAAAAAAAAAAAAAAAAAAAAAAAAAAAAABlDhy/wrRv9TF/tsrO4JvvJ5V4xiPS1Pj4R+yfPdpt/IK8hxeWYeMvpvxd9m3LlHG48293F4tFX8yd+/d2kw2IaOzDQezzBZDm97C3sZYu3a6q8LVVVbmKq5qjdNVNM809wE9RzaBrHKdC6axOdZ5e4lm37m3ap+3v3J5qKI7cz+qN8zyQkameEfstzzaZYyC3kOLy7D+wKr9V32bcroirjxb3cXi0Vb/tZ593ODNuGt6k4QG02q9jcRRhcLTu49yqr/g4DD7+Smnfu31T2o56p3zO6N+7ami8l0/o3TuFyXIqsPYwdiOeblM1XKu3XXPbqntz8nNEQyf2KmuPhXTf6Rf+pOxU1x8K6b/SL/1INmezsJ99WPnIf3axNi9VxbV+1XVz7qa4mWMOxU1x8K6b/SL/ANSsnYDsP1Js81zczrOsdk9/C1YO5h4pwl27VXxqqqZid1VumN3uZ7YJXwqNJ3tT7K8TewVubmMym7GOoppjfNVFMTTciP7NU1f2VI8EvaXl+lcyx+nNQYmjC5fmNym9h8Rcq4tu3fiOLMVTzRFURTyzyRNMd1s6YiYmJjfE88SzVtQ4MWFzfMb+ZaIx1jLbl6qa68BiaZ6hFU8/EqpiZoj+jumO5ujkBpGcRZjDeyJvW4scXj9UmqOLxe7v5t3hYq4WG0fAaw1BgMlyDEUYrLcq49VzEW530Xr1W6J4s9uKYjdv7czV2t0vxjg1bRp/6NNzLIw+/nnG1cT493F3/qWvsl4NeB03meHzfV+Ns5rjbFUV2cJZpmMPRXHNVVNXLXu7UbojuxIJ9wdtKXtIbKcpweMtzax2K42NxFExummq5yxEx2piiKInwxLh8K7Sd7Uuy27isFbm5i8nvRjYppjfNVqImm5EfFE8b+wuZ/lVMVUzTVETTMbpieaQY34JO0vL9M4zH6Z1BiqMJgswuxfwuIu1cW3Re3RTVTVM8kcaIp3TPJvp8LYteIs0YacRXet04eKePN2aoimKe7v5t3hZr2ncGDD5pmN/MdD4/D5dVeqmurAYqJ6jTVPPxK6YmaY/o7p8ExHIring1bRqt2GquZZGH38842rifHu4u/8AUD/eFZtGwOs9S4HKchxFOJyvKYr42ItzvovXq93G4s9ummKYiJ7czVu5N0zpng/aUu6P2V5PgMZbm3j71M4vE0TG6aa7k7+LMd2KeLTPhhX+yPg3YDS+Z4fONWYy1m2YYeqK7OGs0TGHt1xzVTNXLXMdrfER4JaFBSnC00ne1Fswqx2CtzcxWTXoxc00xvmbO6abm74omKp8FEqm4I+0zLtOXsdpbUGKt4TCY29GIwmIu1cW3Te3RTVRVM83GiKd082+J7sNh10010VUV0xVRVG6aZjfEx3GZdpfBesZjmF7MNDZhh8B1Wqa6svxcVdSpmf5ldMTNMf0ZifjiOQGlrmIsWsNOIu3rdGHinjzdqqiKYp7u/m3MRcKnaLgtbaqwOWZDfjE5XlNNdMX7c76b96uY40092mIppiJ7c8bdybpn+6eDVtGrmMNXcyynDxPJNWNqmiPDuinf+pb2yHg44DSmaYfOdU4y1m2ZYeqK7GHtUTGHtVxzVTv5a5jtb4iI7k8gLB2DaUu6O2W5LlmLtzbx1dE4nE0zG6ablyeNxZ8NMTTT/ZQ/hdaTvag2a05lgrc3MTkt72TVFMb5mzVHFubvi9zVPgpleD+blFF23VbuU010VxNNVNUb4mJ54mAZC4I20zLsgnG6U1BireEw+LveycFfvVcWiLsxFNVuqZ5t8RTMdrfE9uYa6vYmxYw1WIvXrdvD008eq7XVEUxT3Znm3MzbSeC7ax+YXsfoXMLGBpu1TVOX4yKupUT/QrpiZiP6MxPxq+o4NW0W5NOGru5XTYieSa8bVNEeHdFMz+oH4cKTaHg9dawwWX5De9k5VlVNVui9Ry0371cxx6qe7T7mmInt7pmOSYar2HaVuaN2X5HlOKo4mNi1N/E0zzxduTNc0z4ad8U/wBlXmx/g55fpHM8PnWpsZbzbNLFUV2LNuiYw9muOarl5a6o7UzERHc37pi/gA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+K/9S3kwb/Kx/wAV/wC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5equjGceJ3vMl1HL1V0YzjxO95kuPYcSnWG8s5gPpCAAAAAAAAAABaGxL7s+R/eLQVfsS+7Pkf3i0FFvnOV9O0JacABzG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9yn+9+huN5AAAAAAAAAAAAAAAAAAAAAAAAAAAAAAAAAAAAAAAAAAAAAAAAAAAAAAAAAAAAAAAAAKx4THvHao/B2fT21nKx4THvHao/B2fT2wVVwG/4FrH8JhP2XWo2XOA3/AtY/hMJ+y61GAAAAAAAAAAAAAAAAAAAAAge2ToxhfHKfMrTxA9snRjC+OU+ZW912Zuz1YqwU2Av6EAAAAAAAAAAAAAAAAAAAAAAAAAAAAAAAAAAABqAB8yTgAAAAACr9tv3G8t+7Wgq/bb9xvLfu3TubOUde0tasFXgL0iAAAAAAAAAAAAAAAAAAAAAAAAAAAAAAAAAAHU0r0nyfxyz58OW6mlek+T+OWfPhFb8OrSWYaMAfN0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wAbWfR3TgY+9NjPxte9HaBfIAAAAAAAAAAAAAAAAAAAAAAAAAAAAAAAAAAAAAAAAAAAAAAADBv8rH/Ff+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HL1V0YzjxO95kuo/LFYe1i8Lew+Ip49m9RNuunfMb6ZjdMb48Di2dUU1xVP/AMluzIL46wdNfBv+fd9Y6wdNfBv+fd9Zbf5g2b9tX4j/AGj8kqHF8dYOmvg3/Pu+sdYOmvg3/Pu+sfzBs37avxH+zySocXx1g6a+Df8APu+sdYOmvg3/AD7vrH8wbN+2r8R/s8kqHF8dYOmvg3/Pu+sdYOmvg3/Pu+sfzBs37avxH+zySocXx1g6a+Df8+76x1g6a+Df8+76x/MGzftq/Ef7PJKhxfHWDpr4N/z7vrHWDpr4N/z7vrH8wbN+2r8R/s8kovsS+7Pkf3i0HLyTIMtyPq32Lw3UOrcXqn/Eqq37t+77aZ7suore37RTtO0VWtGE+GOkQ3iPCAB42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wB79DcbyYN4MPv+5T/e/Q3G8gAAAAAAAAAAAAAAAAAAAAAAAAAAAAAAAAAAAAAAAAAAAAAAAAAAAAAAAAAAAAA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+K/9S3kwb/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AOE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ALlP9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4r/1LeTBv8rH/ABX/AK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Zz1V0nzjxy958uW6mquk+ceOXvPly30iw4dOkIZAErAAAAAAAACUbMum+W+V9FWvhQ+zLpvlvlfRVr4U/eDM08sd5SUYADhN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4r/wBS3kwb/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AOE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wCK/wDUt5MG/wA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A4T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8Ae/Q3G8mDeDD7/uU/3v0NxvIAAAAAAAAAAAAAAAAAAAAAAAAAAAAAAAAAAAAAAAAAAAAAAAAAAAAAAAAAAAAA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Ut5MG/y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Zz1V0nzjxy958uW6mquk+ceOXvPly30iw4dOkIZAErAAAAAAAACUbMum+W+V9FWvhQ+zLpvlvlfRVr4U/eDM08sd5SUYADhN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wC5T/e/Q3G8gAAAAAAAAAAAAAAAAAAAAAAAAAAAAAAAAAAAAAAAAAAAAAAAAAAAAAAAAAAAAA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+K/9S3kwb/Kx/wAV/wC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A4T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wC5T/e/Q3G8mDeDD7/uU/3v0NxvIAAAAAAAAAAAAAAAAAAAAAAAAAAAAAAAAAAAAAAAAAAAAAAAAAAAAAAAAAAAAAAAABWPCY947VH4Oz6e2s5WPCY947VH4Oz6e2CquA3/AALWP4TCfsutRsucBv8AgWsfwmE/ZdajAAAAAAAAAAAAAAAAAAAAAQPbJ0YwvjlPmVp4ge2ToxhfHKfMre67M3Z6sVYKbAX9CAAAAAAAAAAAAAAAAAAAAAAAAAAAAAAAAAAAA1AA+ZJwAAAAABV+237jeW/drQVftt+43lv3bp3NnKOvaWtWCrwF6RAAAAAAAAAAAAAAAAAAAAAAAAAAAAAAAAAADqaV6T5P45Z8+HLdTSvSfJ/HLPnwit+HVpLMNGAPm6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+K/8AUt5MG/y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Zz1V0nzjxy958uW6mquk+ceOXvPly30iw4dOkIZAErAAAAAAAACUbMum+W+V9FWvhQ+zLpvlvlfRVr4U/eDM08sd5SUYADhN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7lP8Ae/Q3G8gAAAAAAAAAAAAAAAAAAAAAAAAAAAAAAAAAAAAAAAAAAAAAAAAAAAAAAAAAAAAA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8Aiv8A1LeTBv8A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AOE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AHv0NxvJg3gw+/7lP9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4r/1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A4T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979DcbyYN4MPv8AuU/3v0NxvIAAAAAAAAAAAAAAAAAAAAAAAAAAAAAAAAAAAAAAAAAAAAAAAAAAAAAAAAAAAAA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Ut5MG/ysf8AFf8A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AOE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8AuU/3v0NxvJg3gw+/7lP979DcbyAAAAAAAAAAAAAAAAAAAAAAAAAAAAAAAAAAAAAAAAAAAAAAAAAAAAAAAAAAAAAAAAAVjwmPeO1R+Ds+ntrOVjwmPeO1R+Ds+ntgqrgN/wAC1j+Ewn7LrUbLnAb/AIFrH8JhP2XWowAAAAAAAAAAAAAAAAAAAAED2ydGML45T5laeIHtk6MYXxynzK3uuzN2erFWCmwF/QgAAAAAAAAAAAAAAAAAAAAAAAAAAAAAAAAAAANQAPmScAAAAAAVftt+43lv3a0FX7bfuN5b926dzZyjr2lrVgq8BekQAAAAAAAAAAAAAAAAAAAAAAAAAAAAAAAAAA6mlek+T+OWfPhy3U0r0nyfxyz58Irfh1aSzDRgD5u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A4T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979DcbyYN4MPv+5T/AHv0NxvIAAAAAAAAAAAAAAAAAAAAAAAAAAAAAAAAAAAAAAAAAAAAAAAAAAAAAAAAAAAAA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U5th285HoDE3MrwVn7L59THu8PRXxbdjfHJ1SvdPL2+LEb+7u5FE3+ExtCx1+uvAYTK7Vqmd/Es4SuvdHhmap/5A2yMiaQ4Vea2cXbtauyXCYnCzO6q9gONau0R3eLVMxV8W+lqbS+oMs1RkeFzfIsXRi8BiKd9Fynk+OJieWJieSYnmB1QVbtl2zZNs1t0YSq1VmOeXqOPbwVuvixRT2qrlXLxY7kbpmfi5QWkMTYvhNbQMfiK5y7CZVh7ccsW7OFquTEeGZqn/k7OkuFVneHxlu3qzJ8HjMJv3V3MFFVq9THbndVM01fF7n4wbAHJ0rqHLNVZDhc4yPFU4nAYmnjUVxyTE9umY7UxPJMS6wAqrbNtpybZtFGC6jOZZ7do49GDt18WLdM81Vyrl4sT2oiJmfBHKz1iuEztBx+Irqy/C5VYtxy9Ts4Sq5ujwzNU/8AIG2hkHSHCqznD4y3a1dk+DxeDmd1d3AxVau0R254tUzTV8Xufjaq0xn+W6nyPCZvkmKoxWAxNPGt3KfyTExzxMTviYnmkHUBU+2fbXk2zeacBRZnM8+uUceMJRXxabVM81Vyrl3b+1ERMz4ImJBbAxLieEztBx1+uvAYXKrFunl6nZwlVe6PDM1T/wAne0dwqs3sYy3a1fk+ExODmd1d7ARNq7RHd4tUzTV8XufjBrwc3TmeZdqTJMJm2S4qjFYDFUce1do7fdiY54mJ3xMTyxMOkAAAAAwb/Kx/xX/qW8mDf5WP+K/9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ABwm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8Acp/vfobjeQAAAAAAAAAAAAAAAAAAAAAAAAAAAAAAAAAAAAAAAAAAAAAAAAAAAAAAAAAAAAAAAACseEx7x2qPwdn09tZyseEx7x2qPwdn09sFVcBv+Bax/CYT9l1qNlzgN/wLWP4TCfsutRgAAAAAAAAAAAAAAAAAAAAIHtk6MYXxynzK08QPbJ0YwvjlPmVvddmbs9WKsFNgL+hAAAAAAAAAAAAAAAAAAAAAAAAAAAAAAAAAAAAagAfMk4AAAAAAq/bb9xvLfu1oKv22/cby37t07mzlHXtLWrBV4C9IgAAAAAAAAAAAAAAAAAAAAAAAAAAAAAAAAAB1NK9J8n8cs+fDluppXpPk/jlnz4RW/Dq0lmGjAHzd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bhne9Ng/xtZ9HdOBj702M/G170do4Z3vTYP8bWfR3TgY+9NjPxte9HaBfIAAAAAAAAAAAAAAAAAAAAACNbTNQV6W0Bn+d2Iib+DwlddnfG+Oqbt1G/wcaYSV/ldFNdM010xVTPPExviQYB4P8Aoy1tK2nTaz+5cxGDs268wxvGrnjYieNEcWauf3VVcTM8+7fzc7euWZdgsqwVrB5ZhLGDwlqN1FmxbiiimPBEcj9rVizamZtWrdEzyb6aYh+gKP4Uez3Kc70BmWoLGDs2c8yyiMRGJt0RTVdtxMceiuY+2ji75jfyxMeGVa8CbUWIt5/num67lVWEvYaMfbomeSiuiqmird8cV07/AOpCzuFFr/K9P7P8yyCjE2rud5ra9j0YaiqJqt26pjjV1x2o4u+I388zyc07q64FWksXGY5vqzEW6reD6hOAw01Ru6rVNVNVcx4KeJTG/u1T3JBqnMcZZy/L8VjcVVxbGGtVXrlXcppiZmfyQ8+tK4DG7Yts9qjMrtyJzXF14jFV0zvm1ZpiapppntbqKYpp+RtfbdiasJsi1ddondVOW3re/wDr08X/ANzLvAuw9N3arj7lcb5s5Tdqp8EzdtU/smQbG09kWV6dyuzl2R4GxgcHaiIpt2aIpj457cz3ZnllUnCZ2Z5ZqTROZZ/gsHas59llqrFdXtURTVft0xvror3fbe53zHb3x4ZXa+POsPTi8mx+GuRvovYe5bqjuxNMx/zBkvgWarvYbUua6Xv3JnCYyzOMsUzPJTdo3RVu/rUzy/1Ia2zbH2cryrGZhip3YfCWa79ye5TTTNU/qhgbgy4irDbb9MzTPJXXet1R3YqsXIbH274mrCbHtW3KJ3TVgK7XyV+4n9VQMX6KyvGbYNstqjNrte/M8TXisZXTPLRZpiapppnte5iKKe5vhvzIckyzT+WWcvyTA4fA4O1G6m1ZoimPjnuz4Z5ZY94FeHpubTc1vVRvm1lNzi+CZu2o3/k3tpAozhPbM8s1BonMdRYHB2rGe5ZbnE1XrVEUzftU8tdNe7n3U76onn5N3NMq44FWq71nPc30tfuTOFxNn2bh6ZnkpuUTFNcR/WpmJ/sNU6lw9OL05muGuRvovYS7bqjuxNEx/wA2EuC7iKsPtx07FM7qbvsi3VHdibFz/nEA3jneY2cnyXH5niuTD4LD3MTc/q0UzVP6oYB2fZNi9r22O3RnN2uqMwxFzGY65TPLTap91NNM9rtUR3N8dxsrhA4mrCbGdWXKJ3TVg5tfJXVTRP6qmc+BPh6a9omdX5jfVbyuqmnwca7b9UGvsjybLchy21l+TYLD4LB2o3UWrFEU0x4fDPhnllS3Cj2Z5ZnmisfqXL8HasZ5llHsi5dtURTOIsx9vFe7nmI31RM8vJu7a+HI1hh6cXpLO8NcjfRewN+3VHdibdUf8wZh4FOq71Ga5zpXEXJnD3bXs/DUzPJRXTMU1xHxxVTP9hrVgbgq4iqxtxyGimd1N+3ibdXhjqFyr9tMN8gAAAAMG/ysf8V/6lvJg3+Vj/iv/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AcJ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AHKf736G43kAAAAAAAAAAAAAAAAAAAAAAAAAAAAAAAAAAAAAAAAAAAAAAAAAAAAAAAAAAAAAAAAArHhMe8dqj8HZ9PbWcrHhMe8dqj8HZ9PbBVXAb/gWsfwmE/ZdajZc4Df8C1j+Ewn7LrUYAAAAAAAAAAAAAAAAAAAACB7ZOjGF8cp8ytPED2ydGML45T5lb3XZm7PVirBTYC/oQAAAAAAAAAAAAAAAAAAAAAAAAAAAAAAAAAAAGoAHzJOAAAAAAKv22/cby37taCr9tv3G8t+7dO5s5R17S1qwVeAvSIAAAAAAAAAAAAAAAAAAAAAAAAAAAAAAAAAAdTSvSfJ/HLPnw5bqaV6T5P45Z8+EVvw6tJZhowB83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AAAAAAAAAAAozVfCT01pvUuZ5Li8ozi7iMBiK8PcrtU2uLVVTO6ZjfXE7l5q4zvYjs9zvN8Zmmaaf6vjsXdqvX7vs3EU8euqd8zupuREfJAK+7K7SfwHnv5tr11xbOdY4PXmk8Nn+W4fEYfDX666KbeIimK4miqaZ37pmOeO6iHY+bMO9n/wBfivrE601kOSaK0/ayzJrNGX5VYqqqporvVVRTNVW+fdVzM8sz25B22I8fs12613L8zGeV2ZqmYp+zlud8b+51ZtTC43C4uaowuJsX5p54t3Iq3fHufQDzYv5NjNH6rw07QtOZjds8fqlzC3rtWHnER291zdO+O7MflhvPZJqzTOrNH4a9o+ijDYLCxFirAxRFFWFmI+0mmOTwxMck93nfxto0vgdWbN88wWOs0V3LWGuYnDXJjltXqKZqpqie1yxunuxMwylwQM7xGXbWrWXW66vY2aYW7au0b+SZopm5TV8ccWY/tSDUu373mtWeJT+2GbeBR75ub/ie56ay01tww1WK2Q6ut0RvmMuu3Pkpp40/qhl3gYYmixtWxtquYicRlV2inwzFy1V+ymQbZfli/wCC3v6lX7H6vjznEU4TKMdiLk7qLNiu5VM9qIpmZBgDg5e/ZpXxiv0VbY3CH95bVfisekpZD4MOFqxW2/TcUx7m1N+7VPciLFz/AJ7o+VsTbzhqsVsd1bbojfNOBrufJRuqn9VIM4cCb3w87/Fc+mttmMV8CzE0Wtp+Z2K5iJv5VcinwzF21O78m/8AI2oD5c2/7Kxv4GvzZYD4NPv4aX/CXvQXG9dSYinCadzTEXJ3UWcLduVTPaiKJmWFOCzhasTtw0/VTG+mxTiLtXgjqFyI/XMA1lwkfeS1T+Bt+moUHwJOnGoPxdHpaWhOEHhqsVsY1XbojfNOE6p8lFVNU/qpZy4FOJot7Rs4w9UxFV7K6qqfDNN23yfr/UDZ7n6h/wCwMz8Vu+ZLoOTq/EU4TSedYi5O6izgb9yqZ7URbqmQYU4L/v6aY+PE/wDy116AsE8FLC1YjbfklymN8Ye1ibtXgibNdH7a4b2AABmjhMbMNaa113gMx0rgfZGBtZbbw9dXsu3a3XIu3apjdVVE81VPKqT2gdqnwT/+cbPrt5AMG+0DtU+Cf/zjZ9dHNnGW4zJtuWnctzSjqePwmeWLF+jjxVxa6b0RVG+N8Tyxzw9FWDf5WP8Aiv8A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AHCb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3Kf736G43kAAAAAAAAAAAAAAAAAAAAAAAAAAAAAAAAAAAAAAAAAAAAAAAAAAAAAAAAAAAAAAAAArHhMe8dqj8HZ9PbWcrHhMe8dqj8HZ9PbBVXAb/AIFrH8JhP2XWo2XOA3/AtY/hMJ+y61GAAAAAAAAAAAAAAAAAAAAAge2ToxhfHKfMrTxA9snRjC+OU+ZW912Zuz1YqwU2Av6EAAAAAAAAAAAAAAAAAAAAAAAAAAAAAAAAAAABqAB8yTgAAAAACr9tv3G8t+7Wgq/bb9xvLfu3TubOUde0tasFXgL0iAAAAAAAAAAAAAAAAAAAAAAAAAAAAAAAAAAHU0r0nyfxyz58OW6mlek+T+OWfPhFb8OrSWYaMAfN0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xtZ9HdOBj702M/G170doF8gAAAAAAAAAAAAAAAAAAAAAITtq03f1bsu1Dk+DpmvF3rEXLFEc9dy3VTcppj45oiPlTYBgrg16/wmz7Xl+M9mqxlmYWvYuIuTTO+xXFW+muqOfdE74nucbf2m7cvx2EzLCW8Vl2KsYvC3I30XrFyK6Ko8ExySpja7we8k1tjr2b5PiPsNnV2Zqu1U2+PZxFXdqp3xxap7dUfHMTKlL3Bo2iYG9XbwWKyu5bqndx7OMroiY8MTTEgv3hDbTMo0lonNcstY2zez/H4evC2cLbriqu3x4mmblcR9rERMzG/nndHd3UZwNdLYjMNe4rUVduqMDleHqt03JjkqvXI4sUx8VE1TPc3x3XW0hwVM1vYqi7q/O8LhsLE76rOA4125XHc41URFPx7qmo9KacyrSmR4fKMhwdGEwNiPc0U8szM89VUzyzVPbmQffmWCs5jl2KwOKp42HxNquzcp7tNUTEx+SXnrp3G4/Y/titXMfZrqvZPi6rOItxG6b1mYmmqad/86irjU/HD0SVbtl2M5NtKt0Yqu7Vl2eWaOJbxtujjRXT2qblPJxo7k74mPi5AT3TGosp1RlNnMshx9jG4O7ETFdqrfNPgqjnpnwTyqo4TO0zLNNaIzLIcHjLV7P8AM7VWFixbriarFuqN1dde77X3O+I7czPglSOL4Mu0DAYmqMuxeVYi3PJFyziqrczHhiaY/wCbuaQ4Kuc4jG27urs4wmFwkTvrtYGZu3a47ccaqIpp+P3XxA/XgV6UvXs7zfVWItzGGw9n2Dh6pjkquVTFVcx/VpiI/ttXZvgLOa5TjcuxUb8Pi7FeHuR3aa6Zpn9Uvn01kOW6ZyPCZRkmFowuAwtHEt26fyzMzzzMzvmZnnmXTB526SzLH7INsNq7mVmubuU4qvD4u1TG6blqYmmqad/PvpnjU/I39pvUGValyqzmWRY+xjcHdiJpuWqt+7wTHPTPdieWFfbZti+TbSYoxvVpy3PbVHEoxlujjRcpjmpuU8nGiO1MTEx4Y5GesVwZtoOAxNcZfisqv255OqWcXVb3x4YmmP8AmC6eE9tMyzT2icx07gcZavZ9mdqcNNm1XFU2LVXJXVXu5t9O+mI5987+aJV5wKdKXq8zznVeItzGHtWvYGGqmOSuuqYqrmPiiKY/tS+fR3BVze/jbd3WGcYTDYSJ312cDM3btcdzjVRFNPx+6ar07kmXacyXCZTkuFowuAwtHEtWqO1HbmZ55mZ3zMzyzMg/vPcts5zkmYZXiv4PjcPcw1z+rXTNM/ql5+aHzfHbItr9q9mlivj5Zia8LjbNPPXanfTVNPd5Jiqnu7oeiKp9s+xTJtpE04+i9OWZ9bo4kYuijjU3aY5qblPJv3dqYmJjwxEQCxtPZ7leo8rs5jkeOsY7BXYiablmvfHxTHPE92J5YU1wo9pmWZForMNNYDGWr+eZnROHrtWq4qnD2Z+3mvdzTNO+mInl5d/aU3ieDNtBwGIrpwGKyq/bnk6pZxdVvfHhiaY/5pDozgq5rextu9rHOMLh8JE76rGAmbl2uO5xqoiKfj3VA+vgUaUvey861XiLc02Yt/Y/C1TH28zMV3Jj4uLRG/wz3Gr3PyDJsv0/k2EyrJ8NRhcBhaOp2rVHNTH/ADmZ3zMzyzMzLoAAAAAMG/ysf8V/6lvJg3+Vj/iv/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AcJ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AHKf736G43kAAAAAAAAAAAAAAAAAAAAAAAAAAAAAAAAAAAAAAAAAAAAAAAAAAAAAAAAAAAAAAAAArHhMe8dqj8HZ9PbWcrHhMe8dqj8HZ9PbBVXAb/gWsfwmE/ZdajZc4Df8C1j+Ewn7LrUYAAAAAAAAAAAAAAAAAAAACB7ZOjGF8cp8ytPED2ydGML45T5lb3XZm7PVirBTYC/oQAAAAAAAAAAAAAAAAAAAAAAAAAAAAAAAAAAAGoAHzJOAAAAAAKv22/cby37taCr9tv3G8t+7dO5s5R17S1qwVeAvSIAAAAAAAAAAAAAAAAAAAAAAAAAAAAAAAAAAdTSvSfJ/HLPnw5bqaV6T5P45Z8+EVvw6tJZhowB83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AAAAAAAAAAAAAAAAAAAAAAAAAAAAAAAAAAAAAAAwb/ACsf8V/6lvJg3+Vj/iv/AF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AHCb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AHKf736G43kwbwYff9yn+9+huN5AAAAAAAAAAAAAAAAAAAAAAAAAAAAAAAAAAAAAAAAAAAAAAAAAAAAAAAAAAAAAAAAAKx4THvHao/B2fT21nKx4THvHao/B2fT2wVVwG/4FrH8JhP2XWo2XOA3/AALWP4TCfsutRgAAAAAAAAAAAAAAAAAAAAIHtk6MYXxynzK08QPbJ0YwvjlPmVvddmbs9WKsFNgL+hAAAAAAAAAAAAAAAAAAAAAAAAAAAAAAAAAAAAagAfMk4AAAAAAq/bb9xvLfu1oKv22/cby37t07mzlHXtLWrBV4C9IgAAAAAAAAAAAAAAAAAAAAAAAAAAAAAAAAAB1NK9J8n8cs+fDluppXpPk/jlnz4RW/Dq0lmGjAHzd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bhne9Ng/wAbWfR3TgY+9NjPxte9HaOGd702D/G1n0d04GPvTYz8bXvR2gXyAAAAAAAAAAAAAAAAAAAAAAAAAAAAAAAAAAAAAAAAAAAAAAAAwb/Kx/xX/qW8mDf5WP8Aiv8A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AHCb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3Kf736G43kAAAAAAAAAAAAAAAAAAAAAAAAAAAAAAD+btyi1bruXa6aLdETVVVVO6IiOeZlVOttv2hNL9UtUZlOb42nk6hlsRdjf4bm+KPyTM+BOtfZViM90NqHKcDxPZeOy+/hrPHndTx67dVMb57Ub5UBorgp4Kx1O/rLO7mKrjlnC5fHEo+KblUb5j4qafjBBtbcJ7Veb9Us6bw2GyLDTyRciIv3939aqOLHyU747rQfBmzfMc82SZfj85x2Jx2NuYjEce/iLk3K53XKt0b57UdqO0oPhZ6N0/oy3pDCaZyvD4C1coxU3Jo3zXcmJtbuNXMzVVu3zzzyb5XdwTfeTyrxjEelqBcL5M3zLCZPleLzHMr1NjBYW1VevXauammmN8y+tQnDJz+5lmzXCZXYrmmvNcZTRc3Tz2rcceY/O6mCm9c7cdb7QNRfYrRVWOy7BXa5t4XC4CJ9k3o/nVV0+6id3LupmIiOffu3vyr2V7bbVj2fxc36rEcfdTnFM3fyRc37/BzrL4FWlsPayHONUX7VNWMv3/YViuqOWi3TTTVVu/rTVET/UaZBiXZxt71dovP6cr1xcxmZZdbudSxNrGUz7Kw0790zFU+6mY/m1b9/a3c7aeAxeHzDA4fGYK7RewuIt03bV2id9NdFUb4mPBMTDLHDX0rhrNeR6pw1qm3fv11YHFVUxu6pMU8a3M+GIiuN/ciO4sPgi59czjZJbwl+uarmVYu5hKd88vE3Rcp/Jx5iP6oLezvNMHkmUYzM8zvU2MFhLVV69cq/i00xvn458HbYr1ttt11tD1F9i9GVY7LsHermjDYPL98Yi7H86uun3W/dyzETERHd3b1w8M3P7mXbPMvyixXNNWa4yOqbp+2tWo40x+dNufkcvgWaWw+H01mup71qmrG4rETg7Ncxy0WqIiat3c41VXL/UgFX3Nle22xY9nxTm/VYjjzFGcUzdj5Iub5nwRyvs2Z7fdV6Pz6nK9dXMXmOW0XOpYinF0z7Lws790zFU+6qmO3TVv8G5thkzhraVw2GxmSaowtqm3exU1YPF1Uxu49VMRVbqnuzu48b+5EdwGrsHibGNwljFYS7Rew1+im7auUTvprpqjfExPcmJfLn2b4LIcmxua5peixgcHaqvXbk9qmI7XdntRHblVHBLz65nWyHDYe/XNdzK8TcwW+Z5eJG6un5Ii5ER/VR/ho5/cwGg8qyazXNE5pi5quxE/bW7URMx+dVbn5AVFrHbVr3aNqP7F6Oqx2X4S9XNGGwWXb4v3I/nV3Kfdb93LO6YpiPi3v8u7LNtuFsTj4pzjqsRx5i1m9NV2Pki5vmfBHKtXgXaWw+F0lmWprtqmcdjcROFtXJjfNNmiI3xE9rfXM7/6tLR4MVbL9v+qNJ57RlWu7uKzDLKbnUcR7Kon2VhZ37pnfPuqt3bpq3z3JhtHC37WKw1rEYa5RdsXqIuW7lE76aqZjfExPcmGS+GrpXDYTNck1NhLVNu7jYrwuLmmN3HroiJoqnuzxZqjf3KYWvwUc+uZ5sewNq/XNd3LL9zATVM8vFp3V0R8lNdMfIC0NRZzgdPZHjs3za9FnA4O1N27XPaiO1EduZ5ojtzMQxZq3bPr/AGkaj+xmkKsdgMLermnDYHLZmL1dPdruU+637ufdMUx+tbPDVz+5gdF5Nklmuafsniqrt2In7aizETxZ8HGron+y/wB4GOlsPgtF4/Ul21TOOzHEVWLdyY5abFvdG6J7W+vjb+7xae4Cpb2y3bbg7E4+mnOOqUxx5izm9NV2Pki5vmfBG+XS2V8IHUul89t5Tr27iMwyuLnUb9eKon2VhJ37pmZ+2q3Tz01b57k9qdpMg8NTSuGwOe5LqTB2qbdeYUV4fFTTG7jV0bpoqnuzNMzHxUQDXdi9bxFi3esXKblm5TFdFdM74qpmN8TE9uNzn6mzzAaayDHZzm97qOBwdqbt2vnndHNER25md0RHbmYVvwWc+uZ7scyym/XNd7LrlzAVVTPaomJoj5KKqI+RCuGxn9zB6TyLIrNc0xmGJrv3Yieei1Ebonwca5E/HSCqdVbY9oW0vUf2M0lVj8Dh7tUxh8BlkzF2ae7Xcp91PJz8sUx3O2/q/st224DDzmFMZx1SmONMWM3iq7HyU3N8z4I3yuDgaaWw+X6ExWo7lqmcdmeIqtUXZjlpsW54vFjub64rme7up7jQgMYbJ+EHqLTmeWso19ev4/K+qdRu3cTRuxOEnfumZnnqiJ54q3z3J5N07NtXKL1qi7Zrprt10xVTVTO+KonmmJ7jH3DR0rhsu1Lk+osHapt1Znbrs4rixuiq5b4u6ufDNNW7+wu3gwZ9cz7Y5k84iua7+AmvA1VTPaon3EfJRNEfIC1g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8Aiv8A1LeTBv8A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AOE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AHv0NxvJg3gw+/7lP979DcbyAAAAAAAAAAAAAAAAAAAAAAAAAAAAAAAABlDhy/wrRv8AUxf7bKzuCb7yeVeMYj0tSseHL/CtG/1MX+2ys7gm+8nlXjGI9LUC4WVOHLdq4+jLW/3O7GVTHh/4MNVsocOX+FaN/qYv9tkFl8EqiKNiuXTHPXicRVPzkx/yXIp7gm+8plXjGI9LUuEFEcMyiK9kuFqmOWjNbNUfH1O7H/NHeA/cmdPapt7/AHNOKs1R8c0Vf7QknDJ96Oz+M7PmXEZ4D0f/AGHque17JsebWDlcOS7VON0fa3+5pt4qrd4Zm1H/ACWlwUKIp2I5NMc9d7E1T89XH/JVPDj/AO1dI/gcT51tbHBT94/I/wAJifT1gtxQXDSoirZVl1Uxy0ZvamJ8jehfqheGf71GB/G1n0V4HG4ENyZ0nqW3v9zTjbdUfHNv/wDRCOcOK7VOcaStTPuabGIqiPDNVEf+2Eg4EEf/AMs6nntezLXmSjfDh/7f0r4rf8+kFw8FaiKNhun5jnrrxNU/pFyP+S2VUcFn3i9OfHif/mbq1wZ94a9umdmOUXJj3VOcW6YnwTZvf7Q+PgR3JnROoLe/3NOYxVHxzbp/2h9/DW96zKvxza9Bfc3gRR//ACdqOe17Po9HAIrw4LtU6i0vamfc04W9VEeGa6Y/9sLn4L1EUbC9Nbv40Ymqf0m6pThvdKtNeJXPPXbwYfeM0x/VxH/zN0FpM8cNm3TOzvJLkx7qnNaaYnwTZuf7Q0Oz1w2Pe2yb8bUehug/PgTXJnZ9nlvf7mnNJqj45tW/9oQjhvXap1bpu1M+5pwNyqI8M3N3/thNeBJH/wDImfT2vsl+6oQbhudNNPfi+r0lQL14M1EW9h2l4p5pt3qvy37krPVnwa/eQ0t+Cu+muLMBnPht26Z0NkFyY91TmU0xPgm1V/tD6eBRcmdmmcW5nkpzauY+Wza/2fhw2ugORfjP91W/TgTx/wDu5zqe19lavQ2gaGAAVj7fWzTvos/ot/1FnMudiRhu/G99HR9YC1fb62ad9Fn9Fv8AqIFt12u6F1Jsoz/Kckz+3isxxNFqLVmMPepmqYvUVTy1URHNEzzuP2JGG78b30dH1iLbT+DlY0ToXNdRUamuY2rBU0VRYnBRbivjXKaPtuPO77bfzdoEp4Df8C1j+Ewn7LrUbLnAb/gWsfwmE/ZdajAAAAAAAAAAAAAAAAAAAAAQPbJ0YwvjlPmVp4ge2ToxhfHKfMre67M3Z6sVYKbAX9CAAAAAAAAAAAAAAAAAAAAAAAAAAAAAAAAAAAA1AA+ZJwAAAAABV+237jeW/drQVftt+43lv3bp3NnKOvaWtWCrwF6RAAAAAAAAAAAAAAAAAAAAAAAAAAAAAAAAAADqaV6T5P45Z8+HLdTSvSfJ/HLPnwit+HVpLMNGAPm6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+K/9S3kwb/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AOE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ALlP979DcbyAAAAAAAAAAAAAAAAAAAAAAAAAAAAAAAABlDhy/wAK0b/Uxf7bKzuCb7yeVeMYj0tSseHL/CtG/wBTF/tsrO4JvvJ5V4xiPS1AuFmHhxYCu5lOk8wiJ6nZv4ixVPhrpoqj0dTTyA7ctFVa92cZjlOGimcwo3YrB8ad0dWo37o8HGiaqd/a4wITwOcxoxeyWvCxVHVMFmF63VT24iqKa4n/AM0/klejAewzaXidlGq8bYzbCYivLMTMWcfhuLuu2a6JmIrimd3uqd9UTE7t8T4Ianq4QOzWMB7J64d88Xf1GMJe6pv7m7ic/wAu7wgiHDVx9FnZxlOB40dWxOZ01xHdpot3N/66qfyvz4FGAqs6AzrHVxMRicx6nTv7cUW6eX8tUx8iidsmvsfth11gbGTYHEexLU+xctwe7fcrqrmN9VURycaqYjk5oimO5Mto7KdJU6H0Bk+QxNNV/D2uNiK6eaq9VM1VzHg40zEeCIBRHDjwFdWD0jmFNP8Aw7dzE2K58NUW6qfNqTbgfZjRjNkFvDU1RNeBx16zVHbjfMXI89LNvOiK9e7N8flmEpirMbMxi8HE8m+7Rv8Ac/2qZqp/tMkbB9p9/ZXqbG4bN8LiK8pxdUWsbh4p3XbFyiZiK4pndyxvmJp5N/yQDfLO3DZx9FrQGR4Caoi7iMy6tEd2m3arif13KU0r4QOzWnAeyY1Dxp4u/qNOEvdUme5u4nP8u7wsqbXtdZjtk19grWT4G/7Gon2LluC57lXGnlqq3ckVVTu39qIpjl5JkF+8CvAVYfZxmuNriY9lZlVFHhpot0Rv/LNUfIjPDjwFc06RzCmmeJHsmxXPcmep1U/sq/I0Bsv0pb0ToPJ8goqpruYWz/xq6eau7VM1VzHg40zu8G5wdv8Aoe5r3ZvjcvwVEVZnhqoxmDif41yiJ30f2qZqj45gEd4ImY0Y3Y1hMPRVE14HF37FcdyZq6p+y4ulgnYHtTu7LdQ43CZxhsRcyfF1RRi7NNO67YuUzMRXFM7uWN8xNPJv5O5uahvcIHZtbwE4mNQzcni74s04S91SZ7m6aOf453eEEG4bmPot6K09l81R1W/mE4imO7Fu3VTPpYdHgX4CrDbMMwxdyJj2Xmdyqjw0027dO/8ALFTPW1fWuZ7ZtoeDt5Rgb3Ud8YTLcFz17pnfNVW7kiqZ5Z7UREcvJvbd2baXtaL0Nk+QWqqa5wdiKbtdPNXcmZqrqjwTVNU/EDO3DiwFcYnSWYU0zNFVGIsVT3JibdUfl31fkWVwSsxt43Ytl2HoqiasDicRh647kzcm5+y5Ds8IXQ13XmzfF4LAUcfNMHXGMwdPbrrpiYmj+1TNUR4dzK/B/wBq9ezDPMbgc5w9+5kuMqiMTapp/wCJh7tPJx4pnd4YqjknkjubpDebNfDex9FvSmm8vmqOqX8bcvxHgot8WfSQn1/hA7NrWAnE06gm7PF3xZowl7qkz3N00RET8cxHhZR2n6wzXbRtHwtGU4G9xKpjCZbgueqKZnfNVW7kiZ5ZmeaIiOXdG8GjOBpgKsLspxWJrjd7MzO7conu000W6P201IHw4cBXTmelMwimZouWb9iZ7k01UVR50/kaS2eaZs6O0Tk+QWKorjBWIorrjmruT7qur5apqn5UR4Rmhb2u9nGIw2XW+qZrga4xmEojnuVUxMVUR/Wpmd3hikHw8FHMbeO2KZRaoqia8FexGHueCeq1VxH5tdK3mD+D5tanZlm2My/OrF+7keMrib9FEf8AEw92OTjxTPPyclUc/JHc3TprE8ILZtYwE4mnUE3p4u+LNvCXuqVT3N00xET8cxHhBXnDfx9FGntMZfxo6pexV2/u8FFEU/vEm4HGArweyKvEVxujG5jev0z3Yimi3+23LNu0jVeb7atpeGpyrA3d1yYweXYPfvmijfMzVXMckTO+aqp5oiOfdG9ufQWnLGkdG5RkOGqiqjA4em1VXEbuPXz11fLVNU/KDvAAAAKx4THvHao/B2fT21nKx4THvHao/B2fT2wVVwG/4FrH8JhP2XWo2XOA3/AtY/hMJ+y61GAAAAAAAAAAAAAAAAAAAAAge2ToxhfHKfMrTxA9snRjC+OU+ZW912Zuz1YqwU2Av6EAAAAAAAAAAAAAAAAAAAAAAAAAAAAAAAAAAABqAB8yTgAAAAACr9tv3G8t+7Wgq/bb9xvLfu3TubOUde0tasFXgL0iAAAAAAAAAAAAAAAAAAAAAAAAAAAAAAAAAAHU0r0nyfxyz58OW6mlek+T+OWfPhFb8OrSWYaMAfN0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wAbWfR3TgY+9NjPxte9HaBfIAAAAAAAAAAAAAAAAAAAAAAAAAAAAAAAAAAAAAAAAAAAAAAADBv8rH/Ff+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AHCb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wByn+9+huN5AAAAAAAAAAAAAAAAAAAAAAAAAAAAAAAAAr7atsnyLabcyyvPsXmeHnL4uRa9hXLdHG4/F38bjUVfzI3bt3bd3Z5o7L9B6Xw+Q5RexV7B2K666a8VVTVcmaqpqnfNNNMc89xJAAAFdbRtjej9e4irF5tgrmGzKY3TjcFXFu7V/W5Jpq+OYmVa08E/TnV99Woc3mzv+1ii3FW7493/ACaPAQLZzsm0ls/qm9keAqrx808WcdiquqXt3biJ3RFP9mI39tPQAVxtF2M6P15iasZmmCuYXM6o3VY3BVxbuV/1omJpq+OYmfCscBnCngn6ci/vr1Dm82d/2sUW4q3fHu/5LU2dbKdJ7P5m7kOAmrHVU8WrG4qrql6Y7kTuiKY8FMRv7adgAAK22i7FtHa7xVeNzLB3cJmdf22MwNcW7lf9aJiaap8Mxv8ACrmjgn6ci/vr1Dm82d/2sUW4q3fHu/5NHgINs62V6U2fxVcyDATONrp4teNxNXVL1Udzjc1MeCmIiU5ABWm0TYno3XWLrx2Y4O7gszr+3xmBri3XXPdqiYmmqfDMb/CssBnG3wT9Nxf33NQ5vVZ3/a0024q3fHun9i19ney7Suz+iqrT+X/9Mrp4tzGYirql6qO5xuamPBTERKbgAAKx2h7ENGa5xlzHY/CXsDmdzlrxeAri3Xcnu1xMTTVPh3b/AAq/tcE/TcX993UOb1Wd/wBrTTbpq3fHxZ/Y0cAhWzvZjpbZ/ar63sv4uLuU8W5jL9XVL1cdzjTzR4KYiPAmoAAAAAKx4THvHao/B2fT21nKx4THvHao/B2fT2wVVwG/4FrH8JhP2XWo2XOA3/AtY/hMJ+y61GAAAAAAAAAAAAAAAAAAAAAge2ToxhfHKfMrTxA9snRjC+OU+ZW912Zuz1YqwU2Av6EAAAAAAAAAAAAAAAAAAAAAAAAAAAAAAAAAAABqAB8yTgAAAAACr9tv3G8t+7Wgq/bb9xvLfu3TubOUde0tasFXgL0iAAAAAAAAAAAAAAAAAAAAAAAAAAAAAAAAAAHU0r0nyfxyz58OW6mlek+T+OWfPhFb8OrSWYaMAfN0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wAbWfR3TgY+9NjPxte9HaBfIAAAAAAAAAAAAAAAAAAAAAAAAAAAAAAAAAAAAAAAAAAAAAAADBv8rH/Ff+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AHCb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wByn+9+huN5AAAAAAAAAAAAAAAAAAAAAAAAAAAAAAAAAAAAAAAAAAAAAAAAAAAAAAAAAAAAAAAAAKx4THvHao/B2fT21nKx4THvHao/B2fT2wVVwG/4FrH8JhP2XWo2XOA3/AtY/hMJ+y61GAAAAAAAAAAAAAAAAAAAAAge2ToxhfHKfMrTxA9snRjC+OU+ZW912Zuz1YqwU2Av6EAAAAAAAAAAAAAAAAAAAAAAAAAAAAAAAAAAABqAB8yTgAAAAACr9tv3G8t+7Wgq/bb9xvLfu3TubOUde0tasFXgL0iAAAAAAAAAAAAAAAAAAAAAAAAAAAAAAAAAAHU0r0nyfxyz58OW6mlek+T+OWfPhFb8OrSWYaMAfN0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xtZ9HdOBj702M/G170doF8gAAAAAAAAAAAAAAAAAAAAAAAAAAAAAAAAAAAAAAAAAAAAAAAMG/wArH/Ff+pbyYN/lY/4r/wB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ABwm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wByn+9+huN5MG8GH3/cp/vfobjeQAAAAAAAAAAAAAAAAAAAAAAAAAAAAAAAAAAAAAAAAAAAAAAAAAAAAAAAAAAAAAAAACseEx7x2qPwdn09tZyseEx7x2qPwdn09sFVcBv+Bax/CYT9l1qNlzgN/wAC1j+Ewn7LrUYAAAAAAAAAAAAAAAAAAAACB7ZOjGF8cp8ytPED2ydGML45T5lb3XZm7PVirBTYC/oQAAAAAAAAAAAAAAAAAAAAAAAAAAAAAAAAAAAGoAHzJOAAAAAAKv22/cby37taCr9tv3G8t+7dO5s5R17S1qwVeAvSIAAAAAAAAAAAAAAAAAAAAAAAAAAAAAAAAAAdTSvSfJ/HLPnw5bqaV6T5P45Z8+EVvw6tJZhowB83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AG1n0d04GPvTYz8bXvR2jhne9Ng/xtZ9HdOBj702M/G170doF8gAAAAAAAAAAAAAAAAAAAAAAAAAAAAAAAAAAAAAAAAAAAAAAAMG/ysf8V/6lvJg3+Vj/AIr/AN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ABwm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9yn+9+huN5AAAAAAAAAAAAAAAAAAAAAAAAAAAAAAAAAAAAAAAAAAAAAAAAAAAAAAAAAAAAAAAAAKx4THvHao/B2fT21nKx4THvHao/B2fT2wVVwG/wCBax/CYT9l1qNlzgN/wLWP4TCfsutRgAAAAAAAAAAAAAAAAAAAAIHtk6MYXxynzK08QPbJ0YwvjlPmVvddmbs9WKsFNgL+hAAAAAAAAAAAAAAAAAAAAAAAAAAAAAAAAAAAAagAfMk4AAAAAAq/bb9xvLfu1oKv22/cby37t07mzlHXtLWrBV4C9IgAAAAAAAAAAAAAAAAAAAAAAAAAAAAAAAAAB1NK9J8n8cs+fDluppXpPk/jlnz4RW/Dq0lmGjAHzd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bhne9Ng/xtZ9HdOBj702M/G170do4Z3vTYP8bWfR3TgY+9NjPxte9HaBfIAAAAAAAAAAAAAAAAAAAAAAAAAAAAAAAAAAAAAAAAAAAAAAADBv8rH/ABX/AKlvJg3+Vj/iv/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AcJ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AAAAAAAAAAAAAAAAAAAAAAAAAAAAAAAAAAAAAAAAAAACseEx7x2qPwdn09tZyseEx7x2qPwdn09sFVcBv+Bax/CYT9l1qNlzgN/wLWP4TCfsutRgAAAAAAAAAAAAAAAAAAAAIHtk6MYXxynzK08QPbJ0YwvjlPmVvddmbs9WKsFNgL+hAAAAAAAAAAAAAAAAAAAAAAAAAAAAAAAAAAAAagAfMk4AAAAAAq/bb9xvLfu1oKv22/cby37t07mzlHXtLWrBV4C9IgAAAAAAAAAAAAAAAAAAAAAAAAAAAAAAAAAB1NK9J8n8cs+fDluppXpPk/jlnz4RW/Dq0lmGjAHzd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bhne9Ng/xtZ9HdOBj702M/G170do4Z3vTYP8AG1n0d04GPvTYz8bXvR2gXyAAAAAAAAAAAAAAAAAAAAAAAAAAAAAAAAAAAAAAAAAAAAAAAAwb/Kx/xX/qW8mDf5WP+K/9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ABwm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8Acp/vfobjeQAAAAAAAAAAAAAAAAAAAAAAAAAAAAAAAAAAAAAAAAAAAAAAAAAAAAAAAAAAAAAAAACseEx7x2qPwdn09tZyseEx7x2qPwdn09sFVcBv+Bax/CYT9l1qNlzgN/wLWP4TCfsutRgAAAAAAAAAAAAAAAAAAAAIHtk6MYXxynzK08QPbJ0YwvjlPmVvddmbs9WKsFNgL+hAAAAAAAAAAAAAAAAAAAAAAAAAAAAAAAAAAAAagAfMk4AAAAAAq/bb9xvLfu1oKv22/cby37t07mzlHXtLWrBV4C9IgAAAAAAAAAAAAAAAAAAAAAAAAAAAAAAAAAB1NK9J8n8cs+fDluppXpPk/jlnz4RW/Dq0lmGjAHzd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bhne9Ng/xtZ9HdOBj702M/G170do4Z3vTYP8bWfR3TgY+9NjPxte9HaBfIAAAAAAAAAAAAAAAAAAAAAAAAAAAAAAAAAAAAAAAAAAAAAAADBv8AKx/xX/qW8mDf5WP+K/8A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AcJ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8Acp/vfobjeTBvBh9/3Kf736G43kAAAAAAAAAAAAAAAAAAAAAAAAAAAAAAAAAAAAAAAAAAAAAAAAAAAAAAAAAAAAAAAAArHhMe8dqj8HZ9PbWcrHhMe8dqj8HZ9PbBVXAb/gWsfwmE/ZdajZc4Df8AAtY/hMJ+y61GAAAAAAAAAAAAAAAAAAAAAge2ToxhfHKfMrTxA9snRjC+OU+ZW912Zuz1YqwU2Av6EAAAAAAAAAAAAAAAAAAAAAAAAAAAAAAAAAAABqAB8yTgAAAAACr9tv3G8t+7Wgq/bb9xvLfu3TubOUde0tasFXgL0iAAAAAAAAAAAAAAAAAAAAAAAAAAAAAAAAAAHU0r0nyfxyz58OW6mlek+T+OWfPhFb8OrSWYaMAfN0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ABtZ9HdOBj702M/G170do4Z3vTYP8bWfR3TgY+9NjPxte9HaBfIAAAAAAAAAAAAAAAAAAAAAAAAAAAAAAAAAAAAAAAAAAAAAAADBv8rH/Ff+pbyYN/lY/wCK/wD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AcJ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im0LaDp3QGXUYvUeN6lVd3xZw9unj3r0xz8WnuR3Z3RHdfhsr2gZftI0/ic3yjC4vDYazi6sJxcVFMVzNNFFW/dTMxu93Hb7QJkIbtM2jZBs6yq3jM/vXJu3pmnD4WxEVXb0xz7omYiIjfG+ZmI5e7MQqTKuFbp6/j6bWZZDmWDwtVW7q9Fyi7NMd2aeTk+KZ+UGjR8OR5tgM9ynDZnlGKt4vAYmjj2r1ud8VR/yntTE8sTyS+4AAAAAAAAAAAAAAAAAAAAAAAAAAAAAAAAAAA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cHX+ZYnJ9B6kzPAVxRjMFluJxNmuaYqimui1VVTO6eSeWI5FPcF3aTqbX2M1Fb1PjLWJpwduxVZ4lii3xZqmvf9rEb/tYBf4AA4euswu5VonP8ww2IjC4jC5ffvWr8xE9Trpt1TTVunfE7piOSYUrwWNpmptc5jqDCaqx9OOnDWrN2xVFi3a4m+aoqj3FMb9/uefuA0MAAAAAAAAAAAAAAAAAAAAAAAAAAAAAAAAwb/Kx/xX/qW8mDf5WP+K/9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ABwm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8Acp/vfobjeQAAAAAAAAAAAAAAAAAAD/KqoopmqqYimI3zM80Q/wBfFnlq5iMlzCzY3zeuYe5RRu/nTTMQDBmNjOtum2S/RhLm72XdqizVc3zRhMJRM7pmPBT2u3VV4WzNkuz7BbNtMXMmy/GYnGU3cRVirl2/FMTNc0UUzxYiOSndRHJO+eflZh4F+Jw9jabmdi/NNOIv5ZXTZ43PMxct1TTHh3Rv/sy1dtJ1BRpbQWfZ1VXFFWEwldVqZ7d2Y4tuPlrmmPlBjTXFzMNs+369luAv/wDR68TVgsLXPuqLOHtb+Nc3eHdXXu7c1blr604L2SYfSOKu6Yx+Z153hrM3KIxNdFVGImI3zRuimOLM80cvJ296L8CjI5xOq8/zy5RvpweFpw1FU/z7tW+ZjwxFuY/teFrzE37eGw92/frpt2bVM1111TuimmI3zM/IDKPAq1VfpzPOdK37k1Yauz7Pw9NU8lFVNVNNcR8cVUz/AGZ8LWTEnBHpqxW2nEX8PTNNmnBYi7VHcpmqmI/XVDbYAAAAAAAAAAAAAAAAAAAAAAAAAAAAAAAAAAAAAACseEx7x2qPwdn09tZyseEx7x2qPwdn09sFVcBv+Bax/CYT9l1qNlzgN/wLWP4TCfsutRgAAAAAAAAAAAAAAAAAAAAIHtk6MYXxynzK08QPbJ0YwvjlPmVvddmbs9WKsFNgL+hAAAAAAAAAAAAAAAAAAAAAAAAAAAAAAAAAAAAagAfMk4AAAAAAq/bb9xvLfu1oKv22/cby37t07mzlHXtLWrBV4C9IgAAAAAAAAAAAAAAAAAAAAAAAAAAAAAAAAAB1NK9J8n8cs+fDluppXpPk/jlnz4RW/Dq0lmGjAHzd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bhne9Ng/xtZ9HdOBj702M/G170do4Z3vTYP8bWfR3TgY+9NjPxte9HaBfIAAAAAAACquEtmmc5Rsvv4rTmKxmFzCMVZpi5hJqi5xZmd8cnLuWqA86My1vtFxeX4rDZhneoruCvWqrd+i7cuTRVbmJiqKt/JumN+9xNJZ9qbI68TVpXH5ng67sUxfnBVVRNURv4vG4vxy9ENpGCxGY7PNUYHA2ar+LxOVYqzZtU89ddVmqKaY8MzMQpHgj6L1HpLG6mr1JlGKy6nE28PFmb0RHHmmbm/dy9rfH5QUB1/bT/AIf1P85dOv7af8P6n+cuvQ8B50Y3NtpGrrP2MxWK1Rm1m5Mb8LPVrlNc7+TfTzT8rU/Bd2Y5joTIswzHUFuLGbZpNEex98TNi1Rv3RVMcnGmapmY7W6O3vheAAAAAAAAAAAAAAAAAAAAAAAAAAAAAAAAAAwb/Kx/xX/qW8mDf5WP+K/9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ABwm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8Acp/vfobjeQAAAAAAAAAAAAAAAAAAAAMO7ctBZ5sv2gV6o037IsZTexE4nCYzDx/BblU75tVdyN8zEb+Sqmd3Lywierdp2udpGHweR5njK8bbqu08TCYTD00zfuc0b4ojfVPcjm8D0Mu26L1qu3eopuW644tVFUb4qjuTDm5Zp3JMqxFV/K8ny3BX6uSq5hsLRbqn45piJBDNgWg69n+z3DYDG00xmuKrnF43izv4tyqIiKN/9GmIjub98xzqE4Rm2jP72bZ/ojAWbGBy+1dnDX79uZm9fo3Rvp381MTv3TERvnm37t8TsJELOzXSFvVOI1HORYa7nV+71avE35quzFf86mmqZppnk54iAVjwTNnOL0tp7F6gzrD1WMyzammmzZuRurtYeOWN8dqap5d3cpp8K/Q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Z82k8I61o/aBiMgsZFONwmCrpt4rETf4lczMRNXEp3buTf255Zjtc7QaqtZ7CNHau1fOoszpx9vFXJpqxFmxeim1iJpiI31RNMzG+IiJ4sxv+PlBPM/z61lWjsy1DbtTibGEwFzH024q4s3KaLc17t/Lu3xDPHZa4TvQxH6fH1bSOc5Rhc3yDHZNiaaqcFjMNcwlym3PFmLddE0TFPc5J5FP9jJs/7mb/AKXHqgh3Za4TvQxH6fH1Z2WuE70MR+nx9WmPYybP+5m/6XHqnYybP+5m/wClx6oId2WuE70MR+nx9WtDYltas7Uvs11HJ7mW/Y3qO/j4iLvVOqdU/oxu3dT/AFuB2Mmz/uZv+lx6qcbNNmWn9nP2S63Ixf8A0/qfVvZF3qn/AFfG4u7kjd9vUCbgAAAAAAAAAAAAAAAAAAAAAAAAAAAAAAAMG/ysf8V/6lvJg3+Vj/iv/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AcJ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AHKf736G43kAAAAAAAAAAAAAAAAAAAD5szxUYHLcXi6o40WLVd2Y7vFiZ/5Az1wg9vWI0vmd/TWjZtTmlqN2Lx1dMVxh6pj7SimeSa47czviObdM792dc0w20XVGV4jPc0takzDLaLdV6vF34uzZiiI3zMTPud0eDkS/g1abw+vtreIxuo6KcZbwtu5mV6i7G+m/emuIjjR2441c1bu3u3TyNbbZoiNkmr4iIiIyrERER+DkFFcBr/8AG39y/wBQmfCwzXWWT6Vy/F6WuXMLlVm/FzHYrDXJi9RVEx1OJ3c1G/nnl3zuid0c8M4DX/42/uX+oadzfLsNm+VYzLsfbi7hMXZrsXaJ/jU1RMTH5JBWvB62nTtH0pcnMOJRnuXTTaxkURui5ExPFuxHa426d8dqYnmiYWqxTwQMTdy/a/jcvpr41q/gb1qvdzTNFdMxV+qfytrAAAAAAAAAAAAAAAAAAAAAAAAAAAAAAAAAAAAAAAKx4THvHao/B2fT21nKx4THvHao/B2fT2wVVwG/4FrH8JhP2XWo2XOA3/AtY/hMJ+y61GAAAAAAAAAAAAAAAAAAAAAge2ToxhfHKfMrTxA9snRjC+OU+ZW912Zuz1YqwU2Av6EAAAAAAAAAAAAAAAAAAAAAAAAAAAAAAAAAAABqAB8yTgAAAAACr9tv3G8t+7Wgq/bb9xvLfu3TubOUde0tasFXgL0iAAAAAAAAAAAAAAAAAAAAAAAAAAAAAAAAAAHU0r0nyfxyz58OW6mlek+T+OWfPhFb8OrSWYaMAfN0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wAbWfR3TgY+9NjPxte9HaBfIAAAAAAAIrtYrvW9l+rq8NMxdpynFTTMc8f8KrlhnbgQY3D05tqzB3bkezLtnD3bVMzyzRRVciuY+Wuj8rVuMw1nG4S/hcTRFyxft1WrlE81VNUbpj8ksCbQNC6r2PawnHZdXjbODt3JqwObYffFNVE81NUxyRVu5Jpnn5eeAbj1/mWJyfQepMzwFcUYzBZbicTZrmmKoprotVVUzunknliORT3Bd2k6m19jNRW9T4y1iacHbsVWeJYot8Wapr3/AGsRv+1hn3NNvG0DNckxmVZhnFm/hMZh68NficHZpqrorpmmqN8UxundM8sI3s/2h6i0DdxtzTGLt4arGRRTe49mi5xop37vtond9tIPSUYM7IzaR8L4b9Cs+qdkZtI+F8N+hWfVBvMYM7IzaR8L4b9Cs+qvrgtbRtSa/wCufrnxlrE+wfYvUOJYot8Xj9V432sRv+0p5+4C+QAAAAAAAAAAAAAAAAAAAAAAAAAAAAAAAGDf5WP+K/8AUt5MG/y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Zz1V0nzjxy958uW6mquk+ceOXvPly30iw4dOkIZAErAAAAAAAACUbMum+W+V9FWvhQ+zLpvlvlfRVr4U/eDM08sd5SUYADhN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7lP8Ae/Q3G8gAAAAAAAAAAAAAAAAAAH5YqxRisLew96N9q7RNuqO7Exul+oDCOyXPqtjW2nGYPUdNVvCUzcy3GVxTM8Siaomm7EduN9NNX9WZ3b2tNrGMw2YbGdVYvAYi1icLeynEV271muK6K46nPLExyTCL7eNi2E2jWqcyyy7awOo7FHEpu1xPU8RTHNRc3csTHaqjfPamJjduylnWk9pGhcPjctxODz3BZdiKard+nC1V14W/TMbp3zRM0Vb47U8oLn4DX/42/uX+oXDtu2l5ds90ria5xFurPcTaqowOFirfXNcxui5Mdqinnme3u3RysMaYzzVenvZdjTWNzXAVYvixepwc10VXOLv4u/i8vJxqvypxonYtrvX2bRis0w2My/CXaoqv5jmkVRXVHdppq93XO7m7XhgE04Fmnr+K1fnOoblFXsXB4X2LTXP8a7cqieSe3uppnf8A1obCR/Qeksr0RpnCZHklqaMNYjfVXVy13a5+2rqntzP+0RyRCQAAAAAAAAAAAAAAAAAAAAAAAAAAAAAAAAAAAAAAAKx4THvHao/B2fT21nKx4THvHao/B2fT2wVVwG/4FrH8JhP2XWo2XOA3/AtY/hMJ+y61GAAAAAAAAAAAAAAAAAAAAAge2ToxhfHKfMrTxA9snRjC+OU+ZW912Zuz1YqwU2Av6EAAAAAAAAAAAAAAAAAAAAAAAAAAAAAAAAAAABqAB8yTgAAAAACr9tv3G8t+7Wgq/bb9xvLfu3TubOUde0tasFXgL0iAAAAAAAAAAAAAAAAAAAAAAAAAAAAAAAAAAHU0r0nyfxyz58OW6mlek+T+OWfPhFb8OrSWYaMAfN0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xtZ9HdOBj702M/G170doF8gAAAAAAAP8rpproqprpiqmqN0xMb4mH+gILtF0blOM0Jqa3l2nsuuZndyzE0YfqWDt9Um7NqqKOLO7fxt+7d4VM8FfZxmGV4zUc620v1Ki5bsRh/shhaaomYmvjcXjRPdp3/I1A5WptRZRpfKbmZagx9jAYK3yTcu1c89ymI5ap8ERMg/DrQ013u5P+hWvVOtDTXe7k/6Fa9VR2oeFZp7CX67eRZFmGZU0zu6peuU4amrwxyVTu+OI+Jy8FwtcLXeiMbo+9atduqzmEXKo+SbdP7QaF60NNd7uT/oVr1X3ZZk+WZT1X7F5dg8F1Xd1T2NYpt8fdv3b+LEb92+fyoZs52vaR19XGHyfHVWMymN/sHGUxbvTH9HlmKv7Mzu7e5YIAAAAAAAAAAAAAAAAAAAAAAAAAAAAAAAADBv8rH/Ff+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AHCb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wByn+9+huN5AAAAAAAAAAAAAAAAAAADzw+wW1f4K1z+j4v/AGPsFtX+Ctc/o+L/ANgeh488PsFtX+Ctc/o+L/2PsFtX+Ctc/o+L/wBgeh488PsFtX+Ctc/o+L/2PsFtX+Ctc/o+L/2B6HjK3BVy3W+D2hZjc1ZgtSWMDOV3KaKsztX6Lc3OrWd0RNcbuNuirw7t7VIAAAAAAAAAAAAAAAAAAAAAAAAAAAAAAAAAAAAAACseEx7x2qPwdn09tZyseEx7x2qPwdn09sFVcBv+Bax/CYT9l1qNlzgN/wAC1j+Ewn7LrUYAAAAAAAAAAAAAAAAAAAACB7ZOjGF8cp8ytPED2ydGML45T5lb3XZm7PVirBTYC/oQAAAAAAAAAAAAAAAAAAAAAAAAAAAAAAAAAAAGoAHzJOAAAAAAKv22/cby37taCr9tv3G8t+7dO5s5R17S1qwVeAvSIAAAAAAAAAAAAAAAAAAAAAAAAAAAAAAAAAAdTSvSfJ/HLPnw5bqaV6T5P45Z8+EVvw6tJZhowB83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AG1n0d04GPvTYz8bXvR2jhne9Ng/xtZ9HdOBj702M/G170doF8gAAAAAAAAA/LF4izg8LexOJuU27Fmiq5crq5qaYjfMz8kMD6uzvUu3XabThsrt3LluuuqjAYSqrdbw1iJ5a6+1E7t01Vd3kjtQ2NtwvXbGyHV1diZiucuu0cn82qN1X6plRfAewWGquatx000zjKIw1mme3TRV1SZ/LNMfmgkOlOCxpzCYS3VqbNMfmOMmPd04aqLNmJ7kck1T8e+Pih2cx4MegcTZmnDTm2DubuSu1ioq3T8VdMrxAYM2vbG892WXrGcYDG1Y3KabtPUsfZibV3D3N++njxE+5nfzVRO7fHandDUnB52hXNoOg7eIzCqmc4wFfsXGTEbuqTEb6bm7tcaP1xV2kj2s4PDY7ZhquxjaaZsfYzEVzxv4s025qpq+SYifkZ14D967GdarsRM9Rrw9iuqO1xoqriP1VVA1sAAAAAAAACi+FPtM60dL/AGAym/xc8za3NNVVE+6w+Hnkqr8E1ctMf2p7UAhG0zhOZplWscdl+jcHlGLyrC1dR9k4u3crm9cj7aqmablMcXfyRz792/fy8l7bGdV47W+zXJ9Q5raw1nG4zq3VKMNTVTbjiXq6I3RVMzzUx2+fe8/8+0vj8iyHIszzGjqVOcW7l/D25jdV1KmYiK5/rb5mPBunttwcFz3idM/3r/5q6C1VYbZdseS7NLNvD3bVWYZ3fo49rA264p4tP8+5Vy8WnuckzPc7aycbibWDwd/FYiriWLFuq5cq7lNMb5n8kPPfIsLjdse2m3Rj7tymrN8ZVdvVRO+bNimJqmmmf6NFPFj5ATXGcJrX+YYmuctweVYe3HLFu1ha7kxHhmap/wCTr6T4VWe4bGUW9V5PgsZhN+6u5g4qs3qY7c7pmaavi9z8bV+nMgyrTWVWcuyLA2MFg7URFNu1Tu3+GZ55nuzPLKquEpszyzVGicyzrCYO1az/AC2zViqMRboiKr1FEb67de77b3MTMduJiO7O8LR0lqTK9WZBhc5yLE04nA4infTVHJNMxz01R2qonkmHXY64F+q72D1ZmWmL1yZwePsTibNEzyU3re7fujw0b9/9SGvcxxlnL8vxWNxVXFsYa1VeuVdymmJmZ/JAK12y7Zsm2a26MJVaqzHPL1HHt4K3XxYop7VVyrl4sdyN0zPxcrPGL4TW0DH4iucuwmVYe3HLFuzharkxHhmap/5IXpXAY3bFtntUZlduROa4uvEYqumd82rNMTVNNM9rdRTFNPyN96eyLK9O5XZy7I8DYwODtREU27NEUx8c9uZ7szyyDKOkuFVneHxlu3qzJ8HjMJv3V3MFFVq9THbndVM01fF7n42qtK6hyzVWQ4XOMjxVOJwGJp41FcckxPbpmO1MTyTEqo4TOzPLNSaJzLP8Fg7VnPsstVYrq9qiKar9umN9dFe77b3O+Y7e+PDKrOBZqu9htS5rpe/cmcJjLM4yxTM8lN2jdFW7+tTPL/UgGwFVbZttOTbNoowXUZzLPbtHHowduvixbpnmquVcvFie1ERMz4I5Vl5tj7OV5VjMwxU7sPhLNd+5Pcpppmqf1Q8/dFZXjNsG2W1Rm12vfmeJrxWMrpnlos0xNU00z2vcxFFPc3wCZYrhM7QcfiK6svwuVWLccvU7OEqubo8MzVP/ACdzSHCqznD4y3a1dk+DxeDmd1d3AxVau0R254tUzTV8XufjauyHJMs0/llnL8kwOHwODtRuptWaIpj457s+GeWVOcJ7ZnlmoNE5jqLA4O1Yz3LLc4mq9aoimb9qnlrpr3c+6nfVE8/Ju5pkFv6Yz/LdT5HhM3yTFUYrAYmnjW7lP5JiY54mJ3xMTzS6jIvAq1Xes57m+lr9yZwuJs+zcPTM8lNyiYpriP61MxP9hroAAAABg3+Vj/iv/Ut5MG/ysf8AFf8A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AOE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8AuU/3v0NxvJg3gw+/7lP979DcbyAAAAAAAAAAAAAAAAAAAAAGc9vXCAvaVzi/pzR1uxezKx7nF429HHos1fzKKeaao7czyRzbpnfuoW9t12k3bk11aoxETPaosWaY/JFAPQYeevt47R++nFfNWvVf5Xtu2jV0zTOqsZunuW7cT+WKQehYyfwS881LqPaJm2P1Bj81zDDxlddFF7FXK67dNU3bU8WmZ9zE7onkjuS1gAAAAAAAAAAAAAAAAAAAAAAAAAAAAAAAAAAAAAAArHhMe8dqj8HZ9PbWcrHhMe8dqj8HZ9PbBVXAb/gWsfwmE/ZdajZc4Df8C1j+Ewn7LrUYAAAAAAAAAAAAAAAAAAAACB7ZOjGF8cp8ytPED2ydGML45T5lb3XZm7PVirBTYC/oQAAAAAAAAAAAAAAAAAAAAAAAAAAAAAAAAAAAGoAHzJOAAAAAAKv22/cby37taCr9tv3G8t+7dO5s5R17S1qwVeAvSIAAAAAAAAAAAAAAAAAAAAAAAAAAAAAAAAAAdTSvSfJ/HLPnw5bqaV6T5P45Z8+EVvw6tJZhowB83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Dn6iyqxnuQZllOL3xh8dhrmGuTHPFNdM0zMeHlYV2d6qzbYdtOx+FzbCV3LNFU4TMMNTyTcoid9NyiZ5Jn+NT2pid3Jv3xvpXG13ZFkO0nC0XMbxsFm9mniWMfZpiaoj+bXT/Hp38u7kmO1Mb53h1NK7T9Gaowtu9lWocv49cb5w9+7Fm9TPcmirdPyxvjwu5j9T5Dl9ib2PzvLMNZiN813sVboj8syxlqLg0a9y3EVxllnA5xY3+5rw+JptVTHhpuTTunwRM/G5WC4PW0rE3ooryCjD0zO6bl7G2OLH5K5n9QLK4Re3bLM4yLE6W0ZeqxVrE+4xuPimaaJo38tu3v5Z3801c27kjfv3xNOCBozEaf0RjM8zC1VaxGd10V2qKo3TFiiJ4lXg401VT4Y4suNsu4MeEyrG2cx1zjLGZXbUxXRl+Hieob45uPVMRNcf0d0R3d8cjSdFNNFFNNFMU00xuiIjdEQD/QAAAAUZqvhJ6a03qXM8lxeUZxdxGAxFeHuV2qbXFqqpndMxvridwLzGd+yu0n8B57+ba9dcWznWOD15pPDZ/luHxGHw1+uuim3iIpiuJoqmmd+6Zjnjug+rW2psv0dpfH57m1fFwuEt8bixPurlXNTRT4ZndEfGxjs109me3Ta7i831BxqsuouRisfVTM8Wm3v3W7FM9rfEcWO3uiqed1OElr3FbRNdYXSGmOPisvweIixaotTv8AZeKmeLNUd2I3zTE/1p5pah2QaDwuzzRWEyexxLmMq/42Nv0x/wBbemOWfijkiPBEdveDOvDZtW7Ge6UtWaKbdq3grtNFFMbopiKqYiIjtQurgue8Tpn+9f8AzV1THDg6R6X8UvefC5+C57xOmf71/wDNXQSTbJiasJso1deondV9i8RRE9zjW5p/5sp8DTD03trWIuVRvmxld65T4J49un9lUtR7dfef1d+L7n7GY+BZ76uZfie76ayDaz8Mfh6cXgcRhrkb6L1uq3VHdiY3f837gPPbg3YirDbbdLV0Tu4165bn4qrVdP8AzbT23YmrCbItXXaJ3VTlt63v/r08X/3MScHv359KeN/+yptLb97zWrPEp/bAMzcC7D03dquPuVxvmzlN2qnwTN21T+yZbYYu4FHvm5v+J7nprLaIPjzrD04vJsfhrkb6L2HuW6o7sTTMf82CODLiKsNtv0zNM8ldd63VHdiqxchv7F/wW9/Uq/Y8+eDl79mlfGK/RVg2ft3xNWE2PatuUTumrAV2vkr9xP6qmaeBXh6bm03Nb1Ub5tZTc4vgmbtqN/5N7RvCH95bVfisekpZ44E3vh53+K59NbBsxztS4enF6czXDXI30XsJdt1R3YmiY/5ui+XNv+ysb+Br82QYL4LuIqw+3HTsUzupu+yLdUd2JsXP+cQ388+eDT7+Gl/wl70Fx6DAAADNHCY2Ya01rrvAZjpXA+yMDay23h66vZdu1uuRdu1TG6qqJ5qqeVUntA7VPgn/APONn1wbyYN/lY/4r/1J7QO1T4J//ONn10c2cZbjMm25ady3NKOp4/CZ5YsX6OPFXFrpvRFUb43xPLHPAPRU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A4T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979DcbyYN4MPv8AuU/3v0NxvIAAAAAAAAAAAAAAAAAAB8+ZYqMFl2KxVUb6bFqu7Md3ixM/8n0Pxx2GoxmCxGGufaXrdVur4pjdP7QYV4OmlMNtG2rYi/qWn2XhsPbuZlibdfLGIuTXERFXdiaq+NMdvdunnaT4S2AwmD2C6jtYLCWMPbtxhYootW4oimPZNrmiI5Gd+Dnn1nZ3tkxeW6jrpwlu/Tdyu/cuTxabV2m5ExNU9qONRxd/N7rfPI1XtxyqvPdkWqMHhom5cqwU36Ip5eNNuYuREfHxAVvwLrdq5svzXj0UVVRnN3npieTqFhONt2zLLde6RxVFvCWaM8w1qq5gcTRREV8eI39Tme3TVzbu1v39pTPAr1XhMNezvS+LvUWr+JrpxmEpqnd1SYp4tymPDuiid3cie407qbPMBprIcdnGbX6bGCwlqblyqqd2/dzUx3Zmd0RHbmYBnXgba6xWNw+YaOzK7VcjB2vZeBmueWi3xoprt/FE1UzEeGpp1ibghW72O2x4rF0UzTRRgb927u5oiquiIj8tUfkbZ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BFtqec43T2zvUGb5VNMY7B4Su7ZqqpiqKao7cxPPu51P8ABj2o6o19qPOMJqXG2L9nDYSm7aot2KLc8aa4iZ3xHc/avbVMZbOmc3+zs005R7EvezJqiZiLPEnjzO7l+138zCWi9V4XZJtVqzDIcwt5/kVUVWK7lmKqKr2HqmJ3TFURurpmKZ7m+OfdIPQAVVhuEFs0vYe3cr1FNmqqmJm3cwd/jUT3J3UTG/4pl+nt/bM++ej9CxH1YLRFXe39sz756P0LEfVpTojX+mdc+zetXNIx/sPidX3WblvicfjcX7emN+/iVc3cBKAAAAFcZ3sR2e53m+MzTNNP9Xx2Lu1Xr932biKePXVO+Z3U3IiPkhY4Cqux82Yd7P8A6/FfWI5t0zbCbHdkVnI9FYSrARmF2vDWKqbtdfsemrfVcriqqZq40790cvJv39pfDk6h03kupLNmzqDKsFmVqzVNdujFWabkUTMbpmN/MDz/ANjmu8Bs81JczvF6f+zOMptzbwu/F9QixM8lVX2lW+qY5I5t0TPPv5Ls7Ln/APgn/wDO3/6le/tWaD7z8i/Qrf8Ase1ZoPvPyL9Ct/7AxVtw2p+2jmWV4v7D/Yv2DartcX2V1fj8aYnfv4lO7m8KabLeEX1iaEyzTfWt7P8AYXVf+kfZDqXH492u59r1Krdu4+7nnmf7wvtNZJpvPtO2tP5Vgstt3sNdquU4WzTbiuYqjdM7udbHB00DpLO9jenswzfTeU43HXvZHVL9/C0V117sRdpjfMxvndERHyAmmusdVqvg+5rmlGH6hVmOn5x0WOPx+JxrHVOLv3Rv3c2/dG/uMz8DbE0WNrl63VMROIyy9ap8MxXbr/ZRLaU5XgoyX7E28Pbt5d7H9i02LccWmm1xeLxYjtREcjz5ynEZhse2yW68XarrvZNjKqLtEck3rMxNMzH9a3Vvj44B6Jvxx2IpwmCxGIuTuos26rlUz2oiN8udpbUuUaqyizmeQY6zjMJdpieNbq3zRP8ANqjnpq8E8qr+EntMyzSuicyyXCYy1d1BmVmrC0Ye3XE1WaK43V3K932vuZnd25mY7k7gzBwasLVi9t2mKKY38S7duz4Ips11f8mz9uGGqxWyHV1uiN8xl1258lNPGn9UM78CzSl7E6jzXVN+3MYTB2ZwdiqY5Krte6at39WmN0/14a3zLBWcxy7FYHFU8bD4m1XZuU92mqJiY/JIMXcDDE0WNq2NtVzETiMqu0U+GYuWqv2Uy2y87dO43H7H9sVq5j7NdV7J8XVZxFuI3TeszE01TTv/AJ1FXGp+OG/dMaiynVGU2cyyHH2Mbg7sRMV2qt80+CqOemfBPKD6c5xFOEyjHYi5O6izYruVTPaiKZmWCuDDhasVtv03FMe5tTfu1T3Iixc/57o+VpXhM7TMs01ojMshweMtXs/zO1VhYsW64mqxbqjdXXXu+19zviO3Mz4JVlwK9KXr2d5vqrEW5jDYez7Bw9UxyVXKpiquY/q0xEf2wX5t5w1WK2O6tt0RvmnA13Pko3VT+qlmjgWYmi1tPzOxXMRN/KrkU+GYu2p3fk3/AJGyc3wFnNcpxuXYqN+HxdivD3I7tNdM0z+qXnxpLMsfsg2w2ruZWa5u5Tiq8Pi7VMbpuWpiaapp38++meNT8gPRJztSYinCadzTEXJ3UWcLduVTPaiKJmX8ab1BlWpcqs5lkWPsY3B3Yiablqrfu8Exz0z3YnlhUXCe2mZZp7ROY6dwOMtXs+zO1OGmzariqbFqrkrqr3c2+nfTEc++d/NEgzpwWcLViduGn6qY302KcRdq8EdQuRH65hvxkvgU6UvV5nnOq8RbmMPatewMNVMclddUxVXMfFEUx/alrQ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A4T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979DcbyYN4MPv+5T/AHv0NxvIAAAAAAAAAAAAAAAAAAAEY1fr7S2juLGpM7wmBuVRxos1VTXdmO7FumJq3eHcCmeEVsKxWqszuam0dRanNLlMRi8FVVFEYiYjdFdEzyRVuiImJ3RO7fv389j8HzJsxyLZDkeV57hLuFx9j2RTdsXo91TE37kxv8E0zE/FKb5BnGBz/JsJmuU3ur4DF24u2bnEqo41M9vdVETHyw+8GLNs2wbUGndQ4jN9EYLEY/Jrtyb1q1g4mq/g6pnfxYpj3U0xPNNO/k5+7MAnTm03WOIs4DFYDVOZzRVuopxsXpt255uWq57mn45mG2NXbWtEaSxleDzvP8PbxtE7q8PZprv10T3KooieLPgnc/zSO1zQ+rcbRg8lz/D142ud1GHv0V2K657lMVxHGnwRvBxOD9ssp2badv1Y+u3ez3MOLViq6OWm3TG/i2qZ7cRvmZntzPciFrAAAAAAAAAAAAAAAAAAAAAAAAAAAAAAAAAAAAAAAArHhMe8dqj8HZ9PbWcrHhMe8dqj8HZ9PbBVXAb/AIFrH8JhP2XWo2XOA3/AtY/hMJ+y61GAAAAAAAAAAAAAAAAAAAAAge2ToxhfHKfMrTxA9snRjC+OU+ZW912Zuz1YqwU2Av6EAAAAAAAAAAAAAAAAAAAAAAAAAAAAAAAAAAABqAB8yTgAAAAACr9tv3G8t+7Wgq/bb9xvLfu3TubOUde0tasFXgL0iAAAAAAAAAAAAAAAAAAAAAAAAAAAAAAAAAAHU0r0nyfxyz58OW6mlek+T+OWfPhFb8OrSWYaMAfN0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xtZ9HdOBj702M/G170doF8gAAAAAAAA/i9dt2LNy9fuUW7Vuma6665iKaaYjfMzM80A5essprz/SGeZPZu02buYYG/hKblUb4om5bqpiZ8Eb2WOxOzzvly35itYWs+E7pXJcZcwuRYLFZ7ctzMVXrdcWbEz/RqmJmfj4u7uTLhZRwssrvYmmnN9LYzCWJnlrw2Lpv1R/Zmmj9oI12J+ed8uW/MVnYn553y5b8xW1DozVuSazyajNNOY63jMLM8WrdyVW6v5tdM8tM/H8fM7oMg9ifnnfLlvzFa3+D9snx2y/7Pez8zw2O+yXsfidRoqp4nU+qb9+/u9Uj8i3wAAAAAAAAAAFFcIzZDn+0vNsmxWRYvK8PbwVi5auRjLtyiZmqqJjdxaKuTk8CwNjOlMdojZrk+ns1u4a9jcH1bqleGqqqtzx71dcbpqiJ5qo7XPvTUAVhtk2OZLtLs28Rdu1ZfndijiWsdboirjU/zLlPJxqefdyxMd3tLPAYmxnBl1/l+KqjLcXlWItzyRcs4qq3Mx4YmmP8Am7OkeCtneJxtF3VucYPCYTfvrt4Kart6uO3G+qIpp+P3XxNgAOVpfT+WaWyLCZPkeFpwuAw1PFoop5ZntzMz25meWZl1QBVu2XYzk20q3Riq7tWXZ5Zo4lvG26ONFdPapuU8nGjuTviY+LkZ3xfBl2gYDE1Rl2LyrEW55IuWcVVbmY8MTTH/ADbaAZB0hwVc5xGNt3dXZxhMLhInfXawMzdu1x2441URTT8fuviar01kOW6ZyPCZRkmFowuAwtHEt26fyzMzzzMzvmZnnmXTAFVbZti+TbSYoxvVpy3PbVHEoxlujjRcpjmpuU8nGiO1MTEx4Y5FqgMS4rgzbQcBia4y/FZVftzydUs4uq3vjwxNMf8AN3tHcFXN7+Nt3dYZxhMNhInfXZwMzdu1x3ONVEU0/H7prwBztO5Jl2nMlwmU5LhaMLgMLRxLVqjtR25meeZmd8zM8szLogAAAAAwb/Kx/wAV/wC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AHCb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3Kf736G43kAAAAAAAAAAAAAAAAAACreELtJq2daNi5l80TneYVTYwUVRvi3uj3d2Y7fFiY5O7VT2t7Jug9letNqt/E5vZmPY925M3czzG7VEXa+3undNVc+GI3drfCY8MXG3sx2rZdllNU9Tw2AtUUU9rj3K6pmfljix8jYOmsmwuntP5flGX0RRhcFYosW4iN2+KY3b58MzyzPbmZBztnOQX9LaGyXI8Xet3r+Bw1Nmu5a38WqY7cb+XcrLhRbTb+idN2MoyS/NrPM1pq3XaJ3VYexHJVXHcqmfcxP9aeeIXg8/NtucYnXu2vMrWBnq2/F05XgqYnkmKaupxu8FVfGq/tA/nZbsb1PtJs3sfgarGDy2muaasbjKqt1yvtxRERM1T3Z5I8O/kfbtO2F6p2f5Z9l7lzDZjlluqOqYjBzVFViZnkmumYiYjf243x3d3I3Do/IMLpbS+WZJl9MRh8DYps0zEbuNMR7qqfDVO+Z8MvszjLsPm+U43LsbRFzC4uzXYu0z26aomJ/VIKg4Lm0bE620hfy7Ob1V7Ocomm3XernfVftVb+JXPdqjdNMz4ImeWV1MU8D/EXcv2vY3ATV7m9gL1quO1M0V0TE/8Aln8rawAAAAAAAAAAAAAAAAAAAAAAAAAAAAAAAAAAAAAACseEx7x2qPwdn09tZyseEx7x2qPwdn09sFVcBv8AgWsfwmE/ZdajZc4Df8C1j+Ewn7LrUYAAAAAAAAAAAAAAAAAAAACB7ZOjGF8cp8ytPED2ydGML45T5lb3XZm7PVirBTYC/oQAAAAAAAAAAAAAAAAAAAAAAAAAAAAAAAAAAAGoAHzJOAAAAAAKv22/cby37taCr9tv3G8t+7dO5s5R17S1qwVeAvSIAAAAAAAAAAAAAAAAAAAAAAAAAAAAAAAAAAdTSvSfJ/HLPnw5bqaV6T5P45Z8+EVvw6tJZhowB83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zBwydd4nB2cBo3Lb1VqMVa9l4+aJ3TVb40xRb+KZpqmY8FLT7EG3e1Tm/CgnLsXHHw9WLy/CzTPNxK6LUzH/nkEl2RcGqnPMjwuc61xuKwlvFURdsYHC8Wm5FE8sVXKqondvjl4sRviOeYnkiY6m4K+msTl9zrdzTMsDj4p/4fsmum9aqnuVRFMVR8cTydyWiYiIiIiN0QAwdsazzNtlO2ajJ8342HtXsTGW5jYmd9MxVO6i5HxTMVRV/Nme63ixJwxMNRgNr+GxOH9xexGW2MRVVTz8eK7lET+S3T+RtfD3OrYe1d3buPTFW744B+gAAAAAAAAAAAAAAAAAAAAAAAAAAAAAAAAADBv8AKx/xX/qW8mDf5WP+K/8A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AcJ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8Acp/vfobjeTBvBh9/3Kf736G43kAAAAAAAAAAAAAAAAAADGHDJy+/gNp2V5rRExaxWAo4le7k6pbrqiY+SJon5Wt9H5/g9U6Yy3O8uuU14bG2absbp38WZj3VM+GJ3xPhhENu+zijaPo2rB2KqLWb4Sqb+Bu18kcfdumiqf5tUcngmIntMZZTqrX+yjMsVlWExmOyW/Fe+7g79umuiZ5uNFFcTTO/d9tHPG7lBuDbDrOxoTQOZ5vXcppxnU5s4Kieeu/VExRER29320+CmWSOCppe5qPavh8wv0TXhMoonG3a6uWJuc1uN/d408b+xKGZlnGtdq+osLh8Xfx2e5lPubFiiiIptxO7fMU0xFNEc2+rdHNyy2zsM2c2tm+jaMDdqt3c2xVUX8deo5pr3boopn+bTHJHdmZnk37gWK5Ors9wumdMZnnWOrppw+Bw9d6rfO7jTEclMeGZ3RHhmHx7RNRV6T0TnGe2sPTibmAsTeizVVxYrnfEbpntc7EO0jazq3ariMLlNVmmzg67sRZy3AUVT1W5/F43PNdXLyRzeDeCZcDTLb2P2l5rm1cTNrCYCqKq/wD8pcrp3R8sU1/kbOVjwfdndWzzQ9GHx0UfZnHVRiMbNM7+JO7dTbie3FMfrmrtLO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Yk2uf/AHt6fxrlno8O22wTwk8Zfy/hCZ7jcHcm1icNdwd61ciImaa6cNZmJ5e5MQDew89/bz2kd9OJ+Ys+oe3ntI76cT8xZ9QE14anvp5X+JrXp77ZeXf9n4X8FT+yHmjq/Ved6wzK1mGpMfXj8ZbsxYouV000zFEVVVRTupiI56qp+VLbe3HaPbt00UaoxMU0xERHUbPJH5gPQkee/t57SO+nE/MWfUaE4JmutSa066uufNLmYew/YnUOPRRTxOP1bjfaxHPxaefuA0IAAAAAAAAAAAAAAAAAAAAAAAAAAAAAAAAwb/Kx/wAV/wC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AHCb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3Kf736G43kAAAAAAAAAAAAAAAAAAA+HNcoy3N7VNrNsvweOt08sUYmxTdiPkqiX3APiyrKMtyi1VaynL8HgbVXLNGGs02on5KYh9oA5mpsjwWpcgxuT5pTXXgsZb6ldpoq4szT4J7XM4GiNmWkdE1zd07k1ixipjizibk1Xbu7txFdUzMRPcjdCZAAAAAAAAAAAAI1tH1ZhdEaLzPP8ZT1SnCW/wDh2t+6btyqYpop+WqY3z2o3z2gdrNMzwGUYSrFZrjcLgcLTyTexN2m3RH9qqYhEfbb0B1bqXXdk/G7vsiOL+dzfrYwy/Da12767qouYmcTiZibldd2qacPgrW/tRG/ixyxERG+Znu8srfngkx7B5NX/wDTN2/lwH/D39z/AKzfu8P6gaeyvMsDm2EpxWVY3DY3C1clN7DXablE/FVTMw+t564qjWuwrXnUqMROFxdMRcibdU1YbG2t/bjk41M7pjl3TE9yW59neq8LrbRmWZ/gqep0Yu3vrtTO+bVyJmmuj5KomN/bjdPbBI3Nz3P8oyDDRiM8zTA5dZnmrxV+m1FXgjjTG+fiRnbLru1s80LjM5mii7jKpjD4OzVzXL1W/dv8ERE1T4KWNdEaN1ftx1XjcZicfVXxJirF5ji5maLW/fuoppjt8+6mN0REdoGybG1vQF+/FqjV2TxXM7t9eIiin86d0frTPB4rD47DW8Tgr9rEYe5G+i7ariumqO7ExySyxmPBKuU4Cqct1bTdxkR7mi/geJbrnub4rmafySqvRWrdU7Edf3svx9N+ixZvRRmGW1Vb7d6jk93T2uNu3TTVHg7UzAPQEfNlmOw+Z5dhcfgbkXcLirVN6zcjmqoqiJpn5YmEM21a9t7O9C4rN4pou4+5VGHwVqvmrvVRO6Z8ERE1T8W7tglOe6gyfT+Hi/nua4HLrNX2tWKv02oq+LjTG/5Eaw+1vQGIvxat6uyeK5ndvrxEUU/lndDG2hNEau236nx2OxWYVVU0TE4vMsZM1U0b+aiimOee5TG6Ijuci1M04Jd2jAVVZXqyi7jaafc0YjBdTt1z3ONFczT+SQaowmKsYzDW8Rg79rEYe5G+i7ariumqO7ExyS/VgDQestT7FNe3suzGm/RhbN+LeY5bVVvouU8nu6O1xt26aao5+TtS3xgMXYzDA4bGYO5Tdw2It03rVynmroqiJiY+OJgH7uXn2osm09YpvZ7muBy61V9rVir9NrjfFvnl+RFNt+v6NnWhcRmlumi5mN6qMNgrVfNVdmJnjTH82mImZ7u6I7bH2gNB6t226kx2YYrMKpt0VR7LzPGTNcUzPLFFFMc87v4sboiO5ybw2RhtrWgMRfi1b1dk8VzO73eIiiPy1boTPC4mxi8PbxGEvW79i5HGouWqoqpqjuxMcksrZtwS7tGArqynVdF7G00+5t4jBdTornucaK6pp/JKsNnet9S7F9eXcszSnEUYK1f6lmWW11b6Zjt10RzcbduqiqOeN3akG/R+WDxNnG4SxisLcpu4e/RTdt3KeaqmqN8THxxKA7dNoVOzrQ17MbFNFzNMTX7GwVuvljqkxM8aY7lMRM+Gd0dsEuz/AFHkunrNN3Ps2wGXW6vtZxV+m3xvi3zy/IjmF2taBxN+LVrV2TxXM7o4+IiiPy1boY42ebPtWba9QY7MsVmNXUaK4jF5njN9fup5Yoop7c7v4sboiN3NvjfaGccEu9by+uvJ9VUX8bTTvpt4nB9TornucaK6pp/JINV4bEWcVh7d/C3bd6xcjjUXLdUVU1R3YmOSX6MCbNNd6j2N66uZXm8YijL7WI6jmWW1zvpiO3cojm40RumJjkqjd2pb3w1+1isNaxGHuU3LN2iK6K6Z3xVTMb4mPkB+gAAACseEx7x2qPwdn09tZyseEx7x2qPwdn09sFVcBv8AgWsfwmE/ZdajZc4Df8C1j+Ewn7LrUYAAAAAAAAAAAAAAAAAAAACB7ZOjGF8cp8ytPED2ydGML45T5lb3XZm7PVirBTYC/oQAAAAAAAAAAAAAAAAAAAAAAAAAAAAAAAAAAAGoAHzJOAAAAAAKv22/cby37taCr9tv3G8t+7dO5s5R17S1qwVeAvSIAAAAAAAAAAAAAAAAAAAAAAAAAAAAAAAAAAdTSvSfJ/HLPnw5bqaV6T5P45Z8+EVvw6tJZhowB83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+PEZXl+IvVXcRgcLdu1c9ddmmqZ7XPMPsAfB9hcq+DMD8xR/sfYXKvgzA/MUf7PvAfB9hcq+DMD8xR/sfYXKvgzA/MUf7PvAfB9hcq+DMD8xR/s/fCYLC4Pj+xMNYscfdxupW4p37ubfu+OX0AAAAAAAAAAAAAAAAAAAAAAAAAAAAAAAAADBv8rH/ABX/AKlvJg3+Vj/iv/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AcJ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zJ2WeW96mM/TKfVOyzy3vUxn6ZT6oNNjMnZZ5b3qYz9Mp9U7LPLe9TGfplPqg02MydlnlvepjP0yn1Tss8t71MZ+mU+qDTYp7Y9twwm0vU2KyfDZJiMBXYwdWLm7cvxXExTXRRxd0RH8/f8i4QAAAAAAAAFGcMe3fr2RUVWIqm3bzKzVe3dqji1xG/+1NK83K1VkGA1Rp3H5Jm9ubmBxtqbVyI5JjtxVHcmJiJie7EAznwHasL9jtWU08X2b1XDzV3ep7q+L8m/jNQsDZ1gtTcH3aPFeV5ngsRXNM8Saa6aov2ZmJ4t61v41O/k593LG+mZ3b1idlrj/YXF60sL7M3f9b7Oq6nv7vE4m/d/aB0eHFOE9iaSieL7O4+J4u7n6nut79/g37v1ppwO7d+jZBxr8TFu5mN+qzv7dG6iJ3f2oqZ5yDLdTcIPaLXfzbM8HYmimOqzNdNPULMTPubNnfxqu34N876p5eXcWl8iwOmdP4DJsptdSwOCtRat0zyzPdmZ7czO+ZntzMgy/w382rqzXTGT01TFu3Zu4uunuzVVFNM/JxKvyytngs5NaynYzlF2iiKb+YV3cXend9tM1zTT/5KaFD8NaqfbRymntRk1qf8+/8A7NLbBoiNjukt33jRP7QT1kbhvZNasZ5prOrdERdxVi7hbsxHP1Oqmqnf4f8AiVfka5Zl4cMR9gdKz2/ZN/zaQWDwWs1rzTYvk0XqpquYOu7hJme5TXM0x8lNVMfIp/hvZtXcz/TWTxVMW7OGuYuqnuzXXxYmfi6nP5ZWHwNZmdkmIie1ml6I/Mtqd4aNUztXwETzU5RZiPnbwNB8GDJrWT7Gckqooim9juqYy9VEfbVVVzFM/mU0R8i1UI2HxEbIdI7vg2zP/lTcGQeG5k1rDam05nNuiKbmNw13D3JiOebVVMxM+Hdd3fJ4F1cGHNa812LZDN6qaruF6rhJme5RcqimPkp4sfIrPhxxH2M0jPb6tifNtphwO5mdkG6e1mN+I/JQCsOG7m1d3VOnMniqep4fB14uafDcrmn9lr9a7+DRk1rJtjOQRboim7jKKsbdq3fb1V1TMTP9mKI+RnHhlVTO1vDxP8XK7MR+fcas2MREbJdH7vgrDz/lwCZMd8NnJrWF1fkGb26Iprx+Ers3JiPtqrVUcs+HdciPiiGxGWuHLEextGT2+PjP2WQWtwac1rzbYtpy5eqmq7h7dzCTv7UW7lVNMfmxSorhtZtXe1lkGURVPUsLgasTu7XGuXJpn9VqPyrZ4IMzOxuxE9rG34j8sKH4YlUztf3T/Fy6xEflrBpjg4ZNayXY3pyi3RFNzF2Zxt2rdy11XJmqJn+zxY+KIWWiWyKIjZVo7d8D4Sf8mlLQY24a2TWsJrfJc2tURTVmGDqt3JiPtqrVXPPh4tdMfJDQHBxzWvN9i+mb16qarlmzVhZ39qLVyq3T/wCWmlT3DniN+iZ7f/Tf3CxOCPMzsXwET2sViIj88FzAAAy52W+G7zr30jH1YNRqx4THvHao/B2fT21Vdlvhu8699Ix9Wi20/hG2NbaFzXTtGmbmCqxtNFMX5xsXIo4tymv7XiRv+13c/bBKeA3/AALWP4TCfsutRsucBv8A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fDnuaYfJMjzHNcbx/YuBw9zFXuJG+riUUzVVujtzuiVO9k7oDuZx+ix6wLwFH9k7oDuZx+ix6x2TugO5nH6LHrAvAUf2TugO5nH6LHrHZO6A7mcfosesC8BR/ZO6A7mcfosesnGzLadkG0f7JdbsYz/AOz+p9W9k2oo/wCs4/F3bpnf9pUCcAAAAAAAAAAAAAAAAAAAAAAAAAAAAAAAAMG/ysf8V/6lvJg3+Vj/AIr/AN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ABwm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9yn+9+huN5AAAAAAAAAAAAAAAAAAAovsX9Bf+Nnf6VR6h2L+gv8Axs7/AEqj1F6AKL7F/QX/AI2d/pVHqHYv6C/8bO/0qj1Ftas1Vkekcu9nakzPD5fhpndTN2fdVz3KaY31VT4IiVY3uErs8t3JpoxeY3Yj+NRg6t0/l3SD4+xf0F/42d/pVHqHYv6C/wDGzv8ASqPUfT2TGz3/AMbNP0Sf93818JnZ9TTMxczWqe5GE5f11AkuzbY3pnZ5nt/NsguZjVir2GqwtUYm9TXTxJqpqndEUxy76I/WshVOy/bVlO0fVuLyfJMsx1izh8HVipxGKmmmat1dFPFiimZ/n79+/tcy1gAAAAAAAAFXcIjaHd2e6DqxGXVUxnGPuexcHMxv6nO7fVc3dvixzeGae1vWiyzw5bN6bOjr0RM4emrF0VT2oqmLMx+qJ/JIIXwedk0bTsfmGpNXYjE38qs35oqibk9Uxl+YiqrjV8+6ImN8xyzM88bpacq2O7PZwfsWdJZX1Pdu40W5iv8AP38b5d6H8D/F4e/sft2bFVPVsNjb9F6I54qmYqiZ/s1R+RdwMQ7f9lVeyvNsu1FpHFYqzlV6/wAW1VFyeq4O/ETVFMV88xMRMxPPyTE7+edJcH3aFXtD0HbxmO4sZvgq/YuM4sborqiImm5EdrjRP5Yq3ciM8MTF4axsjixfqp6viMfZps0zz74iqqZj5In8qHcBuzejBaxvVRPseu5haKO5xoi7NX6qqQQ/hrRPtpZVPanJrUf599pbYLMTsc0lMfeNEftUNw38prozjTGcU0zNu7Yu4SqruTRVFVMT8fHq/JK1+CnndrN9jeWYemuKsRlt27hL0b+WPdzXT/5a6fySC32ZeHDP/wBg6Vjt+yb/AJlLTTI/Dezm1ezvTOS264m7hbF7FXYiebqk0007/m6vygsPga0zTsjvzPNVmd6Y/Mtx/wAlN8NCJjavgZnt5RZmPnbzQnBgyivKdi+RRepmm7i+qYuqJ7ldc8WfloimflUzw3sprt6i03nEUzNu/hbmEmruTbr40RPzk/kkGg9h8xOyHSMx8HWY/wDKnCpeC1ndrOdjWUWqa4qv5dVcwd6nf9rNNU1U/wDkqoW0DL/Djn/7L0jHb6tifNtphwPKZp2PxM81WYX5j8lEf8lY8NzObWI1JpvJrdcTcwWGu4i5ETzTdqpiInw7rW/5fCu/g0ZRXk+xfT1F6mabuJorxdXhi5XVVTP5k0gzhwyomNrdiZ7eV2Zj8+41ZsYmJ2S6PmPgrDx/lwzjw3Mprtas07nHFnqWJwVWF439K3XNX7Lv6l18GLO7WdbGskiiuKr2AivBXqYn7WaKp4sfmTRPygtVlrhyz/0bRsdvj4v9llqVjzhtZzaxWrdP5PbriqvAYS5fuRE/azdqiIifDutxPywC2eCFTNOxvDzPNVjb8x+WI/5KG4YkTG2DfPby+xMflraZ4OGUV5NsY01ZvUzTdv2asXVv7cXa6q6f/LVSoPhtZTXY1rkObRTMWcXgJw+/+nauTM/qu0/kBpnZFMTsp0dMfA+Ej/JpS1WHBqzu1nexvIJt1xVdwVFWCvUxP2lVuZiIn+xxJ+VZ4Mq8OeeXRMdv/pv+nWLwSKZp2LZfM81WKxEx+fMf8lOcNfObWL1tkmU2q4qqwGDqu3IiftartXNPh4tFM/LDQfB5yivJdjWl8Nepmm5cw84qqJ5/+LXVcj9VcAsUABWPtC7NO9ez+lX/AF1nAKx9oXZp3r2f0q/66BbddkWhdN7KM/zbJMgt4XMcNRam1ejEXqppmb1FM8lVcxzTMczRaseEx7x2qPwdn09sFVcBv+Bax/CYT9l1qNlzgN/wLWP4TCfsutRgAAAAAAAAAAAAAAAAAAAAIHtk6MYXxynzK08QPbJ0YwvjlPmVvddmbs9WKsFNgL+hAAAAAAAAAAAAAAAAAAAAAAAAAAAAAAAAAAAAagAfMk4AAAAAAq/bb9xvLfu1oKv22/cby37t07mzlHXtLWrBV4C9IgAAAAAAAAAAAAAAAAAAAAAAAAAAAAAAAAAB1NK9J8n8cs+fDluppXpPk/jlnz4RW/Dq0lmGjAHzdMAAAAAAKv22/cby37taCr9tv3G8t+7dO5s5R17S1qwVeAvSIAAAAAAAAAAAAAAAAAAAAAAAAAAAAAAAAAAdTSvSfJ/HLPnw5bqaV6T5P45Z8+EVvw6tJZhowB83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G4Z3vTYP8AG1n0d04GPvTYz8bXvR2jhne9Ng/xtZ9HdOBj702M/G170doF8gAAAAAAA5eqcopz/TGb5NXemxTmODvYSbsU8aaIuUTRxt3b3b9+5nXsS8F33Yn9Bp9dp4BmHsS8F33Yn9Bp9c7EvBd92J/QafXaefBnWc5ZkeCnGZ1mGEwGFid3VcTept07+5vmY5fADOHYl4LvuxP6DT652JeC77sT+g0+ut+vbLs8oqmmdWZbvjuVVTH5Yh/Ptz7O++vL/wAtX+wKi7EvBd92J/QafXWfsT2S2Nlv2Z6hm9zMvsl1Hfx7EWup9T6p3Kp37+qfqfXe217OrVE11aqwMxH82muqfyRTvdLZ7tI09tAv5rRpm9iMRay6bcXL1yzNuivj8bdxYq91/EnfviO0CZAAAAAAAAAAAAAAAAAAAAAAAAAAAAAAAAMG/wArH/Ff+pbyYN/lY/4r/wB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ABwm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wByn+9+huN5MG8GH3/cp/vfobjeQAAAAAAAAAAAAAAAAAABMxTEzMxERyzMj4c+ouXcizG3YiZvVYa5TREfzppnd+sGDdT47P8AbhtduWMsmbvV7tVrA27lUxbw2Gpmd1U8+6N0caqe3M8nahLNpfB3nQuzzMdSX9SRjL+Di1xsNRg+JTVNd2i3uiua5nk4+/m5d3afpwK6rEbSs2i5xerzlVfU9/c6ra427w8362guEvYqxOw/VFFETMxbs3OTuU37dU/qgGaNiWw23tM0pi85rz+vLZsY2vCdSjCRd43Fot18bfx6f5+7du7T9Nr3B8zTQmQTneW5lGc5fZ/hW6x1K5ZiZ3RVxeNVxqe7O/fHc3b5i2OBNjbdzQWe4GKo6rZzPq1UdyK7VER6OfyNA5jg7GY5ficFjLcXcNibVVm7RVzVUVRMTH5JkGb+Btp3IPYOO1Hl+YYu7ncWpwOMwdyKYosxVVFcVRu5ZiriRunf2qo3cm9phizgf467gNrWYZbZuTXhcTgrtFW7mqmiumaavycaP7UtpgAAAAAAAAIPtk0DY2i6IxOT13KbOMoqjEYO/VHJbvUxO7f/AEZiZpnwTv7ScAPP3TOotbbCdXYnD38FVh6ru6nEYLFUzNnE0xzVU1Rz7t87qqZ7fLv5YW5PC2t+xOTR9fsndzfZCOJv7u/qe9pnNspy7OcLOFzfAYTH4aZ39SxVmm7R+SqJhE/aj2f9W6p1o5Pxu51CN35OYGNdRZ7rfbvrDD2rODqxFdvfTh8JhqZpsYWieeqqqebfujfVVPLuiI7UNm7HtB4fZ3ojC5LauU3sVNU38XfpjdF29VEb5jwRERTHgiEqynKsvyfCRhcpwOFwOGid8WsNZptUR8lMRD7AQfbLoSztD0Li8mmui1jKZjEYO9VzW71MTu3+CYmaZ8FW/tMYaN1Zq/YhrDF4e9gqrNyrdRi8vxcTFu9TEzuqiY+XdXG+OXtxL0Hc3PcgyjUGGjD55leBzGzH2tGKsU3Yp8McaJ3T8QMy5hwtblWAqjL9JU28bNPJVfx3Ht0z3d0URNXxb4VfoXR+qNt2v7uZ5pVfqwl29FeYZjVTuot0Ru/4dHa427dFNMc3Jv5IbEw+yTQFi/F23pHJ5rid+6vDxXT+bO+P1JnhMNYweGt4fB2LVjD244tFq1RFFNMdyIjkgH+YHCWMBgsPg8HbptYbD26bVq3TzUUUxuiI+KIhCdtWgbe0TQuKyiKqLWPt1RiMFdr5qL1MTuifBMTNM/Hv7SeAPPnRGsdXbEdW4zC3sDVaqq3UYzLsXExRdiN+6qmY7fPurjfExPbhbOZcLW5Xl9VOW6TptY2qndTXfxvVLdE93ixRE1flhprPtP5PqDDxYz3KsDmNmn7WnFWKbsU+GONE7vkRrDbJdAYe/F23pHJ5rid/u8PFcfkq3wDHuz7Repttevrua5vVfqwN2/F3Mcxqp4tEUxu/4dvtcbdEUxTH2sbu1DeuEw9nB4WzhsLbptYezRTbt0UxyU0xG6Ij4ogwuGsYTD28PhLNuxYtxxaLdqmKaaY7kRHJD9QV/tv2f0bRdC4jK7dVFvMrNUYjBXa+am7ETHFmf5tUTMT3N8T2mOtCa21bsT1TjcJfwNdvjzFOMy3GRNNNzdzV0zHNPPuqjfExPbh6CuXn2ncm1DYps57lWBzG1T9rTirFNzi/Fvjk+QGZc04Wl2vL6qcr0nRZxtVO6mvEY3qluie7xYopmr8sK12baG1Htn17dzfOZxFeXXL/AFXMcxrji0zEf93bnm426IpiI5KY3dqIbAwuyXQGGvxetaRyea4nfHHw8Vx+SrfCaYbD2cLh7djC2rdmxbji0W7dMU00x3IiOSAMPZtYbD2rGHopt2bVMUUUUxuimmI3REfIgG3TZ7TtG0Ney6xVRbzTDV+ycDcr5Ii5ETHFmf5tUTMeCd09pYYDz70BrvVmxXU2NwV/A10011RGMyzGRNMVTHNXTPanuVRviY7vItXNuFpeuZfXTlOlKLGNqp3U3MRjOqUUT3eLFFM1flhprP8ATmS6is02s+ynAZjbp+1jFWKbnF+LfHJ8iO4XZNoHC34vWtJZPNcTvjj4eK4/JVvgGQdl2gtQ7Y9d3M5zz2RXldeI6tmOYXI4sXN08tq3PNxpiIpiI5KY+KIneVm1RZs0WrNFNFuimKaaaY3RTEckRD/MPYtYaxRZw1q3as0RxaLdumKaaY7kRHM/QAAAABWPCY947VH4Oz6e2s5WPCY947VH4Oz6e2CquA3/AALWP4TCfsutRsucBv8A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HzZpjrGV5Zi8wxlfEwuFs137tX82immaqp/JEsAZvjdW7c9otcYS1cxOIuTVOHw3H3WsHYie3M8kRHJvnnmZ7czENn7cqrlGyDV02d/G+x12J3fzZjdV+repHgO4fDzb1fid1M4qJw1vf26aJ6pP65j/ywCpdp+xXUGznTmFzjO8dld+zfxNOFi3hLlyqqK6qK6t88aimN26if1Ols/wCD9qTW+kcBqHLMyyexhMZ1TiW8RXciuOJcqonfEUTHPTPb5l6cNC1Vc2U5fVTHJbzezVPxdSvR/wA4SDgq4ii/sPyK3RMTVYuYm3X4Jm/XV+yqAZG2pbKdR7N7uHnO7di/gsRPFtYzCVTXamvdvmid8RMVbuXdMcvLu37p3ag4J2jbOntH4vOsLnNjM7OeRZrimzamjqE2+PE0VTM8tW+uYnkjdxe3vT/bTkeG1Bss1Lg8XRTVFGCu4i1VP8S5bpmuifBy0x8kyo/gRZ3frtamyO5XNWHtzaxlqntU1Vb6a/y7qPyA1KAAAAAAAAAAAAAAAAAAAAAAAAAAAAAAAAwb/Kx/xX/qW8mDf5WP+K/9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ABwm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8Acp/vfobjeQAAAAAAAAAAAAAAAAAAAAMJbRspzvYntknNskp6lha71eKy+5VTM2rlqr7azV3d2+aZjn3bp5N8S1Zo/NqNrex2MVmGEpwVGdYbEYa5aor6pFvdXXa40Tuj+bxvB+tK9T6cyfVOVV5bqHL7GPwVc7+p3Y+1nu0zHLTPhiYl/OkdN5bpLT+FyXI7NVjLsNNc2rdVc1zTxq5rnlnfM8tUgwxoLV+fbDdoWZ4XGYLq0U1exsfgqqpoi7FM76a6Kt3Py76Z3TExVPdWbr3hRxmWnMTgNK5PicFjcTbm1OLxNyn/AIMTG6Zopp56u5MzG7n3SvzaJsv0ttAooq1BgJnF26eLbxmHq6neojucbtxz8lUTEb0Cyjgw6EwONpv4m9nOYW6Z39QxOJoiifj4lFNX6wQDgXaPxU5nmmrsVaqowdNmcDhaqo/6yuaomuqPBTFMRv8A6U9yWsnz5dgcLluBsYLL8Paw2EsURbtWbVMU0UUxzRERzPo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VptL1Nm+S57Yw+WYvqNmrDU3Jp6lRVvqmquN++YntRCy1N7ZOk+F8Tp8+t1bms6LTaYpriJjwnFrVg5fX9qX4S/wAi16p1/al+Ev8AIteqi4t36LZvjp/EI/GUo6/tS/CX+Ra9U6/tS/CX+Ra9VFw/RbN8dP4g8ZSjr+1L8Jf5Fr1Tr+1L8Jf5Fr1UXD9Fs3x0/iDxlKOv7Uvwl/kWvVOv7Uvwl/kWvVRcP0WzfHT+IPGUo6/tS/CX+Ra9U6/tS/CX+Ra9VFw/RbN8dP4g8ZSjr+1L8Jf5Fr1Tr+1L8Jf5Fr1UXD9Fs3x0/iDxlKOv7Uvwl/kWvVOv7Uvwl/kWvVRcP0WzfHT+IPGUo6/tS/CX+Ra9U6/tS/CX+Ra9VFw/RbN8dP4g8ZSjr+1L8Jf5Fr1Tr+1L8Jf5Fr1UXD9Fs3x0/iDxlKOv7Uvwl/kWvVOv7Uvwl/kWvVRcP0WzfHT+IPGUo6/tS/CX+Ra9U6/tS/CX+Ra9VFw/RbN8dP4g8ZSjr+1L8Jf5Fr1Tr+1L8Jf5Fr1UXD9Fs3x0/iDxlKOv7Uvwl/kWvVOv7Uvwl/kWvVRcP0WzfHT+IPGUo6/tS/CX+Ra9U6/tS/CX+Ra9VFw/RbN8dP4g8ZSjr+1L8Jf5Fr1Tr+1L8Jf5Fr1UXD9Fs3x0/iDxlKOv7Uvwl/kWvVOv7Uvwl/kWvVRcP0WzfHT+IPGUo6/tS/CX+Ra9U6/tS/CX+Ra9VFw/RbN8dP4g8ZSjr+1L8Jf5Fr1Tr+1L8Jf5Fr1UXD9Fs3x0/iDxlKOv7Uvwl/kWvVd7Qurs8zTVWBweOx3VcNc4/Ho6lRTv3UVTHLFMTzxCuUo2ZdN8t8r6Kt59s2PZ6dntKqbOImIn/wCR/RmJnxXwAoiUAAAAAABGtTayy/TuPt4TG2cXcuV2ouxNmmmY3TMx26o5fcylsrGu2q8lnHjJ4+CSiB+2hkv3rmPzdHrntoZL965j83R670+mbX8cseaE8ED9tDJfvXMfm6PXPbQyX71zH5uj1z0za/jk80J4IH7aGS/euY/N0eue2hkv3rmPzdHrnpm1/HJ5oTwQP20Ml+9cx+bo9c9tDJfvXMfm6PXPTNr+OTzQnggftoZL965j83R657aGS/euY/N0euembX8cnmhPBA/bQyX71zH5uj1z20Ml+9cx+bo9c9M2v45PNCeCB+2hkv3rmPzdHrntoZL965j83R656ZtfxyeaE8ED9tDJfvXMfm6PXPbQyX71zH5uj1z0za/jk80J4IH7aGS/euY/N0eue2hkv3rmPzdHrnpm1/HJ5oTwQP20Ml+9cx+bo9c9tDJfvXMfm6PXPTNr+OTzQnggftoZL965j83R657aGS/euY/N0euembX8cnmhPBA/bQyX71zH5uj1z20Ml+9cx+bo9c9M2v45PNCeCB+2hkv3rmPzdHrntoZL965j83R656ZtfxyeaE8ED9tDJfvXMfm6PXPbQyX71zH5uj1z0za/jk80J4IH7aGS/euY/N0eue2hkv3rmPzdHrnpm1/HJ5oTwQP20Ml+9cx+bo9c9tDJfvXMfm6PXPTNr+OTzQnggftoZL965j83R657aGS/euY/N0euembX8cnmhPBA/bQyX71zH5uj1z20Ml+9cx+bo9c9M2v45PNCeCB+2hkv3rmPzdHrvvyLXmV51mtjAYWxjaL17jcWq5RTFMbqZqnfuqntQxXd200UzVVRPhB4wloDxMg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D4c9yyxnWSZhleLiZw2Nw9zDXN382umaZ/VLCugNVZvsK2mZnhM0wdV+1TM4XHYaJ4s3KInfRdome3/GjfyTFUxyb98b4QPadsq0ztFtW6s8w921jrVPFtY3C1RRepp/mzMxMVU+CYndy7t28HN2oZXG1DYdfryizd6tj8FZzLBWrkRFfG3U3aaJ3TMcaY308/PLN/B02yYfZ1Tjsl1FYxFeTYm71ai5Zp41eHu7opq30zMb6ZiI37uWJjmne2ZpnKLWQacyvJ8Pcru2cvwtrC0V17uNVTRRFMTO7t8iptp3B405rPNL2a5fir2SZnfqmu9VZtxcs3ap56ptzMbqp7cxMb+eY38oILtq4RGR5to7HZHo2nFX8RmNqcPexV211Oi1aqjdXERPLNUxvjmiI37977eBTprEYTJc91FibdVFnHV28NhpmN3Hpt8aa6o7sb6ojf3aZfpprgpZRhMfbvah1Dicyw9M75w9jDxh4r8FVXHqnd8W6fC0XlmAwmV5fh8Dl2HtYbB4eiLdqzap4tNFMc0RAPpAAAAAAAAAAAAAAAAAAAAAAAAAAAAAAAAYN/lY/4r/1LeTBv8rH/ABX/AK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Zz1V0nzjxy958uW6mquk+ceOXvPly30iw4dOkIZAErAAAAAAAACUbMum+W+V9FWvhQ+zLpvlvlfRVr4U/eDM08sd5SUYADhN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BDNstjMMVsv1HZya3iruY14WYsUYWKpu1Vb4+1inl3/ExH1sbVPgfWnzGJ/wBgW7wW9oOq9UbSb+A1BnmMx+Dpy67di1emJiK4rtxE83hn8rWTzE0vgc+zDMqrOl8PmWIx8W5qmjL6K6rnE3xvndRy7t+79SWdbG1T4H1p8xif9geh788Vfs4XDXcRirtFmxaomu5crq4tNFMRvmZntREPPTrY2qfA+tPmMT/s/mvQ+0/NIjDYjIdV3rdc/aYixeij5ePyAtvgx7QdS57tWxGXZtnmYZnl1zB3pt28TdmuKZpqpmmrdPNO6Jj5WtlAcGbY7mOhr2Lz/U9Nu1m2Js+x7OForivqFuZiapqqjk40zTHNv3RHPy7ov8AAAAAAAAAAAAAAAAAAAAAAAAAAAAAAAAAAA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FX7bfuN5b92tBV+237jeW/dunc2co69pa1YKvAXpEAAAAAAAAAAAAAAAAAAAAAAAAAAAAAAAAAAOppXpPk/jlnz4ct1NK9J8n8cs+fCK34dWksw0YA+bpgAAAAABTe2TpPhfE6fPrXIpvbJ0nwvidPn1uxcebjSWteCBgLqiAAAAAAAAAAAAAAAAAAAAAAAAAAAAAAAAAAEo2ZdN8t8r6KtF0o2ZdN8t8r6Kt5dty1pyz2ZjFfAD54mAAAAAAFN7ZOk+F8Tp8+tcim9snSfC+J0+fW7Fx5uNJa14IGAuqIAAAAAAAAAAAAAAAAAAAAAAAAAAAAAAAAAASjZl03y3yvoq0XSjZl03y3yvoq3l23LWnLPZmMV8APniY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VVwl8+zbTmy+/mGQY29gsdTirNEXbP20UzM74BONe5niMl0NqLNMDNMYvA5dicTZmqN8RXRaqqp3x243xCo+DJtP1HtDxeobepLmFrpwVFiqz1GzFvdNc179/d+1hmHMtqevswy7FYLH6jzK9g8Taqs3rdcxxa6KomKqZ5OaYmYcTSWrdRaVrxNemczxWAqxEUxemx/Hinfu38na3z+UHpkPPD239o/fRmn5Y/2Pbf2j99Gaflj/YG9db4+9lWjM+zDC3qbGIwmAv37V2qImKK6bdU0zMTyTumI5FM8F/ajqLX2YZ/hNT4iziKsLas3bFVuzTb4sTNUVRPFjl3+5/IzPmOtdoOscNOU4rNc7zSzemInC24qqi5y8kTTTHuuXtS1FwVtmuZ6JyPMc01DYnDZlmnU4ow1X21m1RvmON3Kqpq3zHaiI7e+IC9gAAAAAAAAAAAAAAAAAAAAAAAAAAAAAAAGDf5WP+K/9S3kwb/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nPVXSfOPHL3ny5bqaq6T5x45e8+XLfSLDh06QhkASsAAAAAAAAJRsy6b5b5X0Va+FD7Mum+W+V9FWvhT94MzTyx3lJRgAOE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ALlP979DcbyAAAAAAAAAAAAAAAAAAAABmHg27JNX6H2gXs11HgLOHwVWAuWIroxNu5PHmuiYjdTMzzUy08rvbBtXybZpltE4ymcZm2IpmcNgLdW6quObjVT/ABaN/Jv3Tv7UTundk7U3CC2hZ/iqowuZ05XYqndRh8Baind3PdTvrmfl+QG9R53+2btKwFUX7mpM/txzxN+5XNP5KuRZWzvhPZ7l+LtYbW1i3muAqmIqxVi3TaxFuO7ujdRVHg3RPhBsYfDkWb4DPsowuaZRibeKwGKoi5avW55Ko/5THNMTyxMTEvu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Ec2lYTEY/ZzqrB4KzXfxWIyrF2rVq3G+quuqzVFNMR25mZiFG8EDSWoNM47VFWocmx2W037eHi1OJszb48xNzfu38+7fH5WlUB2rbVNP7N8DRVmtdeJzG9TxsPgLEx1SuObjT2qad/bnw7oncCfDFGoOFDrPHX6/sRhcsyrD7/cxFub1yI8NVU7p+SmHLwXCT2iYe7Fd7G4DFUxP2l7B0RE/mcWf1g3WM87L+EvlWf4yzlur8JbybGXZimjF265qw1VU9qrfy2/lmY7sw0NE743xywAAAAAAAAAAAAAAAAAAAAAAAAAAAAAAAAAwb/Kx/xX/qW8mDf5WP+K/9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ABwm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8Acp/vfobjeQAAAAAAAAAAAAAAAAAAD+bldNq3VcuVRTRTE1VTPaiH9PjzrD14zJ8fhrXJcvWLlun45pmI/aDB+U4DMtuu2rE9Vv12rOLu137lyY3+xsJRO6mIjuxHFpjwzvnttraK0LpvReAt4bT2VYfDTTTuqv8AFiq9c8NdyeWf2dyIZN4HOY4fLtqmMwWMmLV/G5fcsWeNyTNymuiuaPj3U1T/AGW2Af5XTTXRNNdMVUzG6YmN8SpDblsOyPU2RY3NNN4Cxl2ocPbqvURhqIooxW6N80VUxycae1VHLv3b98LwfLmuYYbKssxeYY+7TawmFtVXrtdU8lNNMb5n8kAyxwK9WX4zHONJ4i5VVhqrXs/DU1T9pVFVNNyI+OKqZ3f0Z7rWLEvBCs3MZtjxOKtUcW1awN+7XEc0RVVRER+WqPyNtAAAAAAAAAAAAAAAAAAAAAAAAAAAAAAAAAAAAAAAKx4THvHao/B2fT21nKx4THvHao/B2fT2wVVwG/4FrH8JhP2XWo2XOA3/AALWP4TCfsutRgAAAAAAAAAAAAAAAAAAAAIHtk6MYXxynzK08QPbJ0YwvjlPmVvddmbs9WKsFNgL+hAAAAAAAAAAAAAAAAAAAAAAAAAAAAAAAAAAAAagAfMk4AAAAAAq/bb9xvLfu1oKv22/cby37t07mzlHXtLWrBV4C9IgAAAAAAAAAAAAAAAAAAAAAAAAAAAAAAAAAB1NK9J8n8cs+fDluppXpPk/jlnz4RW/Dq0lmGjAHzdMAAAAAAKv22/cby37taCr9tv3G8t+7dO5s5R17S1qwVeAvSIAAAAAAAAAAAAAAAAAAAAAAAAAAAAAAAAAAdTSvSfJ/HLPnw5bqaV6T5P45Z8+EVvw6tJZhowB83TAAAAAACm9snSfC+J0+fWuRTe2TpPhfE6fPrdi483Gkta8EDAXVEAAAAAAAAAAAAAAAAAAAAAAAAAAAAAAAAAAJRsy6b5b5X0VaLpRsy6b5b5X0Vby7blrTlnszGK+AHzxMAAAAAAKb2ydJ8L4nT59a5FN7ZOk+F8Tp8+t2LjzcaS1rwQMBdUQAAAAAAAAAAAAAAAAAAAAAAAAAAAAAAAAAAlGzLpvlvlfRVoulGzLpvlvlfRVvLtuWtOWezMYr4AfPEwAAAAAAAAAAAAAAAAAAAAAAAAAAAAAAAAAAAAAAAAAAAAAAAAAAAAAAAAAAAAAAAAAAAAAAAAAAAAAAAAAAAAAAAAAAAAAAAAAAAAAAAAAAAAAAAAAAAAAAAAAAAAAAAAAAAAAAAAAAAAAAAAAAAAAAAAAAAAAAAAAAAAAAAAAAAAAAAAAAAAAAAAAAAAAAAAAAAAAAAAAAAAAAAAAAAAAAAAAAAAAAAAAAAAAAAAAAAAAAAAAAAAAAAAAAAAAAAAAAAChuGd702D/ABtZ9HdOBj702M/G170do4Z3vTYP8bWfR3TgY+9NjPxte9HaBfIAAAAAAAAAPgz/ADSxkmR5jmuM3+xsDh7mJubufi0UzVP7GD9G6dzzbptQxt/HYqbcXapxONxMxxow9rfupooj4t1NMeDf2pbH242rt3ZDq6mxv48Zddqnd/NiN9X6olR3Adv4aJ1fh5mmMZV7GuRE89VEdUid3xTMflgF06U2O6F0zhLdrCaewWKu0xuqxOPtxiLtU93fVExH9mIjwOzmOz/R+Y2arWN0vkl2mY3b/YVuJj4piN8fIk4DIfCF2C4HTeTX9TaMi7RgMPMTjMBXXNfUqZndx7dU8u6JnliZndz790blkcEjW2I1NoTEZRmN2q7jMkros011TvmqxVE9T3/FxaqfiiFlbV8RhsLsx1Xdxs0xY+xeJpq43bmbdURHxzMxHys5cB+3dnPNV3Iieo04exTVPa401V7v1RUDW4AAAAAAAAAAAAAAAAAAAAAAAAAAAAAAADBv8rH/ABX/AKlvJg3+Vj/iv/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7Oequk+ceOXvPly3U1V0nzjxy958uW+kWHDp0hDIAlYAAAAAAAASjZl03y3yvoq18KH2ZdN8t8r6KtfCn7wZmnljvKSjAAcJ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MUcIzZvmuhtaXNX6cpv28pxWI9lU38PvirBYiZ3zEzH2sTVy0zzcu7tRvkWiuFVi8Lg7WG1hkvs67REROMwVcW6q/DVbmN2/4piPA1liLNrE2LlnEWqLtm5TNNduumKqaonniYnnhTuqeDjoLPcRXfw2GxmT3q53zGX3Ypomf6lcVREeCncCO4jhW6UpsTOHyPPLl7dyU3KbVFO/44rn9ildq227Ue0uinJsFhPsdlN65TEYHDVTcu4irf7mK6t0TVy7t1MREb+7yLpscFLStN2Jv55ndy3v+1om1TP5eJP7FnaC2UaP0Nci/keVUezojd7MxNU3b3yVTyU/2YgEU4M+zG/oHS9/G5zbijPc04td63zzh7cb+Lb/rcszPh3R2lygAAAAAAAAAAAAAAAAAAAAAAAAAAAAAAAAAAAAAAArHhMe8dqj8HZ9PbWcrHhMe8dqj8HZ9PbBVXAb/AIFrH8JhP2XWo2XOA3/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D8cdhbOOwWIwmKtxcw9+3VauUTzVU1RumPySwPneC1LsF2pzdwFVURbmqcLeuU77WNw0z9rV3e1FUc8TG+O1Lfziau0rkur8ory3UeX2cbhJnfEVxuqoq/nU1Ry0z4YkFPaV4UGkMwwtuM/w2PyjF7vd7rfV7W/+jVT7r8tMO3j+Eds4w1iblnNcXjK4jf1OxgrsVT+fFMfrQbUXBPy6/fruae1LicJamd8WcXh4vbvBx6Zp5PklysFwS8TN6PZurbNNrfy9RwM1TP5a43frBBdtW23M9pdNvJMnwV3A5JVdpmMPv497FV7/AHPH3drfu3Uxv5eXfPJu0lwb9nt7QOg4pzO3FGc5lXGJxVHbtRu3UW58MRvmfDVMPq2abFNJaCv0Y3BYe5j82pjkxuNmK6qO7xKYiKafjiN/hWaAAAAAAAAAAAAAAAAAAAAAAAAAAAAAAAAAwb/Kx/xX/qW8mDf5WP8Aiv8A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znqrpPnHjl7z5ct1NVdJ848cvefLlvpFhw6dIQyAJWAAAAAAAAEo2ZdN8t8r6KtfCh9mXTfLfK+irXwp+8GZp5Y7ykowAHCb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3Kf736G43kAAAAAAAAAAAAAAAAAADF/DRu3Le1LK4ouV0x9hrU7oqmP8Av77ZGXf9n4X8FT+yGNOGp76eV/ia16e+2Xl3/Z+F/BU/sgH0AAAAAAAAAAAAAAAAAAAAAAAAAAAAAAAAAAAAAAAAAAAAKx4THvHao/B2fT21nKx4THvHao/B2fT2wVVwG/4FrH8JhP2XWo2XOA3/AALWP4TCfsutRgAAAAAAAAAAAAAAAAAAAAIHtk6MYXxynzK08QPbJ0YwvjlPmVvddmbs9WKsFNgL+hAAAAAAAAAAAAAAAAAAAAAAAAAAAAAAAAAAAAagAfMk4AAAAAAq/bb9xvLfu1oKv22/cby37t07mzlHXtLWrBV4C9IgAAAAAAAAAAAAAAAAAAAAAAAAAAAAAAAAAB1NK9J8n8cs+fDluppXpPk/jlnz4RW/Dq0lmGjAHzdMAAAAAAKv22/cby37taCr9tv3G8t+7dO5s5R17S1qwVeAvSIAAAAAAAAAAAAAAAAAAAAAAAAAAAAAAAAAAdTSvSfJ/HLPnw5bqaV6T5P45Z8+EVvw6tJZhowB83TAAAAAACm9snSfC+J0+fWuRTe2TpPhfE6fPrdi483Gkta8EDAXVEAAAAAAAAAAAAAAAAAAAAAAAAAAAAAAAAAAJRsy6b5b5X0VaLpRsy6b5b5X0Vby7blrTlnszGK+AHzxMAAAAAAKb2ydJ8L4nT59a5FN7ZOk+F8Tp8+t2LjzcaS1rwQMBdUQAAAAAAAAAAAAAAAAAAAAAAAAAAAAAAAAAAlGzLpvlvlfRVoulGzLpvlvlfRVvLtuWtOWezMYr4AfPEwAAAAAAAAAAAAAAAAAAAAAAAAAAAAAAAAAAAAAAAAAAAAAAAAAAAAAAAAAAAAAAAAAAAAAAAAAAAAAAAAAAAAAAAAAAAAAAAAAAAAAAAAAAAAAAAAAAAAAAAAAAAAAAAAAAAAAAAAAAAAAAAAAAAAAAAAAAAAAAAAAAAAAAAAAAAAAAAAAAAAAAAAAAAAAAAAAAAAAAAAAAAAAAAAAAAAAAAAAAAAAAAAAAAAAAAAAAAAAAAAAAAAAAAAAAAAAAAAAAAChuGd702D/ABtZ9HdOBj702M/G170do4Z3vTYP8bWfR3TgY+9NjPxte9HaBfIAAAAAAADIe0/WepsDwnqcowWf5rYyr7JZdb9h28VXTa4tduxNUcSJ3bpmqd/d3y14xJtc/wDvb0/jXLPR4cG2wAAAAAAAAAAAAAAAAAAAAAAAAAAAAAAAAAAAAAGDf5WP+K/9S3kwb/Kx/wAV/wC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A4T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wC5T/e/Q3G8mDeDD7/uU/3v0NxvIAAAAAAAAAAAAAAAAAAGLOGp76eV/ia16e+rmjSm0qqimaMh1jNMxviYweJ3bvzVjcNT308r/E1r099svLv+z8L+Cp/ZAPO/rT2mfAGsv0PE+qdae0z4A1l+h4n1XowA85+tPaZ8Aay/Q8T6p1p7TPgDWX6HifVejADKHBPyTWGW7RMxvamyzP8ACYOrKrlFFeYYe9btzc6tZmIia4iONuirw7olq8AAAAAAAAAAAAAAAAAAAAAAAAAAAAAAAAAAAA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YH4S2JvYLhA5/isJdqtYixcwl23cpndNFVOGszEx4YmG+GJNrn/AN7en8a5Z6PDggXtu7QO+3Nvn5Pbd2gd9ubfPy9GAHnP7bu0Dvtzb5+T23doHfbm3z8vRgB5z+27tA77c2+flozgg6u1Bqrrt6483xeZexvYnUfZFfG6nxurcbd8fFp/I0YAAAAAAAAAAAAAAAAAAAAAAAAAAAAAAAAAMG/ysf8AFf8AqW8mDf5WP+K/9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s56q6T5x45e8+XLdTVXSfOPHL3ny5b6RYcOnSEMgCVgAAAAAAABKNmXTfLfK+irXwofZl03y3yvoq18KfvBmaeWO8pKMABwm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9yn+9+huN5AAAAAAAAAAAAAAAAAAAyBwwNPZ1m20vLL+VZRmONsU5Raom5hsNXcpirq16d0zTExv3THJ4Ya4y+JpwGGiqJiYtUxMT2uSH7gAAAAAAAAAAAAAAAAAAAAAAAAAAAAAAAAAAAAAAAAAAAACseEx7x2qPwdn09tZyseEx7x2qPwdn09sFVcBv+Bax/CYT9l1qNlzgN/wLWP4TCfsutRgAAAAAAAAAAAAAAAAAAAAIHtk6MYXxynzK08QPbJ0YwvjlPmVvddmbs9WKsFNgL+hAAAAAAAAAAAAAAAAAAAAAAAAAAAAAAAAAAAAagAfMk4AAAAAAq/bb9xvLfu1oKv22/cby37t07mzlHXtLWrBV4C9IgAAAAAAAAAAAAAAAAAAAAAAAAAAAAAAAAAB1NK9J8n8cs+fDluppXpPk/jlnz4RW/Dq0lmGjAHzdMAAAAAAKv22/cby37taCr9tv3G8t+7dO5s5R17S1qwVeAvSIAAAAAAAAAAAAAAAAAAAAAAAAAAAAAAAAAAdTSvSfJ/HLPnw5bqaV6T5P45Z8+EVvw6tJZhowB83TAAAAAACm9snSfC+J0+fWuRTe2TpPhfE6fPrdi483Gkta8EDAXVEAAAAAAAAAAAAAAAAAAAAAAAAAAAAAAAAAAJRsy6b5b5X0VaLpRsy6b5b5X0Vby7blrTlnszGK+AHzxMAAAAAAKb2ydJ8L4nT59a5FN7ZOk+F8Tp8+t2LjzcaS1rwQMBdUQAAAAAAAAAAAAAAAAAAAAAAAAAAAAAAAAAAlGzLpvlvlfRVoulGzLpvlvlfRVvLtuWtOWezMYr4AfPEwAAAAAAAAAAAAAAAAAAAAAAAAAAAAAAAAAAAAAAAAAAAAAAAAAAAAAAAAAAAAAAAAAAAAAAAAAAAAAAAAAAAAAAAAAAAAAAAAAAAAAAAAAAAAAAAAAAAAAAAAAAAAAAAAAAAAAAAAAAAAAAAAAAAAAAAAAAAAAAAAAAAAAAAAAAAAAAAAAAAAAAAAAAAAAAAAAAAAAAAAAAAAAAAAAAAAAAAAAAAAAAAAAAAAAAAAAAAAAAAAAAAAAAAAAAAAAAAAAAAChuGd702D/G1n0d04GPvTYz8bXvR2jhne9Ng/xtZ9HdOBj702M/G170doF8gAAAAAAAMSbXP/AL3FP40yz0eHbbfjXhMNXe6rXh7NV3fE8eaImrfHNyg/Y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2c9VdJ848cvefLlupqrpPnHjl7z5ct9IsOHTpCGQBKwAAAAAAAAlGzLpvlvlfRVr4UPsy6b5b5X0Va+FP3gzNPLHeUlGAA4T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979DcbyYN4MPv+5T/AHv0NxvIAAAAAAAAAAAAAAAAAAAAAAAAAAAAAAAAAAAAAAAAAAAAAAAAAAAAAAAAAAAAA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FX7bfuN5b92tBV+237jeW/dunc2co69pa1YKvAXpEAAAAAAAAAAAAAAAAAAAAAAAAAAAAAAAAAAOppXpPk/jlnz4ct1NK9J8n8cs+fCK34dWksw0YA+bpgAAAAABTe2TpPhfE6fPrXIpvbJ0nwvidPn1uxcebjSWteCBgLqiAAAAAAAAAAAAAAAAAAAAAAAAAAAAAAAAAAEo2ZdN8t8r6KtF0o2ZdN8t8r6Kt5dty1pyz2ZjFfAD54mAAAAAAFN7ZOk+F8Tp8+tcim9snSfC+J0+fW7Fx5uNJa14IGAuqIAAAAAAAAAAAAAAAAAAAAAAAAAAAAAAAAAASjZl03y3yvoq0XSjZl03y3yvoq3l23LWnLPZmMV8APniY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8Aiv8A1LeTBv8A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dQupMize9qLNbtrKsfct14u7VTXTh65iqJrndMTu5Yc3rezr4HzH9Gr/2aMHfov8AtKKYp8kf/jTyM59b2dfA+Y/o1f8Asdb2dfA+Y/o1f+zRg3/mG0/ZB5Gc+t7OvgfMf0av/Y63s6+B8x/Rq/8AZowP5htP2QeRnPrezr4HzH9Gr/2Ot7OvgfMf0av/AGaMD+YbT9kHkZz63s6+B8x/Rq/9jrezr4HzH9Gr/wBmjA/mG0/ZB5Gc+t7OvgfMf0av/Y63s6+B8x/Rq/8AZowP5htP2QeRS2zzJs0wmscvvYrLcbZs09U41y5YqppjfbqiN8zHdXSDlbdttW2WkWlUeHhHg2iPAAeJ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wC5T/e/Q3G8mDeDD7/uU/3v0NxvIAAAAAAAAAAAAAAAAAAAAAAAAAAAAAAAAAAAAAAAAAAAAAAAAAAAAAAAAAAAAAAAABWPCY947VH4Oz6e2s5WPCY947VH4Oz6e2CquA3/AALWP4TCfsutRsucBv8A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4r/wBS3kwb/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wC5T/e/Q3G8mDeDD7/uU/3v0NxvIAAAAAAAAAAAAAAAAAAAAAAAAAAAAAAAAAAAAAAAAAAAAAAAAAAAAAAAAAAAAAAAABWPCY947VH4Oz6e2s5WPCY947VH4Oz6e2CquA3/AALWP4TCfsutRsucBv8A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FM8I/arm+zKxkP2Cw2XYi9mFV/jxjLddcU024o5uLXT26+2pHsq9cfBWm/0e/wDXA2oMV9lXrj4K03+j3/rkt2UcIfVmr9oeS5DmWX5FaweNu1UXK8PYu03IiKKquSZuzHPEdqQanBWG2XbHkuzSzbw921VmGd36OPawNuuKeLT/AD7lXLxae5yTM9ztgs8YmxnCa1/mGJrnLcHlWHtxyxbtYWu5MR4Zmqf+Tr6T4VWe4bGUW9V5PgsZhN+6u5g4qs3qY7c7pmaavi9z8YNhDkaS1JlerMgwuc5FiacTgcRTvpqjkmmY56ao7VUTyTDrgCrdsu2bJtmtujCVWqsxzy9Rx7eCt18WKKe1Vcq5eLHcjdMz8XKzxi+E1tAx+IrnLsJlWHtxyxbs4Wq5MR4Zmqf+QNsjH+kuFVneHxlu3qzJ8HjMJv3V3MFFVq9THbndVM01fF7n42qtK6hyzVWQ4XOMjxVOJwGJp41FcckxPbpmO1MTyTEg6wKq2zbacm2bRRguozmWe3aOPRg7dfFi3TPNVcq5eLE9qIiZnwRygtUYlxXCZ2g4/EV1ZfhcqsW45ep2cJVc3R4Zmqf+TuaQ4VWc4fGW7WrsnweLwczuru4GKrV2iO3PFqmaavi9z8YNfDl6Yz/LdT5HhM3yTFUYrAYmnjW7lP5JiY54mJ3xMTzS6gAAAADBv8rH/Ff+pbyYN/lY/wCK/wD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wByn+9+huN5MG8GH3/cp/vfobjeQAAAAAAAAAAAAAAAAAAAAAAAAAAAAAAAAAAAAAAAAAAAAAAAAAAAAAAAAAAAAAAAACseEx7x2qPwdn09tZyseEx7x2qPwdn09sFVcBv+Bax/CYT9l1qNlzgN/wAC1j+Ewn7LrUYAAAAAAAAAAAAAAAAAAAACB7ZOjGF8cp8ytPED2ydGML45T5lb3XZm7PVirBTYC/oQAAAAAAAAAAAAAAAAAAAAAAAAAAAAAAAAAAAGoAHzJOAAAAAAKv22/cby37taCr9tv3G8t+7dO5s5R17S1qwVeAvSIAAAAAAAAAAAAAAAAAAAAAAAAAAAAAAAAAAdTSvSfJ/HLPnw5bqaV6T5P45Z8+EVvw6tJZhowB83TAAAAAACr9tv3G8t+7Wgq/bb9xvLfu3TubOUde0tasFXgL0iAAAAAAAAAAAAAAAAAAAAAAAAAAAAAAAAAAHU0r0nyfxyz58OW6mlek+T+OWfPhFb8OrSWYaMAfN0wAAAAAApvbJ0nwvidPn1rkU3tk6T4XxOnz63YuPNxpLWvBAwF1RAAAAAAAAAAAAAAAAAAAAAAAAAAAAAAAAAACUbMum+W+V9FWi6UbMum+W+V9FW8u25a05Z7MxivgB88TAAAAAACm9snSfC+J0+fWuRTe2TpPhfE6fPrdi483Gkta8EDAXVEAAAAAAAAAAAAAAAAAAAAAAAAAAAAAAAAAAJRsy6b5b5X0VaLpRsy6b5b5X0Vby7blrTlnszGK+AHzxMAAAAAAAAAAAAAAAAAAAAAAAAAAAAAAAAAAAAAAAAAAAAAAAAAAAAAAAAAAAAAAAAAAAAAAAAAAAAAAAAAAAAAAAAAAAAAAAAAAAAAAAAAAAAAAAAAAAAAAAAAAAAAAAAAAAAAAAAAAAAAAAAAAAAAAAAAAAAAAAAAAAAAAAAAAAAAAAAAAAAAAAAAAAAAAAAAAAAAAAAAAAAAAAAAAAAAAAAAAAAAAAAAAAAAAAAAAAAAAAAAAAAAAAAAAAAAAAAAAAAobhne9Ng/wAbWfR3TgY+9NjPxte9HaOGd702D/G1n0d04GPvTYz8bXvR2gXyAAAAAAAAAAAAAAAAAAAAAAADH3DdxnH1dpvA7/8AqcDXe3f17kx+7XDsV2d6VvbKdMX800xkeMxl/BUX7l/E4C1cuV8ffXEzVVTMzyVR8jPXDBxnsrbDXZ37/YmAsWfi38av/wB6xrHCZ05pnT2UZPkeS47NPYGDs4abtdynD25miimn3PJVVu5O3EAvX2uND95um/oux6r6cu0PpPLMbaxmW6YyLB4y1O+3fw+X2rdyid27fFUUxMckyorI+Fjk+IxVNGdaaxuBszO6bmHxNOI4vhmJpo5PiaA0tqPKdVZNZzXIMdaxuBu8kXLc809umqJ5aao7k7pB0MbibWDwd/FYiriWLFuq5cq7lNMb5n8kPPfIsLjdse2m3Rj7tymrN8ZVdvVRO+bNimJqmmmf6NFPFj5G3dsmJqwmyjV16id1X2LxFET3ONbmn/mynwNMPTe2tYi5VG+bGV3rlPgnj26f2VSDZWnMgyrTWVWcuyLA2MFg7URFNu1Tu3+GZ55nuzPLKquEpszyzVGicyzrCYO1az/LbNWKoxFuiIqvUURvrt17vtvcxMx24mI7s77ofhj8PTi8DiMNcjfRet1W6o7sTG7/AJgyDwL9V3sHqzMtMXrkzg8fYnE2aJnkpvW92/dHho37/wCpDXuY4yzl+X4rG4qri2MNaqvXKu5TTEzM/kh5/cG7EVYbbbpauid3GvXLc/FVarp/5tp7bsTVhNkWrrtE7qpy29b3/wBeni/+4GKNK4DG7Yts9qjMrtyJzXF14jFV0zvm1ZpiapppntbqKYpp+RvvT2RZXp3K7OXZHgbGBwdqIim3ZoimPjntzPdmeWWOeBdh6bu1XH3K43zZym7VT4Jm7ap/ZMtsApLhM7M8s1JonMs/wWDtWc+yy1Viur2qIpqv26Y310V7vtvc75jt748Mqs4Fmq72G1Lmul79yZwmMszjLFMzyU3aN0Vbv61M8v8AUhrTOsPTi8mx+GuRvovYe5bqjuxNMx/zYI4MuIqw22/TM0zyV13rdUd2KrFyAb5zbH2cryrGZhip3YfCWa79ye5TTTNU/qh5+6KyvGbYNstqjNrte/M8TXisZXTPLRZpiapppnte5iKKe5vhtDbviasJse1bcondNWArtfJX7if1VM08CvD03Npua3qo3zaym5xfBM3bUb/ybwbCyHJMs0/llnL8kwOHwODtRuptWaIpj457s+GeWVOcJ7ZnlmoNE5jqLA4O1Yz3LLc4mq9aoimb9qnlrpr3c+6nfVE8/Ju5plebnalw9OL05muGuRvovYS7bqjuxNEx/wAwZW4FWq71nPc30tfuTOFxNn2bh6ZnkpuUTFNcR/WpmJ/sNdMA8F3EVYfbjp2KZ3U3fZFuqO7E2Ln/ADiG/gAAAAGDf5WP+K/9S3kwb/Kx/wAV/wC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wC5T/e/Q3G8gAAAAAAAAAAAAAAAAAAAAAAAAAAAAAAAAAAAAAAAAAAAAAAAAAAAAAAAAAAAAA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UZqvhJ6a03qXM8lxeUZxdxGAxFeHuV2qbXFqqpndMxvridy81cZ3sR2e53m+MzTNNP9Xx2Lu1Xr932biKePXVO+Z3U3IiPkgFfdldpP4Dz3821664tnOscHrzSeGz/LcPiMPhr9ddFNvERTFcTRVNM790zHPHdRDsfNmHez/wCvxX1ie6T01lOksks5Rp7CexMus1VVUWuqV3N01TMzy1zM88z2wU3ta4PFGu9YYzUWH1HXgsRi5txcsXcLFyimKaKaPczFUTHJTv5d/Kl2l9hegMhwFuxOQ4fMr8RurxOP/wCNXcnu7p9zHxREJ3hNQZNjMTRh8Jm+XX8RXvim1axNFVVW6N/JETvdMFE7VeDvprPclxOI0jgreUZ5aomuzTZqmLN+Yj7SqmZ3U7+aKo3bt/LvUHwada4zRm03C5Viq7lvLc1vRgcVYr5IouzPFor3dqYqmInwTLeTzr2kRThNumfTgeSaM8uV0RT2qurb+T5d4Ntbdfef1d+L7n7GY+BZ76uZfie76ay1Jtmw1WL2TautURvq+xeIriO7xaJq/wCTKXA2xNFja5et1TETiMsvWqfDMV26/wBlEg2+D8cdiKcJgsRiLk7qLNuq5VM9qIjfIPPTg9+/PpTxv/2VNpbfvea1Z4lP7YY44NWFqxe27TFFMb+Jdu3Z8EU2a6v+TZ+3DDVYrZDq63RG+Yy67c+SmnjT+qAZl4FHvm5v+J7nprLaLE3AwxNFjatjbVcxE4jKrtFPhmLlqr9lMtsg/LF/wW9/Uq/Y8+eDl79mlfGK/RVt/wCc4inCZRjsRcndRZsV3KpntRFMzLBXBhwtWK236bimPc2pv3ap7kRYuf8APdHyg15wh/eW1X4rHpKWeOBN74ed/iufTW2j9vOGqxWx3VtuiN804Gu58lG6qf1Us0cCzE0Wtp+Z2K5iJv5VcinwzF21O78m/wDIDaj5c2/7Kxv4GvzZfU52pMRThNO5piLk7qLOFu3KpntRFEzIMFcGn38NL/hL3oLj0GYD4LOFqxO3DT9VMb6bFOIu1eCOoXIj9cw34AADNHCY2Ya01rrvAZjpXA+yMDay23h66vZdu1uuRdu1TG6qqJ5qqeVUntA7VPgn/wDONn128gGDfaB2qfBP/wCcbPro5s4y3GZNty07luaUdTx+EzyxYv0ceKuLXTeiKo3xvieWOeHoqwb/AC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Hn3q3CY7ZFt0rxNuzPEwOP9m4WJ5IvYeqqZiN/hpmaJntTE9xuTRWscj1pk9rMdPY+1ibVdMTXbiqOqWZ/m1089Mx//AK3w5G1TZnkW0jKaMLnNuu1i7G+cNjbO6LlmZ54/pUz26Z/VPKzNnHBe1nl2MqryLNMsxtmJniXOq14e7u8NO6Yj5KpBp/abtDyTZ/kN/HZtirU4viTOGwUVx1XEV9qIjniN/PVzQxTsayLH7RNsuBvYmmbsTjZzTMLm73MUxXx6t/8AWq3U/wBpOMk4LmscwxkV57mmWYGxM+7rpuV4i78lO6In5aoad2YbOsj2c5LVgcjtVV3r0xVicXe3Tdv1Rzb57URvndTHJG/uzMyEsx2FtY7BYjCYmnj2L9uq1cp7tNUbpj8kvPLKcRmGx7bJbrxdquu9k2Mqou0RyTeszE0zMf1rdW+Pjh6Jqw2ybHMl2l2beIu3asvzuxRxLWOt0RVxqf5lynk41PPu5YmO72gTjS2pco1VlFnM8gx1nGYS7TE8a3Vvmif5tUc9NXgnlVfwk9pmWaV0TmWS4TGWruoMys1YWjD264mqzRXG6u5Xu+19zM7u3MzHcndRuM4Muv8AL8VVGW4vKsRbnki5ZxVVuZjwxNMf83Z0jwVs7xONou6tzjB4TCb99dvBTVdvVx2431RFNPx+6+IH+8CzSl7E6jzXVN+3MYTB2ZwdiqY5Krte6at39WmN0/14a3zLBWcxy7FYHFU8bD4m1XZuU92mqJiY/JL4tL6fyzS2RYTJ8jwtOFwGGp4tFFPLM9uZme3MzyzMuqDzt07jcfsf2xWrmPs11XsnxdVnEW4jdN6zMTTVNO/+dRVxqfjhv3TGosp1RlNnMshx9jG4O7ETFdqrfNPgqjnpnwTyoFtl2M5NtKt0Yqu7Vl2eWaOJbxtujjRXT2qblPJxo7k74mPi5Gd8XwZdoGAxNUZdi8qxFueSLlnFVW5mPDE0x/zBd3CZ2mZZprRGZZDg8ZavZ/mdqrCxYt1xNVi3VG6uuvd9r7nfEduZnwSrLgV6UvXs7zfVWItzGGw9n2Dh6pjkquVTFVcx/VpiI/tvy0hwVc5xGNt3dXZxhMLhInfXawMzdu1x2441URTT8fuviar01kOW6ZyPCZRkmFowuAwtHEt26fyzMzzzMzvmZnnmQfRm+As5rlONy7FRvw+LsV4e5Hdprpmmf1S8+NJZlj9kG2G1dzKzXN3KcVXh8XapjdNy1MTTVNO/n30zxqfkeiSqts2xfJtpMUY3q05bntqjiUYy3RxouUxzU3KeTjRHamJiY8McgLB03qDKtS5VZzLIsfYxuDuxE03LVW/d4JjnpnuxPLCouE9tMyzT2icx07gcZavZ9mdqcNNm1XFU2LVXJXVXu5t9O+mI5987+aJUtiuDNtBwGJrjL8VlV+3PJ1Szi6re+PDE0x/zd7R3BVze/jbd3WGcYTDYSJ312cDM3btcdzjVRFNPx+6B9HAp0perzPOdV4i3MYe1a9gYaqY5K66piquY+KIpj+1LWjnadyTLtOZLhMpyXC0YXAYWjiWrVHajtzM88zM75mZ5ZmXRAAAAAYN/lY/4r/1LeTBv8rH/ABX/AK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ALlP9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Ut5MG/ysf8AFf8A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979DcbyYN4MPv8AuU/3v0NxvIAAAAAAAAAAAAAAAAAAAAAAAAAAAAAAAAAAAAAAAAAAAAAAAAAAAAAAAAAAAAA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FX7bfuN5b92tBV+237jeW/dunc2co69pa1YKvAXpEAAAAAAAAAAAAAAAAAAAAAAAAAAAAAAAAAAOppXpPk/jlnz4ct1NK9J8n8cs+fCK34dWksw0YA+bpgAAAAABTe2TpPhfE6fPrXIpvbJ0nwvidPn1uxcebjSWteCBgLqiAAAAAAAAAAAAAAAAAAAAAAAAAAAAAAAAAAEo2ZdN8t8r6KtF0o2ZdN8t8r6Kt5dty1pyz2ZjFfAD54mAAAAAAFN7ZOk+F8Tp8+tcim9snSfC+J0+fW7Fx5uNJa14IGAuqIAAAAAAAAAAAAAAAAAAAAAAAAAAAAAAAAAASjZl03y3yvoq0XSjZl03y3yvoq3l23LWnLPZmMV8APniY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+K/9S3kwb/Kx/wAV/wC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wC5T/e/Q3G8gAAAAAAAAAAAAAAAAAAAAAAAAAAAAAAAAAAAAAAAAAAAAAAAAAAAAAAAAAAAAA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AAAAAAAAAAAAAAAAAAAAAAAAAAAAAAAAAAAAAAAAAAA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4r/1LeTBv8rH/ABX/AK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ALlP979DcbyAAAAAAAAAAAAAAAAAAAAAAAAAAAAAAAAAAAAADm51bat23aB0xfrw+Mzy3isXRO6qxgaJvzE9uJqp9zE+CZ3gskVXs725aY17qeMiyTCZvRiptV3ouYmzbot8Wndv5Yrmd/L3FqAAqvaBt30VovG3cBiMVfzLMbU8W5h8voi51OruVVTMUxPdjfMx3AWoM42OFfpqq/EX9P5xRZ3/AG1FVuqr8nGj9q3dnu0rS+v7FdWncxi5iLdPGu4S9T1O9bjuzTPPHhjfHhBMQABVOv8Ab1orRuNu4C9ir+Z5jani3LGX0Rc6nV3Kq5mKYnuxEzMduEIw/Cv01VfiMRp/OLdnf9tRVbrq/JNUftBo0Q/Z9tH0xr7DV3NOZjTdv2o413C3aep3rcd2aZ548Mb48KYAAqfXu3zROj8ddwFzE4jNMwtTNNyzl9EVxbq7lVczFO/uxEzMduAWwM5YbhX6aqvxGJyDOLdrf9vRVbrn8k1R+1b+z/aLpnX2Fru6bzGm9dtRvu4a5E0XrXhmie14Y3x4QS4AAVJrzb/onSONu4GcTiM1x9qZpuWsvoium3V3Kq5mKd/diJmYQ3C8K/TNd+KcVkGcWrW/7eibdcx8k1R+0GjRE9AbQtNa9wdd/TeY0X7luIm7h64mi9a/rUTy7vDG+PClgAAAACseEx7x2qPwdn09tZyseEx7x2qPwdn09sFVcBv+Bax/CYT9l1qNlzgN/wAC1j+Ewn7LrUYAAAAAAAAAAAAAAAAAAAACB7ZOjGF8cp8ytPED2ydGML45T5lb3XZm7PVirBTYC/oQAAAAAAAAAAAAAAAAAAAAAAAAAAAAAAAAAAAGoAHzJOAAAAAAKv22/cby37taCr9tv3G8t+7dO5s5R17S1qwVeAvSIAAAAAAAAAAAAAAAAAAAAAAAAAAAAAAAAAAdTSvSfJ/HLPnw5bqaV6T5P45Z8+EVvw6tJZhowB83TAAAAAACr9tv3G8t+7Wgq/bb9xvLfu3TubOUde0tasFXgL0iAAAAAAAAAAAAAAAAAAAAAAAAAAAAAAAAAAHU0r0nyfxyz58OW6mlek+T+OWfPhFb8OrSWYaMAfN0wAAAAAApvbJ0nwvidPn1rkU3tk6T4XxOnz63YuPNxpLWvBAwF1RAAAAAAAAAAAAAAAAAAAAAAAAAAAAAAAAAACUbMum+W+V9FWi6UbMum+W+V9FW8u25a05Z7MxivgB88TAAAAAACm9snSfC+J0+fWuRTe2TpPhfE6fPrdi483Gkta8EDAXVEAAAAAAAAAAAAAAAAAAAAAAAAAAAAAAAAAAJRsy6b5b5X0VaLpRsy6b5b5X0Vby7blrTlnszGK+AHzxMAAAAAAAAAAAAAAAAAAAAAAAAAAAAAAAAAAAAAAAAAAAAAAAAAAAAAAAAAAAAAAAAAAAAAAAAAAAAAAAAAAAAAAAAAAAAAAAAAAAAAAAAAAAAAAAAAAAAAAAAAAAAAAAAAAAAAAAAAAAAAAAAAAAAAAAAAAAAAAAAAAAAAAAAAAAAAAAAAAAAAAAAAAAAAAAAAAAAAAAAAAAAAAAAAAAAAAAAAAAAAAAAAAAAAAAAAAAAAAAAAAAAAAAAAAAAAAAAAAAAobhne9Ng/wAbWfR3TgY+9NjPxte9HaOGd702D/G1n0d04GPvTYz8bXvR2gXyAAAAAAAAAAAAAAAAAAAAAAAAAAAAAAAAAAAAAAAAAAAAAAAAwb/Kx/xX/qW8mDf5WP8Aiv8A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8Acp/vfobjeTBvBh9/3Kf736G43kAAAAAAAAAAAAAAAAAAAAAAAAAAAAAAAAAAACCbctTXNI7LM/zTDVzRi+o+x8PVE8sXLkxRFUeGONNX9kGceEdtjzDUee4jSGkb92jKbNz2NfuYaZ4+Ou7900RMcs0b+SIj7bwxudjZtwXKsXgbOO15mF/C13IiqMvwU08eiO5XcmJjf3YiPlR3gg6XwWO1Rmmqc4m1Rg8jtUzarvVRTRTer3+7mZ5Pc001fFNUT2misx25bN8vxFVi/qnC11xO6ZsWbt+n86iiY/WD99C7HtHaHzinNcgwOIt4+m3Va6rdxNdfuaufkmd3a7iwkc0nrjTOrqap03neCx9dMcaq1br3XKY7s0TuqiPDMJGCoeE7rzEaJ2eTbyu9NnNs1uThbFymd1VqjdvuVx4YjdET2pqie0z9wctjVjaF7KzvUdy/TkeGu9RotWquLXibu6Jq912qYiY37uWZnnjdLu8N3H13NYacy+avcWMBXiIjw3Lk0z6KF7cG3AW8v2K6Zot0xE3bVd+ue7Ndyqrl+SYj5AfHmPB82b4zAVYe1kVWEr3bqb9jFXeqUeH3VUxPyxLJetMhzvYptSt0YDGVdXwlVOKwOKiN0XrMzMRxo8O6qmqObkntPQxlXhxYCiOtLMaaYi5PsnD1z3Y/4dVMfJvq/KDSWjc+w+qNK5VnmEji2cfh6L8U79/EmY5aZ8MTvj5FacKPXmI0Xs/jD5Xeqs5rm9ycNauUzuqt24jfcrpnu7ppp39rj7+0/jgj46vF7GMFZrnfGDxd+xT4Imrj/wDvU9w28fXc11kGXzO+3h8um/Edybl2qJ9HAOXwcdi+G1/bxOe6lrv05JYu9RtWbVXEqxNyIiat9XPFMb45uWZnnjdLQeacHvZxjcBVh7WR14Kuad1N/D4q71Sie77qqYn5Yl0uDtgLeX7F9LW7dMR1TDTfqnuzcrqr/wDcsYHnlqzJ882J7VKKMFi59k4OqnE4PExG6MRZq37uNHcndVTVHgn42+NJ55h9S6ZyvOsHyWMfh6MRTTM75p40b5pnwxO+PkZl4ceAopxeksxppjqlyjE4eue7FM26qY/81SzuCdjq8ZsWyu3XO/2Jfv2Ime51Sa488H4cKjXmI0doK3gsqvVWc0zmurD0XKZ3VW7VMRNyqme1PLTTv7XG388KP4OGxXC68w1/P9T1XoyW1dmzZw9qriVYmuI91M1c8URviOTlmd/LG7l+vhr4+u9tCybAcbfaw+WRdiO5VXdrif1UUtGcH/AW8u2NaUs2qYiK8HF+d3bm5VNc+cDj5twetnGOwFeHs5JXgbk07qMRh8Vd49E933VUxPyxLJWo8sz3YltWijCYqZxWBrpv4a/ETTTibFXNxo7kxvpqjuxPxvQ5kvhxYCi3muk8xppjql6ziMPVPgoqoqiP8yoGodMZzh9Q6dy3OMF/Bsdh6MRRE88RVTE7p8Mb90/EqThW69xOkdC2ctyq9VZzPOq6rMXKJ3VW7NMR1SYntTPGpp/tT24dLgq46vG7E8mouTNVWGuX7G+e5F2qqP1VRHyKJ4aePrv7SsrwXG/4WFyyiqI7lVdy5v8A1RT+QH88HDYlg9c4K9qHVM3oyai7NnD4a1VNE4mqPtqqqo5Yojfu5OWZ38sbuW+s44PWznMMvrw9jJa8BdmndRiMNirvHonu+6qmJ+WJd7YRgLeXbHtJWbVMU014C3fnd3bn/En9dcp4DzxzrBZ7sR2scTDYjfisvuU3bN2N9NGKsVdqqO5VG+mY7UxPc3t/aezbD59kOXZtgpmcNjsPbxFvfzxTXTFURPh5WVeHBgKLef6WzCKY6piMNfsVT3Yt101R6WVycFzHV47YlkHVJ41dib9jf4Kb1e79UxHyAtY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FX7bfuN5b92tBV+237jeW/dunc2co69pa1YKvAXpEAAAAAAAAAAAAAAAAAAAAAAAAAAAAAAAAAAOppXpPk/jlnz4ct1NK9J8n8cs+fCK34dWksw0YA+bpgAAAAABTe2TpPhfE6fPrXIpvbJ0nwvidPn1uxcebjSWteCBgLqiAAAAAAAAAAAAAAAAAAAAAAAAAAAAAAAAAAEo2ZdN8t8r6KtF0o2ZdN8t8r6Kt5dty1pyz2ZjFfAD54mAAAAAAFN7ZOk+F8Tp8+tcim9snSfC+J0+fW7Fx5uNJa14IGAuqIAAAAAAAAAAAAAAAAAAAAAAAAAAAAAAAAAASjZl03y3yvoq0XSjZl03y3yvoq3l23LWnLPZmMV8APniYAAAAAAAAAAAAAAAAAAAAAAAAAAAAAAAAAAAAAAAAAAAAAAAAAAAAAAAAAAAAAAAAAAAAAAAAAAAAAAAAAAAAAAAAAAAAAAAAAAAAAAAAAAAAAAAAAAAAAAAAAAAAAAAAAAAAAAAAAAAAAAAAAAAAAAAAAAAAAAAAAAAAAAAAAAAAAAAAAAAAAAAAAAAAAAAAAAAAAAAAAAAAAAAAAAAAAAAAAAAAAAAAAAAAAAAAAAAAAAAAAAAAAAAAAAAAAAAAAAABQ3DO96bB/jaz6O6cDH3psZ+Nr3o7Rwzvemwf42s+junAx96bGfja96O0C+QAAAAAAAAAAAAAAAAAAAAAAAAAAAAAAAAAAAAAAAAAAAAAAAGDf5WP+K/9S3kwb/Kx/wAV/wC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wC5T/e/Q3G8gAAAAAAAAAAAAAAAAAAAAAAAAAAAAAAAAAAGfeGpjKrOzTKsNTO72RmlE1eGKbVyd35Zj8jQTOXDboqnQ2QVxHuacxmmZ8M2qt37JBnHZvp3VWvbs6S07crjAVXfZeKiqqaLFud0UxcuTHPu3ckcs75ndHO0JgeCbk1OAinHalzC5jd3LXZs0UW4n+rO+Zj5X3cCazh6dn+eX6LdMYqvNJouV7uWaItW5pifBE1V/llokHnztN2faj2N6pwOJsY6uq1VVNzAZnht9uZmnniY3+5qjfG+N8xMTzzythbCdoMbRNCWMxxEUUZphqvY2Oop5I6pERPHiO1FUTE+Cd8dpxeFZldjMdi2b37tMTdwF2xibMz/ABauqU0T/wCWuqFS8B/G3KM81TgeNPUrmGs3939Kmqqn/wB4OHw1vfTyr8TWvT32mNg/vO6S8Qo/5s1cNe3VG03KLkx7mrJ7dMT4YvXt/wC2GktgNym7sb0nVTO+IwVNPyxMxP7AT9mXhw/9gaV8Zv8AmUtNMx8OGuIyTSlG/wB1ViMRVEeCKaP94BJuBp70uJ/Gl70dpTnDQ99fA/imz6W8ufgc2qreyGuqqOS7mV+uPi4tEf8AKVN8NK3VTtUy6uY9zXlFqYn4r16Aaf2Ie9DpH8W2fNTdBdhdym7sf0jVTO+Iy+3T8sRun9idAzBw4/8AsvSP4bE+bbS7gde9BP4xv/soQ/hyVxGX6Po3+6qu4qqI8ERa/wB4TTgf2qrex21VMcl3HX64+L3Mf8pBRvDJ99yz+LLPn3GrdjXvTaP/ABVhvRwyrwzbdVG1nC1THJcyqzVHxdUux/yan2KXKbuyPSFVM74jLLFPyxRET+wE1Za4cv8ABdG/18X+yy1Kyxw5a46joyjf7qasZVu8H/BBO+CB7zlnx6/+2FD8MP34J/F9j9tS/eCNaqt7GMHVVHJdxeIrj4uNu/5SoXhjW6qNr1FVUclzLbFUfFxq4/5SDWuyP3qtHfifCehoSxENj1ym7so0dVTO+IynC0/LFqmJ/Yl4Mq8Of/8ABP8Afv8ATrE4I/vMYHxvEeernhzVxNzRdG/3VMY2qY8E9Q/2lZXBMtVW9imV1THJdxGIrj4uqzH/ACkFxAAMG+39tU+Fv/zdZ9RvIBg32/tqnwt/+brPqOTqzbDtA1Np/GZRn2Y9Wy3ExTF6j2Fat74iqKo91FETHLEdt6EKx4THvHao/B2fT2wVVwG/4FrH8JhP2XWo2XOA3/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ABtZ9HdOBj702M/G170doF8gAAAAAAAAAAAAAAAAAAAAAAAAAAAAAAAAAAAAAAAAAAAAAAAMG/ysf8V/6lvJg3+Vj/iv/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pvbJ0nwvidPn1oGnm2TpPhfE6fPrQNfrsylnohqxAHvYAAAAAAAAGoGX2oFY3j9vr9JKABWW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9yn+9+huN5AAAAAAAAAAAAAAAAAAAAAAAAAAAAAAAAAAAKr4TOl7uqdkmZ28Jbm5i8vqpzC1REb5q6nviuI8PEqr+VahMb43TzAxtwONbYXJtSZjprMb1Nq3m3EuYWqud0dXp3xxPjqieTw0xHPLZLJG2zg75lh82v57s8sRfwt2ubtzLaKoouWKt++Ztb90TTv5eLzxzRv7UQwu0rbbkuFjK6pzuK6I4lPsrKuqXo/tV25qn453guvhhaswuV7Oo09TdpnMM3u0f8KJ5abNuqK5rnuRxqaYju757koxwIsgvWsDqTP71E02b9dvB2Kpj7bi76q/Oo/WrvS2xzaFtL1F9k9WxjsDh7tUTiMfmkTF2ae5Rbq3VTyc3JFMd3tNoaT09l2ldPYHJcms9RwOEt8SimeWZ7c1VT26pmZmZ7sgznw3MguXMDpzUNmiZt2a7mCv1RHNxt1dHm1/lhJ+B7qzDZrs6nT1d6mMwyi7XutTPuqrNdU1xVHdiKqqqfBujuwuLWOm8v1dprH5HnFubmDxdviVbvtqJ56aqZ7UxMRMfExXqPZHtG2Y6i+yOmrWPxlqzVPUMxyqmqqqae5Xbp31U8nPExNPhkG7WLeGTqrDZzrnLskwV2m7Rk1iuL00zvim9cmJqp+OKaKN/hmY7TmYjadttzbDTl1E51NdccSqcLlMUXp/tU298T4Y3JLsW4Pec5hnuHz3aDh6sLgLVyL8YK9Vxr2Kr37/+JHLxad/PE8s826N+8F/7Asguaa2R6cwOIomjE12JxN2mY3TFV2qbm6fDEVRHyKZ4bun7lVvTmobVEzao6pgb9W77WZ93b/ZcancPWumMu1jpjHZFnFua8Ji6OLNVP21uqOWmume1MTETAKm4IWrMNnGzanIq71P2Qye5XRNuZ91VZrqmumv4t9VVPg4sd2F6sI5/sn2kbL9RTmGnLWPxVu1M9QzHKaaq5mjuV0Rvqjk54mJp8MvoxO0zbbnOGnLrc51NdccSr2JlUW7s/wBqi3ExPhjcD7+GLqrDZ3r/AAWT4K7TdtZNYqt3aqZ3xF+uYmun5IpoifDvjtNObC9P3NM7JtN5biKJoxEYbq92mY5aa7tU3JifDHH3fIz9sR4Peb4vPMPn20DDzhcFZuRfowF2qKruJr3746pHLxad/LMTyzzTEQ14DKfDd0/c6tpzUVuiZtcWvAXqt32s7+Pbj5d9z8iecEfVmGzvZlZyWq9T9kcmrqtV25n3U2qqpqor3dzlmn+ytLXWlcu1ppbHZFnFEzhcVRuiun7a3XHLTXT4YndP6uaWLs72V7Stl2opzDTtnH4ii1MxZzHKaarnGo7ldEb5jtb4qiY8Mg3exFwwNVYbPdouHyvA3abtnJsPNm5VTO+Iv1Vb64+SIoifDEx2nzYvaXtszzDVZbROdzVcjiVexMqi3dn+1RbiqPk3JdsN4Pma3c8w2oNf2PY2FsVxftZfcqiq7frid8Tc5+LTv5d08s80xEc4aC2KZBc0xsr03leIom3iLeFi7eomOWm5cmblVM+GJrmPkUHw3cguU5hpzUVuiZtV2q8Bdr3clNVMzXRHy8a5+a1kj2vtJZdrfSuNyLN6Z9j4in3Nyn7a1XHLTXT4Yn8vLHNIK14JurMNnuy/DZTN6mcxyaqqxdtzPuptzVNVurd3N08X46ZXWwfnGy/aZss1FOP0/YzC/TbmYtZjlNNVyK6O5XRG+Yjm3xVG7wzzvpxm0nbZn+Gqy2j7NzNyOJV7Dyrqd2r+1RbiqPk3A/Xhdaqw+oNpVrLsBdpvWMnw/sauqmd8dWmqaq4ifB7mmfDTLWOx3ILmmNmGm8pv0TRiLOEprvUTz03K5muuPkqqmGfNhPB8zSM8wuotfWIw1jDVxesZfXVFVy9cid8VXN2+IpieXi88zzxEc+t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AFLeTBv8rH/Ff+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RTe2TpPhfE6fPrQNPNsnSfC+J0+fWga/XZlLPRDViAPewAAAAAAAANQMvtQKxvH7fX6SUACst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BW20HbVozQ+IuYTMcfXjMyt8lWDwNMXblE9yqd8U0z4JmJ8CC8KfaziNJ4K1pjTmImznONt9UxGItz7rDWZ3xEUz2q6t08vPERv55iYrPYbwfrussBZ1Dq+/iMJlF/3eHw9vkvYmP581T9rRPa5N88/JG6ZCX43hbYKi5MYHSGIvW+1Vex9NufyRbq/a0/RPGopq5t8b0AyzY1s9y2xTasaUy25ER9tiaJv1T8tczKwIjdG6OYBDNpm0nT2zrLaMTn+Iqm/e39QwdiIqvXt3PujfERHhmYj5eRMb1yizaru3aoot0UzVVVPNERyzLz2zLE5ntp2z00U3aqas0xfUbHG5Yw2Gp3zHJ/Roiapjtzv7oLZzLhaYucRV9jNKWKLETyTiMXNVUx8UUxEfrdrSXCtyzF4u3Y1RkN7LrVU7pxWFvdXpp8M0TETEfFMz4FvaW2TaI03llrB4TTuXYiqmndXiMZh6L925PbmqqqJ5+5G6O5Cq+EbsUyK5pHHak0pl1jLcxy6ib9+xhaOJav2Y5a/cRyU1Uxvq3xHLumJ7UwGhMpzHB5vluHzDLMTaxWCxFEXLV61Vxqa6Z7cS+pkzgXayv0ZlmekMXdmrDXLU43BxVP2lcTEXKY+OJird/RnutX4m/bw2Hu379cUWbVE111TzU0xG+ZBDdpu0zTuzrL7d/PsRXVib0TNjB2Iiq9d3duI3xER4ZmI+XkUFmPC0xk36vsbpTD0WYnknEYyqqqY+SmIj9apr1zNNtW2amiq7VRczXFTRb43LGGw1O+d0R/RoiZ3dud/dbU0xso0Rp3LLeDwenMtv8AFp3VX8Xh6L925PbmqqqJnl7kbo7kQCodI8KzKsZi7eH1Rkd7LbdU7pxWGu9Xop8NVG6Koj4uNPgaNyzH4TNcvw+Oy3EWsVg8RRFy1etVcamumeaYlnXhI7Fcj60sbqbSmX2ctx+X09WxGHw1HEtXrMfbTFEclNVMe63xu3xE7+1u4nAt1lfnFZpo/GXZqsdTnHYOKp+0mJiLlMfHxqat3gqntg1cg+0/afp3Zzgbd3Pb9dzF3ombGCw8RVeux3d0zERT4ZmI7m+eRMsZibWCwd/FYmuKLFi3VduVT/FppjfM/kh582YzTbXtlpovXq7dzNcVPLPuow2HpiZ3RH9Ginm7c+GQWxmHC0xtV+fsdpTD0WYnk6vjKqqpj5KYiP1pBo/hV5TjcXbw+qckvZZbrmI9lYa71einw1U8WKoj4uNPgW7pvZTojT+W28Hg9N5Zeimni1XsXh6L9253ZqrqiZ5e5zdyIU9wlNi2SW9KYvVGk8BZy7GYCOq4rDYani2r1rf7qqKI5Kaqd+/k3RMRPgBpDLsdhcywFjG5fiLWJwl+iLlq9aqiqmumeaYmH0MrcC3WV+5Xmuj8Zdmuzbt+zsFFU/aRxopuUx4Jmqmrd/WnttUgAAAAMG/ysf8AFf8AqW8mDf5WP+K/9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3Kf736G43kAAAAAAAAAAAAAAAAAAAAAAAAAAAAAAAAAAAAAAAAAAAAAAAAAAAAAAAAAAAAAAAAArHhMe8dqj8HZ9PbWcrHhMe8dqj8HZ9PbBVXAb/AIFrH8JhP2XWo2XOA3/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AAAAAAAAAAAAAAAAAAAAAAAAAAAAAAAAAAAAAAAAAAAAAAAAAAAAAAAAAAAAAAAAAAAAAAAAAAAAAAAAAAAAAAAAAAAAAAAAAAAAAAAAAAAAAAAAAAAAAAAAAAAAAAAAAAAAAAAAAAAAAAAAAAAAAAAAAAAAAAAAAAAAAAAAAAAAAAAAAAAAAAAAAAAAAAAAAAAAAAAAAAAAAAAAAAAAAAAAAAAAAAAAAAAAAAAAAAAAAAAAAAAAAAAAAAAAAAKG4Z3vTYP8bWfR3TgY+9NjPxte9HaOGd702D/G1n0d04GPvTYz8bXvR2gXyAAAAAAAAAAAAAAAAAAAACsM9266ByLOcblWZ5tetY3B3arF6iMHdqimumd0xvindPyAs8VF2RezX4av8A6De9VLadYZZqPZtmmo9O4iu/goweJqt3KrdVueNbpqieSqInngGK7X/71+EBHsq5NWEzTM5mqZq3bsLb3zu39rdao3b2pdSbf9nmlrv2PsYy9mFWHiLfU8rsxcooiOSIiqZpomI8Eyw7pzBZnmedYXL8ipvV5jjKvY1qizVxaq+PHFmnf2omJmJ38m7fv5GudDcF7TmBy61Xq/E4nNMxqpibluxdm1Ytz3Kd3uqvjmY39yAd/T/CU2f5ti6LF+/mOVzXO6K8dh4ijf4Zoqq3fHO6FyYTE2MZhrWJwl63fw92mK7d21VFVNdM80xMckwy1tk4N2XZfp7FZ1oSvFU3sJRN29l96vqkXKIjfM26ufjRG+d079/a3Tz8PghbRcTl+o40bmN+qvLcfFVeDiud/UL0RNU0x3KaoieT+dEd2QaZ2uYyrAbLdWYm3M03KMrxEUzHambcxE/llkvgcYSjE7Xa7tcb6sNlt67T4Jmqij9lctT7dfef1d+L7n7GY+BZ76uZfie76ayDaz5M3wlGYZTjcHdiJt4ixXZqie3FVMxP7X1gPPrg0YurB7bdM1Uzui5cu2qo7sVWa4/bMT8jae2bGVYDZPq2/bmYrjLL9ETHamqiad/62IOD378+lPG//ZU2lt+95rVniU/tgGY+BlhKMRtYxV2uN84bK712ie5VNy1R+yqW22LuBR75ub/ie56ay2iDn6iwlGYafzPB3YibeIwt2zVE9uKqJif2sH8GDF1YTbfp3izupvTftVR3YmzXu/XET8jfeL/gt7+pV+x588HL37NK+MV+irBtPbhjKsDsi1betzMVTl121vj+nHE/9zMPAuwlF/ajmF+uN84fKrlVHgqm5ap3/kmWkeEP7y2q/FY9JSzxwJvfDzv8Vz6a2DZjlatwlGYaVznB3YibeIwV6zVE9uKqJif2uq+XNv8AsrG/ga/NkGD+Cxi6sLtvyGimd1OIoxFqvwx1CuqP10w308+eDT7+Gl/wl70Fx6DAAADNHCY9srr7wHWJ1z/Yz7G2+qfYvqvUurdVu79/E5ONxeJ4d25Un/79v/4+/wDUg3kwb/Kx/wAV/wCpP/37f/x9/wCpRzZx9kfby079nPZP2V+zlj2V7J39V6r1aONx9/Lxt+/fvB6Kg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8Acp/vfobjeTBvBh9/3Kf736G43kAAAAAAAAAAAAAAAAAAAAAAAAAAAAAAAAAAAAAAAAAAAAAAAAAAAAAAAAAAAAAAAAArHhMe8dqj8HZ9PbWcrHhMe8dqj8HZ9PbBVXAb/gWsfwmE/ZdajZc4Df8A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AAAAAAAAAAAAAAAAAAAAAAAAAAAAAAAAAAAAAAAAAAAAAAAAAAAAAAAAAAAAAAAAAAAAAAAAAAAAAAAAAAAAAAAAAAAAAAAAAAAAAAAAAAAAAAAAAAAAAAAAAAAAAAAAAAAAAAAAAAAAAAAAAAAAAAAAAAAAAAAAAAAAAAAAAAAAAAAAAAAAAAAAAAAAAAAAAAAAAAAAAAAAAAAAAAAAAAAAAAAAAAAAAAAAAAAAAAAAAAAAAAAAAAAAAAAAAAKG4Z3vTYP8AG1n0d04GPvTYz8bXvR2jhne9Ng/xtZ9HdOBj702M/G170doF8gAAAAAAAAAAAAAAAAAAAKU1Rwb9Iak1FmWdY7Mc/t4rH368Rdps37MURVVO+YpibUzu+OZXWAoDsVND/CupP0ix9SsDDaJwWjNkGcaayS7i7+GowOL6nViaqark1V01zyzTTTHPPcT9/lVMVUzTVETTMbpie2DBXBSrt0bbsli5FPGrtYimjf2quo1zyfJEt7PPPPsHj9ju2rjW7VUxleNjE4aJndF/DTO+I3/0qJmme5O/uN66T1Hlmq8hwucZHiaMTgsRTxqaonlpnt01R2qo5pgHXmImJiY3xLzr09RTkm3vAWcB7m3hNR0WbcU/zIxPF3fLHI3dtG1jluhdKY3Os1u0UxaomLFmZ3VX7u73NFMduZn8kb57TE/B7yLF6y205XirtM3KMJiZzXF3d3JE0VcaJn47nFj5QbJ212ar+yPV9FEb5jLL9fyU0TVP7GWeBlfptbWcXRVO6b2VXqKfDPVLVX7KZbQzfAWs1ynG5fieWxi7Fdi5/Vrpmmf1S8+dn2bYjZVtjwt7N6K6PsZi7mExtNMTP/DnfbrmI7e6J40d3dAPRF+eIu02MPdvVzuot0zXM+CI3vzy/G4XMsDYxmAxFrE4S/RFy1etVRVTXTPNMTCvOEHrfB6M2cZpx79FOZ5hYrwmCsxPu6qq44s1xHcpiZnfzckR24BkDg32KsTtt0tRRG+ab9y5PxU2q6p/Y2ht1s1X9j+rqKI3zGX3K/kpjjT+qGa+Bjpq7j9d4/P7lufYuWYabVFe7nvXeSIj+xFe/wCOO62BnuW2s4yTMMsxH/UY3D3MNc/q10zTP6pBjfgW3qbe1PMbdU7pu5Rdpp8Mxdsz+yJbWeeGzPO72y3bDhL+c0V2qcBirmDx9ERM7qJ30VzEdvd9tHd3Q9CMDi8Pj8HZxeBv28Rhb1EXLd21VFVNdM80xMc8A/nM7tNjLcXerndRbs11zPgimZYE4M1irEbcNMU0xv4td65Pgimxcn/k1nwitb4PR+zbNLVV+iM0zOxXg8HZifdzNccWqvd3KaZmd/Nv3R21D8C7TV3G60zPUNy3PsXLsNNi3VMc965Mc3xURVv/AK0A0Tt+s1X9jWrKKI3zGCmv5KZiqf1QzdwKb1NG0vNrNU7qrmU1zT4d161/u2BqPK7WeaezPKb87rWOwt3DVz3IrpmmZ/WwHsnz+7sw2v4W/ndFdm3g79zA5hRumZopnfRVO7t8Wd1Xh4oPQ18OfXabGRZjerndRbw1yuZ8EUzL6MHirGNwlnFYO9bv4a9TFdu7bqiqmumeWJiY54Vfwktb4PSWzXM8LN+iM1zWxXg8LZifdTFccWuvd2oppmeXu7o7YMrcF6xVf246c4se5t+yLlU9yIw9z/nub/Y84FemruK1Zm+o7tufYuBw3sW1VMck3bkxM7vippnf/XhsMAAAABg3+Vj/AIr/ANS3kwb/AC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AAAAAAAAAAAAAAAAAAAAAAAAAAAAAAAAAAAAAAAAAA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Fc7ZdlOVbTMot0Ymv2Hm+GifYuOop4007+eiuP41E9znieWO3vzDOyTbBoTH3utunHdTrndN/KMduoux4aeNTV+WluQBhzDbF9rGucztXtT+ybdMcnsvN8b1SaI7cU08aqr5N0Q1Tsj2a5Ts1yCrA5bM4jG35ivF425TurvVRzcn8WmN87qe1vnnmZlOgBSG3nYXh9oGI+zWR4izgNQ00RRc6rE9SxURG6OPMctNURyRVunkiImOaYu8BhbBbPNtmjuPg8lsZ3hsPMzPFy/HxNqrw7qa935YiX15PsF2l60zinF6tu3MFRXui5jMzxXV7vF7lNMVTVM+CZpjwtvAI3s80ZlWg9MYbJMkt1RZtzNdy7X9veuT9tXVPdndHxRER2kkAFG7edhNjX2KnPMgxFnA6g4sU3YuxMWsVERujjTHLTVEcnG3TviIie6ojA7PttukIrwWTWM8wuHmZ9zl+PibVXhiKa90fLES3SAxFkuwPaTrPOacXq67cwNFcx1XGZlivZF6af6NMVTMz4Kppjwtd6A0flehtMYbJMktzTh7W+qu5Xy13rk/bV1T25n9URERyQkQAonbzsGs67xlWe6dv2cDn80xF6i7ExaxW6N0TMxEzTXu5N+6YndG/dzr2AYWwOgNt2kaasDk9jPcLht87qMBj4m1PhiKa90fkiX3ZFsA2jayzmMZq+9XgLdcx1XF5hifZF+qn+jTFUzM+CqaYbbAR/Qmksr0RpnC5HklqaMLYiZqrq5a7tc/bV1T25n/aI5IhIAAAAAAYN/lY/4r/1LeTBv8rH/ABX/AK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ALlP9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abS9TZvkue2MPlmL6jZqw1NyaepUVb6pqrjfvmJ7UQstTe2TpPhfE6fPrdW5rOi02mKa4iY8Jxa1YOX1/al+Ev8AIteqdf2pfhL/ACLXqouLd+i2b46fxCPxlKOv7Uvwl/kWvVOv7Uvwl/kWvVRcP0WzfHT+IPGUo6/tS/CX+Ra9U6/tS/CX+Ra9VFw/RbN8dP4g8ZSjr+1L8Jf5Fr1Tr+1L8Jf5Fr1UXD9Fs3x0/iDxlKOv7Uvwl/kWvVOv7Uvwl/kWvVRcP0WzfHT+IPGUo6/tS/CX+Ra9U6/tS/CX+Ra9VFw/RbN8dP4g8ZSjr+1L8Jf5Fr1Tr+1L8Jf5Fr1UXD9Fs3x0/iDxlKOv7Uvwl/kWvVOv7Uvwl/kWvVRcP0WzfHT+IPGUo6/tS/CX+Ra9U6/tS/CX+Ra9VFw/RbN8dP4g8ZSjr+1L8Jf5Fr1Tr+1L8Jf5Fr1UXD9Fs3x0/iDxlKOv7Uvwl/kWvVOv7Uvwl/kWvVRcP0WzfHT+IPGUo6/tS/CX+Ra9U6/tS/CX+Ra9VFw/RbN8dP4g8ZSjr+1L8Jf5Fr1Tr+1L8Jf5Fr1UXD9Fs3x0/iDxlKOv7Uvwl/kWvVOv7Uvwl/kWvVRcP0WzfHT+IPGUo6/tS/CX+Ra9U6/tS/CX+Ra9VFw/RbN8dP4g8ZSjr+1L8Jf5Fr1Tr+1L8Jf5Fr1UXD9Fs3x0/iDxlKOv7Uvwl/kWvVOv7Uvwl/kWvVRcP0WzfHT+IPGUo6/tS/CX+Ra9U6/tS/CX+Ra9VFw/RbN8dP4g8ZSjr+1L8Jf5Fr1Ut2aamzfOs9v4fM8X1azThqrkU9Sop3VRVRG/fER2plVSebG+k+K8Tq8+h4rx2Swo2auqmiInw/pDMTPiuQBSUoAAAAAAAAAAAAAAAAAAAAAAAAAAAAAAAAAAAAAAAAAAAAAAAAAAAAAAAAAAAAAAAAAAAAAAAAAAAAAAAAAAAAAAAAAAAAAAAAAAAAAAAAAAAAAAAAAAAAAAAAAAAAAAAAAAAAAAAAAAAAAAAAAAAAAAAAAAAAAAAAAAAAAAAAAAAAAAAAAAAAAAAAAAAAAAAAAAAAAAAAAAAAAAAAAAAChuGd702D/G1n0d04GPvTYz8bXvR2jhne9Ng/xtZ9HdOBj702M/G170doF8gAAAAAAAAAAAAAAAAAAAAAAAAAAAAAAAAAAAAAAAAAAAAAAAMG/ysf8AFf8AqW8mDf5WP+K/9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im9snSfC+J0+fWgaebZOk+F8Tp8+tA1+uzKWeiGrEAe9gAAAAAAAAagZfagVjeP2+v0koAFZb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3Kf736G43kAAAAAAAAAAAAAAAAAAAAAAAAAAAAAAAAAAAAAAAAAAAAAAAAAAAAAAAAAAAAAAAAArHhMe8dqj8HZ9PbWcrHhMe8dqj8HZ9PbBVXAb/AIFrH8JhP2XWo2XOA3/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Cm9snSfC+J0+fWuRTe2TpPhfE6fPrdi483Gkta8EDAXVEAAAAAAAAAAAAAAAAAAAAAAAAAAAAAAAAAAJ5sb6T4rxOrz6EDTzY30nxXidXn0PBeeUtNGacVyAKCm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Ut5MG/ysf8AFf8A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979DcbyYN4MPv8AuU/3v0NxvIAAAAAAAAAAAAAAAAAAAAAAAAAAAAAAAAAAAAAAAAAAAAAAAAAAAAAAAAAAAAA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FX7bfuN5b92tBV+237jeW/dunc2co69pa1YKvAXpEAAAAAAAAAAAAAAAAAAAAAAAAAAAAAAAAAAOppXpPk/jlnz4ct1NK9J8n8cs+fCK34dWksw0YA+bpgAAAAABTe2TpPhfE6fPrXIpvbJ0nwvidPn1uxcebjSWteCBgLqiAAAAAAAAAAAAAAAAAAAAAAAAAAAAAAAAAAEo2ZdN8t8r6KtF0o2ZdN8t8r6Kt5dty1pyz2ZjFfAD54mAAAAAAFN7ZOk+F8Tp8+tcim9snSfC+J0+fW7Fx5uNJa14IGAuqIAAAAAAAAAAAAAAAAAAAAAAAAAAAAAAAAAASjZl03y3yvoq0XSjZl03y3yvoq3l23LWnLPZmMV8APniYAAAAAAU3tk6T4XxOnz61yKb2ydJ8L4nT59bsXHm40lrXggYC6ogAAAAAAAAAAAAAAAAAAAAAAAAAAAAAAAAABPNjfSfFeJ1efQgaebG+k+K8Tq8+h4LzylpozTiuQBQUwAAAAAAAAAAAAAAAAAAAAAAAAAAAAAAAAAAAAAAAAAAAAAAAAAAAAAAAAAAAAAAAAAAAAAAAAAAAAAAAAAAAAAAAAAAAAAAAAAAAAAAAAAAAAAAAAAAAAAAAAAAAAAAAAAAAAAAAAAAAAAAAAAAAAAAAAAAAAAAAAAAAAAAAAAAAAAAAAAAAAAAAAAAAAAAAAAAAAAAAAAAAAAAAAAAAChuGd702D/G1n0d04GPvTYz8bXvR2jhne9Ng/wAbWfR3TgY+9NjPxte9HaBfIAAAAAAAAAAAAAAAAAAAAAAAAAAAAAAAAAAAAAAAAAAAAAAADBv8rH/Ff+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p5tk6T4XxOnz60DX67MpZ6IasQB72AAAAAAAABqBl9qBWN4/b6/SSgAVl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AAAAAAAAAAAAAAAAAAAAAAAAAAAAAAAAAAAAAAAAAAACseEx7x2qPwdn09tZyseEx7x2qPwdn09sFVcBv+Bax/CYT9l1qNlzgN/wLWP4TCfsutRgAAAAAAAAAAAAAAAAAAAAIHtk6MYXxynzK08QPbJ0YwvjlPmVvddmbs9WKsFNgL+hAAAAAAAAAAAAAAAAAAAAAAAAAAAAAAAAAAAAagAfMk4AAAAAAq/bb9xvLfu1oKv22/cby37t07mzlHXtLWrBV4C9IgAAAAAAAAAAAAAAAAAAAAAAAAAAAAAAAAAB1NK9J8n8cs+fDluppXpPk/jlnz4RW/Dq0lmGjAHzdMAAAAAAKv22/cby37taCr9tv3G8t+7dO5s5R17S1qwVeAvSIAAAAAAAAAAAAAAAAAAAAAAAAAAAAAAAAAAdTSvSfJ/HLPnw5bqaV6T5P45Z8+EVvw6tJZhowB83TAAAAAACm9snSfC+J0+fWuRTe2TpPhfE6fPrdi483Gkta8EDAXVEAAAAAAAAAAAAAAAAAAAAAAAAAAAAAAAAAAJRsy6b5b5X0VaLpRsy6b5b5X0Vby7blrTlnszGK+AHzxMAAAAAAKb2ydJ8L4nT59a5FN7ZOk+F8Tp8+t2LjzcaS1rwQMBdUQAAAAAAAAAAAAAAAAAAAAAAAAAAAAAAAAAAlGzLpvlvlfRVoulGzLpvlvlfRVvLtuWtOWezMYr4AfPEwAAAAAApvbJ0nwvidPn1rkU3tk6T4XxOnz63YuPNxpLWvBAwF1RAAAAAAAAAAAAAAAAAAAAAAAAAAAAAAAAAACebG+k+K8Tq8+hA082N9J8V4nV59DwXnlLTRmnFcgCgpgAAAAAAAAAAAAAAAAAAAAAAAAAAAAAAAAAAAAAAAAAAAAAAAAAAAAAAAAAAAAAAAAAAAAAAAAAAAAAAAAAAAAAAAAAAAAAAAAAAAAAAAAAAAAAAAAAAAAAAAAAAAAAAAAAAAAAAAAAAAAAAAAAAAAAAAAAAAAAAAAAAAAAAAAAAAAAAAAAAAAAAAAAAAAAAAAAAAAAAAAAAAAAAAAAAAFDcM73psH+NrPo7pwMfemxn42vejtHDO96bB/jaz6O6cDH3psZ+Nr3o7QL5AAAAAAAAAAAAAAAAAAAAAAAAAAAAAAAAAAAAAAAAAAAAAAAAYN/lY/4r/wBS3kwb/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U3tk6T4XxOnz60DTzbJ0nwvidPn1oGv12ZSz0Q1YgD3sAAAAAAAADUDL7UCsbx+31+klAArL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wC5T/e/Q3G8mDeDD7/uU/3v0NxvIAAAAAAAAAAAAAAAAAAAAAAAAAAAAAAAAAAAABwddapy/RmlcfnubV7sNhbfGiiJ3VXa55KaKfDM7o/XzO8xRwidc4zaZtAwekdLcbFZfhMR7Hs0Wp3xisTM8WqvucWOWmJ5t3GnfukHV0/wntZZnqPLcDcyvT1GHxWLtWappsXuNTTVXETunqu7funufI2E82MtyqvItq+Fyi7cpu3MBndGEquUxuiqbd+KZmPj3PScH5YvE2MHhb2Jxd2izh7NE3Ll25VxaaKYjfMzM80RDLm0HhT12cdewmhsrsXrFuZpjHY+Kpi54abcTExHcmZ+OISPhl6rvZTonLsgwlybdzOL1U3ppnlmza3TNPy1VUfJEw4XBF2aZZiMjuayzvB2sXibt6q1gKL1MVUWqaJ3VXIieTjTVvjf2uLyc4IHRwltouHrov37OV12ap3xTcwVUUVfFMVRP6107G+ELlmtsys5Ln2EoynOb08WxVTXxrGIq/mxM8tNU9qJ37+7v3Qu7HYPDY/CXMLjsPZxOGuRxa7V6iK6Ko7kxPJLB3CO0HZ2d7Q7dWRxXh8sx1EYzCRTVO+xXFW6qimefkmImO5FUdwG+H443F4fAYO/i8bet2MNYom5du3KuLTRTEb5mZ7URCL7JdTVaw2cZDnl2YnEYnDxF+Y5N92iZornd2t9VMyqPhnarvZZpDK9O4S5NFebXarmI4s8s2bW6eLPgmqqmf7II9r/AIVF23jruF0NlWHuYeiZpjG5hFU9U8NNumY3R3Jmd/diEMt8JbaLhq6L2Is5XXZq5Ypu4Kqmmr4piqJ/WsHgjbNMsuaenWWdYO1isZiLtVvAReoiqm1RRPFmuInk401RVG/tRTyc8tK4/BYXMcHdwmYYazisLdji12b1EV0VR3JieSQUrsa4QWV64zGzkud4WnKc6u8lndXxrGIq/m0zPLTV3KZ37+1O/kXkwHwh9DW9nG0en7Bzcw+XYuinHYLi1TvsVcaYmiJ5/c1RvjuRMNp7LNSTq/Z7kOeVzE3sXhqZvbubqtMzRc3eDjU1AkWYYzDZdgcRjMdft4fCYeibt27cq3U0UxG+Zme5uZZ17wqb9GOu4bQ+VYerDUTNMY3MIqmbnhpt0zHFjub5me7EO9w0dV3su0xlOm8JcmiczuVX8TxZ57VvdupnwTVVE/2HzcEjZplkaZp1jnODtYrHYq7XTgYvURVTZt0TNM1xE/xpqirl7URG7nkFc2+EttFwtyi9ibOV3LVXLFN3B1U01fFMVRP6137Gdv8Aleu8faybOMLTlOeXOSzEV8aziJ7lMzy01f0Z5+1MzyLmzHAYTM8HdwmY4WxisLdji12b1EV0VR3JieSWCdv+iadmu0yKcjquWMDiKaMfgZpqnjWJ4076Yq5/c1U8nb3TSDf75syx2FyzL8Rjswv28Pg8Pbm7du3J3U0UxG+ZmXD2aaj67dBZFnlW7quMwtNd2KeaLse5riPBxoqUfw09V3sDkGT6ZwlyaPshXVicVFM7t9u3McSmfBNU7/jogHE15wqcTGOu4fRGU4f2LRM0xjMwiqqq54abdMxxY7m+Z8MRzIla4S20TCXKLuKsZXctVcsUXsHVTTVHgmKon9ayuCVs0yy1pa3rDN8HaxOY4y5XGC6tRFUWLVNU08amJ5qqqoq5e5Ebued+iczy/B5rgruDzPC2MXhLscWuzftxXRVHhieQFO7GdvuVa9x1vJ81wsZTntcf8Kjj8aziJjniiqeWKv6M/JMrsefu3fRvtZbUOp5Hcu2MHcijMMvqiqeNZ91PuYn+jXTO7t7t29uHZ5qGNV6HyPPIiIrxuFou3Kaeam5u3VxHxVRVAJCAAAArHhMe8dqj8HZ9PbWcrHhMe8dqj8HZ9PbBVXAb/gWsfwmE/ZdajZc4Df8A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Cm9snSfC+J0+fWuRTe2TpPhfE6fPrdi483Gkta8EDAXVEAAAAAAAAAAAAAAAAAAAAAAAAAAAAAAAAAAJ5sb6T4rxOrz6EDTzY30nxXidXn0PBeeUtNGacVyAKCmAAAAAAAAAAAAAAAAAAAAAAAAAAAAAAAAAAAAAAAAAAAAAAAAAAAAAAAAAAAAAAAAAAAAAAAAAAAAAAAAAAAAAAAAAAAAAAAAAAAAAAAAAAAAAAAAAAAAAAAAAAAAAAAAAAAAAAAAAAAAAAAAAAAAAAAAAAAAAAAAAAAAAAAAAAAAAAAAAAAAAAAAAAAAAAAAAAAAAAAAAAAAAAAAAAAAUNwzvemwf42s+junAx96bGfja96O0cM73psH+NrPo7pwMfemxn42vejtAvkAAAAAAAAAAAAAAAAAAAAAAAAAAAAAAAAAAAAAAAAAAAAAAABg3+Vj/iv/Ut5MG/y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AHv0NxvJg3gw+/7lP979DcbyAAAAAAAAAAAAAAAAAAAAAAAAAAAAAAAAAAABxdZaky/SOmcfnmb3OJhMHbmuYj7aurmpop8MzMRHxgqnhR7Tes3Sv2Eym/xc+za3NMVUz7rD2OaqvwTPLTT8s/xUV4IezP2DgZ1vnNjdisTTNvLaK45aLU8lV346uaP6O/tVKr0BkWa7eNsGKzPPOP8AY+m5GJx1VMzxbVmJ3UWKJ7W/dxY7e6KqueJbqw1i1hsPasYe3RasWqIot26I3U00xG6IiO1EQDzyz3/7weYf/wB0XP8A5uXoi87s9/8AvB5h/wD3Rc/+bl6Igxpw2cTVXtByPCzPuLWVxdiPDVduRPmQ0Rwe8PThtjGlLdEbonCdU+Wquqqf1zLN3DW99PKvxLa9PfaY2D+87pLxCj/mCeMvcOPD01ZdpHE7vd0XcTb3+CYtz/7WoWZeHD/2BpXxq/5lIJXwPcRVf2PU26p3xYzC/bp8ETxav21Sp7hrYmq5tKyjDb/cWsqoriPDVdu7/wBVMLZ4GnvS4n8aXvR2lOcM/wB9jBfimz6W8DTmwTD04bY5pK3RG6JwNNz5apmqf1ynyEbEPeh0h+LbPmpuDLPDkw9M2NH4mI93FWKtzPdiYtTH7J/KnvBDxFV/Y1hbdU74sYy/bp8ETVFX7apQnhx/9laR/DYnzbaXcDr3oJ/GN/8AZQCmuGliaru1HLrG/wBxZyq3ujwzduzM/s/I09sOw9OG2QaRt0RuicutXPlqjjT+uZZY4ZPvuWfxZZ8+41dsa96bR/4qw3o4BMWU+HLh6YuaOxMR7uqMXbqnuxHUZj9stWMt8OX+C6N/r4v9lkFgcEnEVX9i2XW6p3xYxOIt0+COqTV+2qVEcM3E1Xtq+EszPubGV2qIj47lyqf2rv4IHvOWfHr/AO2FD8MP34KvxfY/bUDWOxfD04bZLo+3RG6JyvD3Plqoiqf1ymaJ7I/eq0d+J8J6GhLAZO4cmHppx2j8TEe7uW8VbmfBTNqY8+VpcFDEVX9iWT0VTv6hexFuPi6rVV/7lacOf/8ABP8Afv8ATrD4I3vMYLxvEeeC5wAAYN9oHap8E/8A5xs+uDeSseEx7x2qPwdn09tlv2gdqnwT/wDnGz67k6s2PbQNM6fxmb59l3Uctw0Uzer9m2rm6JqimPcxXMzyzHaBcvAb/gWsfwmE/ZdajZc4Df8A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Cm9snSfC+J0+fWuRTe2TpPhfE6fPrdi483Gkta8EDAXVEAAAAAAAAAAAAAAAAAAAAAAAAAAAAAAAAAAJ5sb6T4rxOrz6EDTzY30nxXidXn0PBeeUtNGacVyAKCmAAAAAAAVprDXmaZLqPF4DC2MFXZs8Ti1XKKpqnfRTVO/dVHbl6dl2S02quaLPHw8WJnwWWKb9tDOvvXLvm6/XPbQzr71y75uv13v8AQ9r/AKR+WPPC5BTftoZ1965d83X657aGdfeuXfN1+ueh7X/SPyeeFyCm/bQzr71y75uv1z20M6+9cu+br9c9D2v+kfk88LkFN+2hnX3rl3zdfrntoZ1965d83X656Htf9I/J54XIKb9tDOvvXLvm6/XPbQzr71y75uv1z0Pa/wCkfk88LkFN+2hnX3rl3zdfrntoZ1965d83X656Htf9I/J54XIKb9tDOvvXLvm6/XPbQzr71y75uv1z0Pa/6R+TzwuQU37aGdfeuXfN1+ue2hnX3rl3zdfrnoe1/wBI/J54XIKb9tDOvvXLvm6/XPbQzr71y75uv1z0Pa/6R+TzwuQU37aGdfeuXfN1+ue2hnX3rl3zdfrnoe1/0j8nnhcgpv20M6+9cu+br9c9tDOvvXLvm6/XPQ9r/pH5PPC5BTftoZ1965d83X657aGdfeuXfN1+ueh7X/SPyeeFyCm/bQzr71y75uv1z20M6+9cu+br9c9D2v8ApH5PPC5BTftoZ1965d83X657aGdfeuXfN1+ueh7X/SPyeeFyCm/bQzr71y75uv1z20M6+9cu+br9c9D2v+kfk88LkFN+2hnX3rl3zdfrntoZ1965d83X656Htf8ASPyeeFyCm/bQzr71y75uv1z20M6+9cu+br9c9D2v+kfk88LkFN+2hnX3rl3zdfrntoZ1965d83X656Htf9I/J54XIKb9tDOvvXLvm6/XSbQGssw1FnN7CY2zhLdujD1XYmzTVE74qpjt1Tye6lFbXRtNjRNpXEeEf+kVRKfAOY2AAAAAAAAAAAAAAAAAAAAAAAAAAAAAAAAAAAAAAAAAAAAAAAAAAAAAAAAAAAAAAAAAAAAAAAAAAAAAAAAAAAAAAAAAAAAAAAAAAAAAAAAAAAAAAAAAAAAAAAAAAAAAAAAAAAAAAAAAAAAAAAAAAAAAAAAAAAAAAAAAAAAUNwzvemwf42s+junAx96bGfja96O0cM73psH+NrPo7pwMfemxn42vejtAvkAAAAAAAAAAAAAAAAAAAAAAAAAAAAAAAAAAAAAAAAAAAAAAABg3+Vj/AIr/ANS3kwb/AC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Yv4X+u8XmusutKzx7WW5TxK7tO//AK+/XRFUVT4KaaoiPDNXgbQRjN9n+kc5zG9j8203lOMxt7dNy/fwtFdde6IiN8zG+eSIj5AZH2S7eMBs30pRlGB0d7Jv11zdxOLnMuJVfrnt7upTuiI3REb55u7Mpr2XP/8ABP8A+dv/ANSvf2rNB95+RfoVv/Y9qzQfefkX6Fb/ANgYAx+pPZe0LEao9icTq2aVZl7G6pv3b7vVOJx93yb93h3NV7O+En1460yrT/Wp7D9n3Zt9X+yPVOJ7mZ38XqUb+buwzXnOX4O1twx2W28NZpwFGormHpw8URFEW4xM0xRxebdu5N3cbzyvZ7o/Kcws47LNM5RhMZYnjWr9nC0U10Tu3b4mI5OcGW+GzhqqdomSYmY9xcyqm3E+Gm9cmfPhojg8YmjF7F9KXLcxMU4WbU/HRXVTP66Ve8MvSd7NtF5dqDCW5ruZPeqpvxTHLFm5uiavkqpo/OmUa4I207LcBld7R2fYu3hLkXqr2X3b1UU0VxV9ta3zyRPG31R3eNPg3hqtl/hx4imnLdI4ff7uu9ibm7wRTbj/ANzTONxmGwOEuYrG4izh8Nbp41d67XFFFMd2ZnkiGEOEZrq1tG2i2bWQcfE5dgqIwWDmimZnEVzV7qumOf3UzER3Ypie2DRXBAwtWH2OWrlUboxOOv3afDEcWj9tEqZ4auGqt7TMpxG73F3KaKYnw03bu/8AVMNU7LtNTpDZ9kWRV7urYTDUxe4vN1WqZqubvBxqqlO8M7Sd7M9JZXqLCW5rqyq7VaxHFjlizc3bqp8EVUxH9sFmbAsTRi9jek7luYmKcFTa+WiZon9dMp+yzwR9p2W4TJq9G57i7WEvW71V3L7l6qKaLlNc76re+eSKuNvmO7xp7jT2OxuFy/B3MXj8TZw2FtU8au9eriiimO7MzyQDMPDkxFMYfR+H3+7mrFXJjuREWo/5z+RP+CNhasPsYwVyqN0YjF4i7T4Yiviftolm3hCa3o2lbSrVGQU3MTgMLTTgMDFNM78RVNU764jn91VO6O7EQ2ps105GktB5HkU8WbmDwtNF2aeabk+6rmPBNU1Aybw0cNVa2p5femPcXsqtTE+GLt2Jj9n5WndheJoxex/SNy3MTFOX27Xy0RxJ/XTKqeGjpO9mGmsp1LhLc1zllyqxieLHLFq5u4tU+CKo3f23P4JG07LbOQzozPMZawmJsXarmArvVxTRdornjVW4meTjRVNUxHb43JzA1Aypw5cRTNejcPExx4jF3Ko7kT1GI/ZP5Go8wx2Ey3B3cXmGJsYXC2o41d69XFFFMd2Znkhgvb5rONpu0+iMgouYnBWYoy/AU00zxr8zVO+qI/pVVbo8EU8wNNcEzC1YfYpldyqN0YjEYi7HxdUmn/2qF4ZeGqs7WcNdmPc38rs1xPxV3Kf+TXez3T1OlNEZJkcTTNWCwtFq5VTzVXN2+uY+Oqap+VRXDT0nexuRZPqfCW5rjL66sNippjfut1zE0VT4IqiY+OuAXFsUxNGL2R6QuW5iYpyyxa+WiiKJ/XTKaMycEnadllOnadG53jLWFxmGuVV4Cq9XFNN63XM1TREz/Giqap3duJjdzS0lmWYYPK8FdxmZYqxhMJajjXL1+uKKKY8MzyAyxw5MRTVjdHYeJ93bt4u5MeCqbUR5srU4KeFqw+xHJa643dXu4i7HxdWrp/8Aay5t01fVtR2p0/YC3cxGFo4mXZfRFO6q97qfdRH9Kuqd3g3b24tCZBRpbRuS5HRMVewcLbs1VRzVVxHuqvlq3z8oO6AAAArHhMe8dqj8HZ9PbWcrHhMe8dqj8HZ9PbBVXAb/AIFrH8JhP2XWo2XOA3/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Cm9snSfC+J0+fWuRTe2TpPhfE6fPrdi483Gkta8EDAXVEAAAAAAAAAAAAAAAAAAAAAAAAAAAAAAAAAAJ5sb6T4rxOrz6EDTzY30nxXidXn0PBeeUtNGacVyAKCmAAAAAAFD7Tem+ZeS9FQvhQ+03pvmXkvRUO7u/mauWe8NK8EXAXBGAAAAAAAAAAAAAAAAAAAAAAAAAAAAAAAAAAJ5sb6T4rxOrz6EDTzY30nxXidXn0PBeeUtNGacVyAKCmAAAAAAAAAAAAAAAAAAAAAAAAAAAAAAAAAAAAAAAAAAAAAAAAAAAAAAAAAAAAAAAAAAAAAAAAAAAAAAAAAAAAAAAAAAAAAAAAAAAAAAAAAAAAAAAAAAAAAAAAAAAAAAAAAAAAAAAAAAAAAAAAAAAAAAAAAAAAAAAAAAAAUNwzvemwf42s+junAx96bGfja96O0cM73psH+NrPo7pwMfemxn42vejtAvkAAAAAAAAAAAAAAAAAAAAAAAAAAAAAAAAAAAAAAAAAAAAAAABg3+Vj/AIr/ANS3kwb/AC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FN7ZOk+F8Tp8+tA082ydJ8L4nT59aBr9dmUs9ENWIA97AAAAAAAAA1Ay+1ArG8ft9fpJQAKy3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AAABlXMuDtq3FbUsVqW3mORRgbuc15jTbqv3uqRbm/NzdMdS3cbd2t+7f22qgB+WLw1jGYW9hsXaovYe9RNu5auU8amumY3TExPPEwy5tB4LFd7H3sXoXNMPZsXJmqMDj5qiLfgpuREzMdyJj45lqgBiG1wadouIqow9+9lduxTPJVcxtU0U/FEUzP6l27GuD9lehswtZzneKpzbO7XLZ3UcWxh6v51MTy1Vdyqd27tRE8q8QB+ONwuHx2Dv4TGWbd/DX6Jt3bVynjU10zG6YmO3Ew/YBlTaBwV7tzHXcVobNMPbw9czVGBx81R1PwU3Iid8dyJjf3ZlDLXBp2i4muixiL2V27NM8lV3GVVUU/FEUzP6m3gFI7GdgOV6Dx9vOc4xVObZ5bj/AIVUUcWzh57tETy1Vf0p+SInlXcAPwzDB4bMcDiMHjrFvEYXEUTau2rlO+mumY3TEx3NzLOvuCtfrx13E6HzXD04auZqjBZhNUTb8FNymJ40dzfET3Zlq0BiKzwadomKrosYm/ldqzTO6KruMqqpp+KIpmf1Ly2MbA8q0DjbecZriYzbPaI/4VfE4tnD743TNFM8s1drjT8kQusAfPmWBwuZ5fiMDmFi3iMHiLc2rtq5G+mumY3TEw+gBk/XnBWxM467iNEZth/YtczVGDzCaqarfgpuUxPGjub4jwzPOiVng0bRMXcos4q/ldqzTyRVdxlVVNMeCIpmf1NugKY2L7Bsp2f4ujN8yxMZtn1MTFu7xOLaw++N08SmeWau1xp7XNEcq5w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AAAAAAAAAAAAAAAAAAAAAAAAAAAAAAAAAAAAAAAAAAAAAAAAAAAAAAAAAAAAAAAAAAAAAAAAAAAAAAAAAAAAAAAAAAAAAAAAAAAAAAAAAAAAAAAAAAAAAAAAAAAAAAAAAAAAAAAAAAAAAAAAAAAAAAAAAAAAAAobhne9Ng/wAbWfR3TgY+9NjPxte9HaOGd702D/G1n0d04GPvTYz8bXvR2gXyAAAAAAAAAAAAAAAAAAAAAAAAAAAAAAAAAAAAAAAAAAAAAAAAwb/Kx/xX/qW8mDf5WP8Aiv8A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Kb2ydJ8L4nT59aBrJ2sZVmGO1FhruCwGLxFuMJTTNdmzVXETx6+TfEc/LCFdb2dfA+Y/o1f+y9Xba2cbLRE1Rh/VFVH/wCuWOp1vZ18D5j+jV/7HW9nXwPmP6NX/s938ez/AHR+WPByx1Ot7OvgfMf0av8A2Ot7OvgfMf0av/Y/j2f7o/J4OWOp1vZ18D5j+jV/7HW9nXwPmP6NX/sfx7P90fk8HLHU63s6+B8x/Rq/9jrezr4HzH9Gr/2P49n+6PyeDljqdb2dfA+Y/o1f+x1vZ18D5j+jV/7H8ez/AHR+TwctqBnPrezr4HzH9Gr/ANmjFb3hrpr/AIflnxx+m9AArb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8Ae/Q3G8mDeDD7/uU/3v0NxvIAAAAAAAAAAAAAAAAAAAAAAAAAAAAAAAAAAAAAAAAAAAAAAAAAAAAAAAAAAAAA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FX7bfuN5b92tBV+237jeW/dunc2co69pa1YKvAXpEAAAAAAAAAAAAAAAAAAAAAAAAAAAAAAAAAAOppXpPk/jlnz4ct1NK9J8n8cs+fCK34dWksw0YA+bpgAAAAABTe2TpPhfE6fPrXIpvbJ0nwvidPn1uxcebjSWteCBgLqiAAAAAAAAAAAAAAAAAAAAAAAAAAAAAAAAAAEo2ZdN8t8r6KtF0o2ZdN8t8r6Kt5dty1pyz2ZjFfAD54mAAAAAAFN7ZOk+F8Tp8+tcim9snSfC+J0+fW7Fx5uNJa14IGAuqIAAAAAAAAAAAAAAAAAAAAAAAAAAAAAAAAAASjZl03y3yvoq0XSjZl03y3yvoq3l23LWnLPZmMV8APniYAAAAAAU3tk6T4XxOnz61yKb2ydJ8L4nT59bsXHm40lrXggYC6ogAAAAAAAAAAAAAAAAAAAAAAAAAAAAAAAAABPNjfSfFeJ1efQgaebG+k+K8Tq8+h4LzylpozTiuQBQUwAAAAAAofab03zLyXoqF8KH2m9N8y8l6Kh3d38zVyz3hpXgi4C4IwAAAAAAAAAAAAAAAAAAAAAAAAAAAAAAAAABPNjfSfFeJ1efQgaebG+k+K8Tq8+h4LzylpozTiuQBQUwAAAAAAAAAAAAAAAAAAAAAAAAAAAAAAAAAAAAAAAAAAAAAAAAAAAAAAAAAAAAAAAAAAAAAAAAAAAAAAAAAAAAAAAAAAAAAAAAAAAAAAAAAAAAAAAAAAAAAAAAAAAAAAAAAAAAAAAAAAAAAAAAAAAAAAAAAAAAAAAAAAAChuGd702D/G1n0d04GPvTYz8bXvR2jhne9Ng/xtZ9HdOBj702M/G170doF8gAAAAAAAAAAAAAAAAAAAAAAAAAAAAAAAAAAAAAAAAAAAAAAAMG/wArH/Ff+pbyYN/lY/4r/wBSDeQAAAAAAAAAAAAAAAAAAAAADL7UDL6zbue50+2lYAs6MAAAAAAAATzY30nxXidXn0IGnmxvpPivE6vPoeC88paaM04rkAUFMi+03oRmXkvS0KHXxtN6EZl5L0tCh1w3fy1XNPaEdeIA7rQAAAAAAAAXJsb6MYrxyrzKFNrk2N9GMV45V5lDj35lJ1htRingClJUD2ydGML45T5lam1ybZOjGF8cp8ytTa63HlI1lFXiAOw1AAAAAAAAGjNK9GMn8Ts+ZDObRmlejGT+J2fMhXd4eHRq3odQBVE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9yn+9+huN5AAAAAAAAAAAAAAAAAAAAAAAAAAAAAAAAAAAAAAAAAAAAAAAAAAAAAAAAAAAAAAAAAKx4THvHao/B2fT21nKx4THvHao/B2fT2wVVwG/wCBax/CYT9l1qNlzgN/wLWP4TCfsutRgAAAAAAAAAAAAAAAAAAAAIHtk6MYXxynzK08QPbJ0YwvjlPmVvddmbs9WKsFNgL+hAAAAAAAAAAAAAAAAAAAAAAAAAAAAAAAAAAAAagAfMk4AAAAAAq/bb9xvLfu1oKv22/cby37t07mzlHXtLWrBV4C9IgAAAAAAAAAAAAAAAAAAAAAAAAAAAAAAAAAB1NK9J8n8cs+fDluppXpPk/jlnz4RW/Dq0lmGjAHzdMAAAAAAKv22/cby37taCr9tv3G8t+7dO5s5R17S1qwVeAvSIAAAAAAAAAAAAAAAAAAAAAAAAAAAAAAAAAAdTSvSfJ/HLPnw5bqaV6T5P45Z8+EVvw6tJZhowB83TAAAAAACm9snSfC+J0+fWuRTe2TpPhfE6fPrdi483Gkta8EDAXVEAAAAAAAAAAAAAAAAAAAAAAAAAAAAAAAAAAJRsy6b5b5X0VaLpRsy6b5b5X0Vby7blrTlnszGK+AHzxMAAAAAAKb2ydJ8L4nT59a5FN7ZOk+F8Tp8+t2LjzcaS1rwQMBdUQAAAAAAAAAAAAAAAAAAAAAAAAAAAAAAAAAAlGzLpvlvlfRVoulGzLpvlvlfRVvLtuWtOWezMYr4AfPEwAAAAAApvbJ0nwvidPn1rkU3tk6T4XxOnz63YuPNxpLWvBAwF1RAAAAAAAAAAAAAAAAAAAAAAAAAAAAAAAAAACebG+k+K8Tq8+hA082N9J8V4nV59DwXnlLTRmnFcgCgpgAAAAABQ+03pvmXkvRUL4UPtN6b5l5L0VDu7v5mrlnvDSvBFwFwRgAAAAAAAAAAAAAAAAAAAAAAAAAAAAAAAAACebG+k+K8Tq8+hA082N9J8V4nV59DwXnlLTRmnFcgCgpgAAAAAAFD7Tem+ZeS9FQ9137F+ttJs/N4eEeOHj/AE0/qxM+C+Bl8dj+XP7n+P8ArXztQDL4fy5/c/x/087UAy+H8uf3P8f9PO1AMvh/Ln9z/H/TztQDL4fy5/c/x/087UAy+H8uf3P8f9PO1AMvh/Ln9z/H/TztQDL4fy5/c/x/087UAy+H8uf3P8f9PO1AMvh/Ln9z/H/TztQDL4fy5/c/x/087UAy+H8uf3P8f9PO1AMvh/Ln9z/H/TztQDL4fy5/c/x/087UAy+H8uf3P8f9PO1AMvh/Ln9z/H/TztQDL4fy5/c/x/087UAy+H8uf3P8f9PO1AMvp5sb6T4rxOrz6EG1XH+nsqrX+J4+H/n/AEivxXIA4DcAAAAAAAAAAAAAAAAAAAAAAAAAAAAAAAAAAAAAAAAAAAAAAAAAAAAAAAAAAAAAAAAAAAAAAAAAAAAAAAAAAAAAAAAAAAAAAAAAAAAAAAAAAAAAAAAAAABQ3DO96bB/jaz6O6cDH3psZ+Nr3o7Rwzvemwf42s+junAx96bGfja96O0C+QAAAAAAAAAAAAAAAAAAAAAAAAAAAAAAAAAAAAAAAAAAAAAAAGDf5WP+K/8AUt5MG/y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wB79DcbyYN4MPv+5T/e/Q3G8gAAAAAAAAAAAAAAAAAAAAAAAAAAAAAAAAAAAAAAAAAAAAAAAAAAAAAAAAAAAAA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BTe2TpPhfE6fPrXIpvbJ0nwvidPn1uxcebjSWteCBgLqiAAAAAAAAAAAAAAAAAAAAAAAAAAAAAAAAAAE82N9J8V4nV59CBp5sb6T4rxOrz6HgvPKWmjNOK5AFBTAAAAAACh9pvTfMvJeioXwofab03zLyXoqHd3fzNXLPeGleCLgLgjAAAAAAAAAAAAAAAAAAAAAAAAAAAAAAAAAAE82N9J8V4nV59CBp5sb6T4rxOrz6HgvPKWmjNOK5AFBTAAAAAACh9pvTfMvJeioXwofab03zLyXoqHd3fzNXLPeGleCLgLgjAAAAAAAAAAAAAAAAAAAAAAAAAAAAAAAAAAE82N9J8V4nV59CBp5sb6T4rxOrz6HgvPKWmjNOK5AFBTAAAAAAAAAAAAAAAAAAAAAAAAAAAAAAAAAAAAAAAAAAAAAAAAAAAAAAAAAAAAAAAAAAAAAAAAAAAAAAAAAAAAAAAAAAAAAAAAAAAAAAAAAAAAAAAAAAAAKG4Z3vTYP8bWfR3TgY+9NjPxte9HaOGd702D/G1n0d04GPvTYz8bXvR2gXyAAAAAAAAAAAAAAAAAAAAAAAAAAAAAAAAAAAAAAAAAAAAAAAAwb/Kx/wAV/wCpbyYN/lY/4r/1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wByn+9+huN5AAAAAAAAAAAAAAAAAAAAAAAAAAAAAAAAAAAAAAAAAAAAAAAAAAAAAAAAAAAAAAAAAKx4THvHao/B2fT21nKx4THvHao/B2fT2wVVwG/4FrH8JhP2XWo2XOA3/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Cm9snSfC+J0+fWuRTe2TpPhfE6fPrdi483Gkta8EDAXVEAAAAAAAAAAAAAAAAAAAAAAAAAAAAAAAAAAJ5sb6T4rxOrz6EDTzY30nxXidXn0PBeeUtNGacVyAKCmAAAAAAFD7Tem+ZeS9FQvhQ+03pvmXkvRUO7u/mauWe8NK8EXAXBGAAAAAAAAAAAAAAAAAAAAAAAAAAAAAAAAAAJ5sb6T4rxOrz6EDTzY30nxXidXn0PBeeUtNGacVyAKCmAAAAAAFD7Tem+ZeS9FQvhQ+03pvmXkvRUO7u/mauWe8NK8EXAXBGAAAAAAAAAAAAAAAAAAAAAAAAAAAAAAAAAAJ5sb6T4rxOrz6EDTzY30nxXidXn0PBeeUtNGacVyAKCmAAAAAAAAAAAAAAAAAAAAAAAAAAAAAAAAAAAAAAAAAAAAAAAAAAAAAAAAAAAAAAAAAAAAAAAAAAAAAAAAAAAAAAAAAAAAAAAAAAAAAAAAAAAAAAAAAAAAUNwzvemwf42s+junAx96bGfja96O0cM73psH+NrPo7pwMfemxn42vejtAvkAAAAAAAAAAAAAAAAAAAAAAAAAAAAAAAAAAAAAAAAAAAAAAABg3+Vj/AIr/ANS3kwb/AC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wC5T/e/Q3G8gAAAAAAAAAAAAAAAAAAAAAAAAAAAAAAAAAAAAAAAAAAAAAAAAAAAAAAAAAAAAA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BTe2TpPhfE6fPrXIpvbJ0nwvidPn1uxcebjSWteCBgLqiAAAAAAAAAAAAAAAAAAAAAAAAAAAAAAAAAAE82N9J8V4nV59CBp5sb6T4rxOrz6HgvPKWmjNOK5AFBTAAAAAACh9pvTfMvJeioXwofab03zLyXoqHd3fzNXLPeGleCLgLgjAAAAAAAAAAAAAAAAAAAAAAAAAAAAAAAAAAE82N9J8V4nV59CBp5sb6T4rxOrz6HgvPKWmjNOK5AFBTAAAAAACh9pvTfMvJeioXwofab03zLyXoqHd3fzNXLPeGleCLgLgjAAAAAAAAAAAAAAAAAAAAAAAAAAAAAAAAAAE82N9J8V4nV59CBp5sb6T4rxOrz6HgvPKWmjNOK5AFBTAAAAAAAAAAAAAAAAAAAAAAAAAAAAAAAAAAAAAAAAAAAAAAAAAAAAAAAAAAAAAAAAAAAAAAAAAAAAAAAAAAAAAAAAAAAAAAAAAAAAAAAAAAAAAAAAAAAAKG4Z3vTYP8bWfR3TgY+9NjPxte9HaOGd702D/ABtZ9HdOBj702M/G170doF8gAAAAAAAAAAAAAAAAAAAAAAAAAAAAAAAAAAAAAAAAAAAAAAAMG/ysf8V/6lvJg3+Vj/iv/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8Acp/vfobjeTBvBh9/3Kf736G43kAAAAAAAAAAAAAAAAAAAAAAAAAAAAAAAAAAAAAAAAAAAAAAAAAAAAAAAAAAAAAAAAArHhMe8dqj8HZ9PbWcrHhMe8dqj8HZ9PbBVXAb/gWsfwmE/ZdajZc4Df8A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Cm9snSfC+J0+fWuRTe2TpPhfE6fPrdi483Gkta8EDAXVEAAAAAAAAAAAAAAAAAAAAAAAAAAAAAAAAAAJ5sb6T4rxOrz6EDTzY30nxXidXn0PBeeUtNGacVyAKCmAAAAAAFD7Tem+ZeS9FQvhQ+03pvmXkvRUO7u/mauWe8NK8EXAXBGAAAAAAAAAAAAAAAAAAAAAAAAAAAAAAAAAAJ5sb6T4rxOrz6EDTzY30nxXidXn0PBeeUtNGacVyAKCmAAAAAAFD7Tem+ZeS9FQvhQ+03pvmXkvRUO7u/mauWe8NK8EXAXBGAAAAAAAAAAAAAAAAAAAAAAAAAAAAAAAAAAJ5sb6T4rxOrz6EDTzY30nxXidXn0PBeeUtNGacVyAKCmAAAAAAAAAAAAAAAAAAAAAAAAAAAAAAAAAAAAAAAAAAAAAAAAAAAAAAAAAAAAAAAAAAAAAAAAAAAAAAAAAAAAAAAAAAAAAAAAAAAAAAAAAAAAAAAAAAAAUNwzvemwf42s+junAx96bGfja96O0cM73psH+NrPo7pwMfemxn42vejtAvkAAAAAAAAAAAAAAAAAAAAAAAAAAAAAAAAAAAAAAAAAAAAAAABg3+Vj/iv/Ut5MG/ysf8V/6kG8gAAAAAAAAAAAAAAAAAAAAAGX2oGX1m3c9zp9tKwBZ0YAAAAAAAAnmxvpPivE6vPoQNPNjfSfFeJ1efQ8F55S00ZpxXIAoKZF9pvQjMvJeloUOvjab0IzLyXpaFDrhu/lquae0I68QB3WgAAAAAAAAuTY30YxXjlXmUKbXJsb6MYrxyrzKHHvzKTrDajFPAFKSoHtk6MYXxynzK1Nrk2ydGML45T5lam11uPKRrKKvEAdhqAAAAAAAANGaV6MZP4nZ8yGc2jNK9GMn8Ts+ZCu7w8OjVvQ6gCqJ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AAAAAAAAAAAAAAAAAAAAAAAAAAAAAAAAAAAAAAAAAAAAAAAAAAAAAAAAAAAAAAAAAAAAAAAAAAAAAAAAAAAAAAAAAAAAAAAAAAAAAAAAAAAAAAobhne9Ng/xtZ9HdOBj702M/G170do4Z3vTYP8bWfR3TgY+9NjPxte9HaBfIAAAAAAAAAAAAAAAAAAAAAAAAAAAAAAAAAAAAAAAAAAAAAAADBv8AKx/xX/qW8mDf5WP+K/8A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AAAAAAAAAAAAAAAAAAAAAAAAAAAAAAAAAAAAAAAAAAACseEx7x2qPwdn09tZyseEx7x2qPwdn09sFVcBv8AgWsfwmE/ZdajZc4Df8C1j+Ewn7LrUYAAAAAAAAAAAAAAAAAAAACB7ZOjGF8cp8ytPED2ydGML45T5lb3XZm7PVirBTYC/oQAAAAAAAAAAAAAAAAAAAAAAAAAAAAAAAAAAAGoAHzJOAAAAAAKv22/cby37taCr9tv3G8t+7dO5s5R17S1qwVeAvSIAAAAAAAAAAAAAAAAAAAAAAAAAAAAAAAAAAdTSvSfJ/HLPnw5bqaV6T5P45Z8+EVvw6tJZhowB83TAAAAAACr9tv3G8t+7Wgq/bb9xvLfu3TubOUde0tasFXgL0iAAAAAAAAAAAAAAAAAAAAAAAAAAAAAAAAAAHU0r0nyfxyz58OW6mlek+T+OWfPhFb8OrSWYaMAfN0wAAAAAApvbJ0nwvidPn1rkU3tk6T4XxOnz63YuPNxpLWvBAwF1RAAAAAAAAAAAAAAAAAAAAAAAAAAAAAAAAAACUbMum+W+V9FWi6UbMum+W+V9FW8u25a05Z7MxivgB88TAAAAAACm9snSfC+J0+fWuRTe2TpPhfE6fPrdi483Gkta8EDAXVEAAAAAAAAAAAAAAAAAAAAAAAAAAAAAAAAAAJRsy6b5b5X0VaLpRsy6b5b5X0Vby7blrTlnszGK+AHzxMAAAAAAKb2ydJ8L4nT59a5FN7ZOk+F8Tp8+t2LjzcaS1rwQMBdUQAAAAAAAAAAAAAAAAAAAAAAAAAAAAAAAAAAnmxvpPivE6vPoQNPNjfSfFeJ1efQ8F55S00ZpxXIAoKYAAAAAAUPtN6b5l5L0VC+FD7Tem+ZeS9FQ7u7+Zq5Z7w0rwRcBcEYAAAAAAAAAAAAAAAAAAAAAAAAAAAAAAAAAAnmxvpPivE6vPoQNPNjfSfFeJ1efQ8F55S00ZpxXIAoKYAAAAAAUPtN6b5l5L0VC+FD7Tem+ZeS9FQ7u7+Zq5Z7w0rwRcBcEYAAAAAAAAAAAAAAAAAAAAAAAAAAAAAAAAAAnmxvpPivE6vPoQNPNjfSfFeJ1efQ8F55S00ZpxXIAoKYAAAAAAAAAAAAAAAAAAAAAAAAAAAAAAAAAAAAAAAAAAAAAAAAAAAAAAAAAAAAAAAAAAAAAAAAAAAAAAAAAAAAAAAAAAAAAAAAAAAAAAAAAAAAAAAAAAABQ3DO96bB/jaz6O6cDH3psZ+Nr3o7Rwzvemwf42s+junAx96bGfja96O0C+QAAAAAAAAAAAAAAAAAAAAAAAAAAAAAAAAAAAAAAAAAAAAAAAGDf5WP+K/9S3kwb/Kx/wAV/wCpBvIAAAAAAAAAAAAAAAAAAAAABl9qBl9Zt3Pc6fbSsAWdGAAAAAAAAJ5sb6T4rxOrz6EDTzY30nxXidXn0PBeeUtNGacVyAKCmRfab0IzLyXpaFDr42m9CMy8l6WhQ64bv5armntCOvEAd1oAAAAAAAALk2N9GMV45V5lCm1ybG+jGK8cq8yhx78yk6w2oxTwBSkqB7ZOjGF8cp8ytTa5NsnRjC+OU+ZWptdbjykayirxAHYagAAAAAAADRmlejGT+J2fMhnNozSvRjJ/E7PmQru8PDo1b0OoAqi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979DcbyYN4MPv+5T/AHv0NxvIAAAAAAAAAAAAAAAAAAAAAAAAAAAAAAAAAAAAAAAAAAAAAAAAAAAAAAAAAAAAA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FX7bfuN5b92tBV+237jeW/dunc2co69pa1YKvAXpEAAAAAAAAAAAAAAAAAAAAAAAAAAAAAAAAAAOppXpPk/jlnz4ct1NK9J8n8cs+fCK34dWksw0YA+bpgAAAAABTe2TpPhfE6fPrXIpvbJ0nwvidPn1uxcebjSWteCBgLqiAAAAAAAAAAAAAAAAAAAAAAAAAAAAAAAAAAEo2ZdN8t8r6KtF0o2ZdN8t8r6Kt5dty1pyz2ZjFfAD54mAAAAAAFN7ZOk+F8Tp8+tcim9snSfC+J0+fW7Fx5uNJa14IGAuqIAAAAAAAAAAAAAAAAAAAAAAAAAAAAAAAAAASjZl03y3yvoq0XSjZl03y3yvoq3l23LWnLPZmMV8APniYAAAAAAU3tk6T4XxOnz61yKb2ydJ8L4nT59bsXHm40lrXggYC6ogAAAAAAAAAAAAAAAAAAAAAAAAAAAAAAAAABPNjfSfFeJ1efQgaebG+k+K8Tq8+h4LzylpozTiuQBQUwAAAAAAofab03zLyXoqF8KH2m9N8y8l6Kh3d38zVyz3hpXgi4C4IwAAAAAAAAAAAAAAAAAAAAAAAAAAAAAAAAABPNjfSfFeJ1efQgaebG+k+K8Tq8+h4LzylpozTiuQBQUwAAAAAAofab03zLyXoqF8KH2m9N8y8l6Kh3d38zVyz3hpXgi4C4IwAAAAAAAAAAAAAAAAAAAAAAAAAAAAAAAAABPNjfSfFeJ1efQgaebG+k+K8Tq8+h4LzylpozTiuQBQUwAAAAAAAAAAAAAAAAAAAAAAAAAAAAAAAAAAAAAAAAAAAAAAAAAAAAAAAAAAAAAAAAAAAAAAAAAAAAAAAAAAAAAAAAAAAAAAAAAAAAAAAAAAAAAAAAAAAChuGd702D/ABtZ9HdOBj702M/G170do4Z3vTYP8bWfR3TgY+9NjPxte9HaBfIAAAAAAAAAAAAAAAAAAAAAAILtl2ge1tpGjPPsZ9kuNiqMN1Hq/Uftoqnjcbi1fzebd2wToZV7Ln/+Cf8A87f/AKk7Ln/+Cf8A87f/AKkGqhlXsuf/AOCf/wA7f/qX3ZHwqvsrnWX5fGjepey8Rbscf7Kcbi8eqKd+7qMb92/mBpwEJ2m7TNO7Osvt38+xFdWJvRM2MHYiKr13d24jfERHhmYj5eQE2GTMx4WmMm/V9jdKYeizE8k4jGVVVTHyUxEfrd3SPCsyrGYu3h9UZHey23VO6cVhrvV6KfDVRuiqI+LjT4AaWHzZZj8JmuX4fHZbiLWKweIoi5avWquNTXTPNMS+kAQfaftP07s5wNu7nt+u5i70TNjBYeIqvXY7u6ZiIp8MzEdzfPIoPMOFpjar8/Y7SmHosxPJ1fGVVVTHyUxEfrBrQZr0fwq8pxuLt4fVOSXsst1zEeysNd6vRT4aqeLFUR8XGnwNGZdjsLmWAsY3L8RaxOEv0RctXrVUVU10zzTEwD6AQXahtR05s4wduvO79d3G3qZqsYHDxFV25H87dMxFNO/tzPd3bwToZLx/C0x1V+fsfpTDUWd/J1fGVV1THyUxEJFo7hVZPj8Zbw+qclvZVRXMU+ysPd6vbp8NVPFiqI+LjSDSQ/DAYzDZhgrGMwN+3iMLfoi5au2qoqprpmN8TExzw/cAAAABg3+Vj/iv/Ut5MG/ysf8AFf8A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KWz/W2oMJnuZYfD5hxLNnE3LdFPUbc7qYqmIjfNPcXSznqrpPnHjl7z5d24rGztbSuLSmJ/wDz/wCx4tK5dTr+1L8Jf5Fr1Tr+1L8Jf5Fr1UXFm/RbN8dP4hp4ylHX9qX4S/yLXqnX9qX4S/yLXqouH6LZvjp/EHjKUdf2pfhL/Iteqdf2pfhL/Iteqi4fotm+On8QeMpR1/al+Ev8i16p1/al+Ev8i16qLh+i2b46fxB4ylHX9qX4S/yLXqnX9qX4S/yLXqouH6LZvjp/EHjKUdf2pfhL/Iteqdf2pfhL/Iteqi4fotm+On8QeMpR1/al+Ev8i16p1/al+Ev8i16qLh+i2b46fxB4ylHX9qX4S/yLXqnX9qX4S/yLXqouH6LZvjp/EHjKUdf2pfhL/Iteqdf2pfhL/Iteqi4fotm+On8QeMpR1/al+Ev8i16p1/al+Ev8i16qLh+i2b46fxB4ylHX9qX4S/yLXqnX9qX4S/yLXqouH6LZvjp/EHjKUdf2pfhL/Iteqdf2pfhL/Iteqi4fotm+On8QeMpR1/al+Ev8i16p1/al+Ev8i16qLh+i2b46fxB4ylHX9qX4S/yLXqnX9qX4S/yLXqouH6LZvjp/EHjKUdf2pfhL/Iteqdf2pfhL/Iteqi4fotm+On8QeMpR1/al+Ev8i16p1/al+Ev8i16qLh+i2b46fxB4ylHX9qX4S/yLXqnX9qX4S/yLXqouH6LZvjp/EHjKUdf2pfhL/Iteqdf2pfhL/Iteqi4fotm+On8QeMpR1/al+Ev8i16qebLc/wAyzz7J/ZTE9X6j1Lqf/Dpp3b+Pv+1iO5Cm1obEvuz5H945167LYWeyV1UURE//AJhEf1hmmZ8VoAKalAAAAAAAAAAAAAAAAAAAAAAAAAAAAAAAAAAAAAAAAAAAAAAAAAAAAAAAAAAAAAAAAAAAAUNwzvemwf42s+junAx96bGfja96O0cM73psH+NrPo7pwMfemxn42vejtAvkAAAAAAAAAAAAAAAAAAAAABzs+yLKtQ4GMHnuX4XMMJFcXIs4m3FynjRv3Tunt8s/ldEBDPas0H3n5F+hW/8AY9qzQfefkX6Fb/2TMBU20rS+zvRWiM2z7EaPyCZwtmeo26sHR/xLs8lFPN26pjf4N8s7cE/Rs6o2kznWMtUzgMliMTO6mIpm/VM9SiIjm3TFVXJzcSEl4ZutvZudYDR+Cu77GBiMXjIiee9VHuKZ/q0TM/2/AvLg86L6ydmWXYbEWuJmWOj2bjN8csV1xG6if6tMUxu7sT3QWPib9vDYe7fv1xRZtUTXXVPNTTEb5l573rmabats1NFV2qi5muKmi3xuWMNhqd87oj+jREzu7c7+621tmxlWA2T6tv25mK4yy/REx2pqomnf+tlbgZYSjEbWMVdrjfOGyu9donuVTctUfsqkGo9MbKNEadyy3g8HpzLb/Fp3VX8Xh6L925PbmqqqJnl7kbo7kQqThI7Fcj60sbqbSmX2ctx+X09WxGHw1HEtXrMfbTFEclNVMe63xu3xE7+1u0m5+osJRmGn8zwd2Im3iMLds1RPbiqiYn9oMw8C3WV+cVmmj8Zdmqx1Ocdg4qn7SYmIuUx8fGpq3eCqe21RjMTawWDv4rE1xRYsW6rtyqf4tNMb5n8kMC8GDF1YTbfp3izupvTftVR3YmzXu/XET8jZG3DGVYHZFq29bmYqnLrtrfH9OOJ/7gYrsxmm2vbLTRevV27ma4qeWfdRhsPTEzuiP6NFPN258Mtq6b2U6I0/ltvB4PTeWXopp4tV7F4ei/dud2aq6omeXuc3ciGYOBdhKL+1HML9cb5w+VXKqPBVNy1Tv/JMtrAzPwlNi2SW9KYvVGk8BZy7GYCOq4rDYani2r1rf7qqKI5Kaqd+/k3RMRPgc7gW6yv3K810fjLs12bdv2dgoqn7SONFNymPBM1U1bv609tpTVuEozDSuc4O7ETbxGCvWaontxVRMT+1hrgsYurC7b8hopndTiKMRar8MdQrqj9dMA3lmGMs5fgMTjcVXxMPhrVV65V/NppiZmfyQ8+stsZptr2yU0Yq9Xbu5riaq66/tow2HpiZ3R/VojdHdnd3W0NvOMqwOx3Vt6iZiasDXZ3+C5MUT+qpmvgVYSi7tJzbE1xvmxldcU+CartuN/5ImPlBpzTuyvRGQZbbweD01ld2mmni1XcVhqL9253ZqrriZnf3ObuQpjhMbF8kw2lcTqrSeAtZdicDurxeFw9PFtXbUzumqKY5KZp37+TdG7f22nHE1xhKMw0Xn+DuxE0YjL8RamJ7lVuqP+YM78C3WV/EWs10hjLs128PR7OwUVT9pTNUU3KY8G+qmYjuzU1GwVwUMXVhtt2TWqZ3RibOJtVeGIs11/tohvUAAAABg3+Vj/iv/Ut5MG/ysf8AFf8A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M56q6T5x45e8+WjGc9VdJ848cvefKw7vcSvRpW5YC2IwAAAAAAAAAAAAAAAAAAAAAAAAAAAAAAAAABaGxL7s+R/eKvWhsS+7Pkf3jl3zk6+neG1OK0AFGSgAAAAAAAAAAAAAAAAAAAAAAAAAAAAAAAAAAAAAAAAAAAAAAAAAAAAAAAAAAAAAAAAAAAKG4Z3vTYP8bWfR3TgY+9NjPxte9HaOGd702D/G1n0d04GPvTYz8bXvR2gXyAAAAAAAAAAAAAAAAAAAArDPduugciznG5VmebXrWNwd2qxeojB3aoprpndMb4p3T8iz1Kao4N+kNSaizLOsdmOf28Vj79eIu02b9mKIqqnfMUxNqZ3fHMg+7si9mvw1f/AEG96qw9H6nyrWGQ2c5yC/ViMvvVVU0XKrdVEzNNU0zyVRE88SprsVND/CupP0ix9StvZ7o/L9CaWw2Q5RexV7B2Kq66a8VVTVcmaqpqnfNNNMc89wEkcjV+f4TS2mMzzzMJ3YbA2Kr1Ub901THNTHhmd0R4Zddlrhoa24ljLdG4K77q5uxuO4s/xY3xbon5d9Ux4KZBV2xbIsXtU21RmGcx1exTfqzXMJmPczEVb4o+Kappp3fzd/cb2UlwTdF9bWzmnNsVa4uYZ5VGJq3xy02I3xaj5Yma/wC3C7QQDb97zWrPEp/bDNvAo983N/xPc9NZaX262ar+x/V1FEb5jL7lfyUxxp/VDMfAtvU29qeY26p3Tdyi7TT4Zi7Zn9kSDaz8sX/Bb39Sr9j9XzZndpsZbi71c7qLdmuuZ8EUzIPP3g5e/ZpXxiv0VbY3CH95bVfisekpZA4M1irEbcNMU0xv4td65Pgimxcn/k2Jt+s1X9jWrKKI3zGCmv5KZiqf1QDOfAm98PO/xXPprbZjF3ApvU0bS82s1TuquZTXNPh3XrX+7aIPlzb/ALKxv4GvzZYD4NPv4aX/AAl70FxvjPrtNjIsxvVzuot4a5XM+CKZlg7gvWKr+3HTnFj3Nv2RcqnuRGHuf89wNa8JH3ktU/gbfpqFB8CTpxqD8XR6WloHhEWar+xbVdFEb5jDRX8lNymqf1QzxwJr1NO0LO7Ez7qvK5rj+zdt7/OBsxz9Q/8AYGZ+K3fMl0HL1TdpsaYze9XO6i3g71cz4IomQYS4L/v6aY+PE/8Ay116AsC8FaxVe245BXTG+LNGJuVfF7HuU/tqhvoAAGaOEx7ZXX3gOsTrn+xn2Nt9U+xfVepdW6rd37+Jycbi8Tw7typP/wB+3/8AH3/qW8gGDf8A9+3/APH3/qUc2cfZH28tO/Zz2T9lfs5Y9leyd/Veq9Wjjcffy8bfv373oqwb/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AHv0NxvJg3gw+/7lP9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M56q6T5x45e8+WjGc9VdJ848cvefKw7vcSvRpW5YC2IwAAAAAAAAAAAAAAAAAAAAAAAAAAAAAAAAABaGxL7s+R/eKvWhsS+7Pkf3jl3zk6+neG1OK0AFGSgAAAAAAOddz3KLN2u1dzXAW7lFU01UVYiiJpmOeJjfyS2poqr/wD8x4jojl9cOS/DGXfpNH+51w5L8MZd+k0f7t/4Fp+2fweLqDl9cOS/DGXfpNH+51w5L8MZd+k0f7n8C0/bP4PF1By+uHJfhjLv0mj/AHOuHJfhjLv0mj/c/gWn7Z/B4uoOX1w5L8MZd+k0f7nXDkvwxl36TR/ufwLT9s/g8XUHL64cl+GMu/SaP9zrhyX4Yy79Jo/3P4Fp+2fweLqDl9cOS/DGXfpNH+51w5L8MZd+k0f7n8C0/bP4PF1By+uHJfhjLv0mj/c64cl+GMu/SaP9z+Baftn8Hi6g5fXDkvwxl36TR/udcOS/DGXfpNH+5/AtP2z+DxdQcvrhyX4Yy79Jo/3OuHJfhjLv0mj/AHP4Fp+2fweLqDl9cOS/DGXfpNH+51w5L8MZd+k0f7n8C0/bP4PF1By+uHJfhjLv0mj/AHOuHJfhjLv0mj/c/gWn7Z/B4uoOX1w5L8MZd+k0f7nXDkvwxl36TR/ufwLT9s/g8XUHL64cl+GMu/SaP9zrhyX4Yy79Jo/3P4Fp+2fweLqDl9cOS/DGXfpNH+51w5L8MZd+k0f7n8C0/bP4PF1By+uHJfhjLv0mj/c64cl+GMu/SaP9z+Baftn8Hi6g5fXDkvwxl36TR/udcOS/DGXfpNH+5/AtP2z+DxdQcvrhyX4Yy79Jo/3OuHJfhjLv0mj/AHP4Fp+2fweLqDl9cOS/DGXfpNH+51w5L8MZd+k0f7n8C0/bP4PF1By+uHJfhjLv0mj/AHfVgcxwWP4/sHGYbE8Tdx+o3aa+Lv5t+6eTmn8jFVlXTHjNMj6gEYAAAAAAAAAAAAAAAAAAAAobhne9Ng/xtZ9HdOBj702M/G170do4Z3vTYP8AG1n0d04GPvTYz8bXvR2gXyAAAAAAAAAAAAAAAAAAAAAAAD485zLC5NlGNzPMLkWsHg7Nd+9XPappiZn9jAensJjts+22mrGRXFOZ4ucRid0/9ThqeWaYnwURFEeHc1bwk8n1fqXRVrINF5XVjIxt6JxtyMRatcS1RumKPd1U7+NVunk38lMxPO4PBc2VZnoXC5tmmqcFThc6xdUYe1a6rRcm3YjdVM8aiZj3VW7k3/xIBe1izbw9i3ZsUU27VumKKKKY3RTTEboiI7j+wB8Oe5bazjJMwyzEf9RjcPcw1z+rXTNM/ql5/bM87vbLdsOEv5zRXapwGKuYPH0REzuonfRXMR29320d3dD0PUbt52E2NfYqc8yDEWcDqDixTdi7ExaxURG6ONMctNURycbdO+IiJ7oLrwOLw+PwdnF4G/bxGFvURct3bVUVU10zzTExzwrXhFa3wej9m2aWqr9EZpmdivB4OzE+7ma44tVe7uU0zM7+bfujtsz4HZ9tt0hFeCyaxnmFw8zPucvx8Taq8MRTXuj5YiX2ZLsD2k6zzmnF6uu3MDRXMdVxmZYr2Remn+jTFUzM+CqaY8IOpwLtNXcbrTM9Q3Lc+xcuw02LdUxz3rkxzfFRFW/+tDXGo8rtZ5p7M8pvzutY7C3cNXPciumaZn9bnaA0flehtMYbJMktzTh7W+qu5Xy13rk/bV1T25n9URERyQkQPPLZPn93Zhtfwt/O6K7NvB37mBzCjdMzRTO+iqd3b4s7qvDxXoPg8VYxuEs4rB3rd/DXqYrt3bdUVU10zyxMTHPCj9vOwazrvGVZ7p2/ZwOfzTEXqLsTFrFbo3RMzETNNe7k37pid0b93OozA6A23aRpqwOT2M9wuG3zuowGPibU+GIpr3R+SJBpPhJa3wektmuZ4Wb9EZrmtivB4WzE+6mK44tde7tRTTM8vd3R21JcCvTV3FaszfUd23PsXA4b2LaqmOSbtyYmd3xU0zv/AK8OPkWwDaNrLOYxmr71eAt1zHVcXmGJ9kX6qf6NMVTMz4KpphrvQmksr0RpnC5HklqaMLYiZqrq5a7tc/bV1T25n/aI5IgH2aqyi3n+mc2ye9MU28fhLuGmqf4vHomnf8m/ewRsd1HXsz2u4W/ndFeHs2LtzAZhRMctumd9NUzH9GqIq/svQtQu3jYJa1zjq8+01fsYLPaqYi/avb4tYrdG6JmYiZpr3cm/dMTujfu5wXrhcRZxeGtYjC3bd7D3aYrt3LdUVU10zyxMTHJMKp4TOt8HpXZrmWB6vR9ls3s1YPDWIn3U0V+5uV7u1EUzPL3ZiGcsDoLbfpOirA5RZz/C4bfO6jA4+JtT4YimvdH6pfdp/g/bRNYZzGM1hery+3cmJvYvH4mMRfqp8FMVTMz/AFppB3OBRpq7iNR51qW7bn2NhMP7CtVTHJVcrmKqt3himmN/9eGvnC0RpXK9F6awmSZJam3hMPH21U767lU/bV1T26pn/aN0REO6AAAAAwb/ACsf8V/6lvJg3+Vj/iv/AFIN5AAAAAAAAAAAAAAAAAAAAAAMvtQMvrNu57nT7aVgCzowAAAAAAABPNjfSfFeJ1efQgaebG+k+K8Tq8+h4LzylpozTiuQBQUyL7TehGZeS9LQodfG03oRmXkvS0KHXDd/LVc09oR14gDutAAAAAAAABcmxvoxivHKvMoU2uTY30YxXjlXmUOPfmUnWG1GKeAKUlQPbJ0YwvjlPmVqbXJtk6MYXxynzK1NrrceUjWUVeIA7DUAAAAAAAAaM0r0YyfxOz5kM5tGaV6MZP4nZ8yFd3h4dGreh1AFU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3Kf736G43kAAAAAAAAAAAAAAAAAAAAAAAAAAAAAAAAAAAAAAAAAAAAAAAAAAAAAAAAAAAAAAAAArHhMe8dqj8HZ9PbWcrHhMe8dqj8HZ9PbBVXAb/AIFrH8JhP2XWo2XOA3/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Cm9snSfC+J0+fWuRTe2TpPhfE6fPrdi483Gkta8EDAXVEAAAAAAAAAAAAAAAAAAAAAAAAAAAAAAAAAAJ5sb6T4rxOrz6EDTzY30nxXidXn0PBeeUtNGacVyAKCmAAAAAAFD7Tem+ZeS9FQvhQ+03pvmXkvRUO7u/mauWe8NK8EXAXBGAAAAAAAAAAAAAAAAAAAAAAAAAAAAAAAAAAJ5sb6T4rxOrz6EDTzY30nxXidXn0PBeeUtNGacVyAKCmAAAAAAFD7Tem+ZeS9FQvhQ+03pvmXkvRUO7u/mauWe8NK8EXAXBGAAAAAAAAAAAAAAAAAAAAAAAAAAAAAAAAAAJ5sb6T4rxOrz6EDTzY30nxXidXn0PBeeUtNGacVyAKCmAAAAAAGc9VdJ848cvefLRjOequk+ceOXvPlYd3uJXo0rcsBbEYAAAAAAAAAAAAAAAAAAAAAAAAAAAAAAAAAAtDYl92fI/vFXrQ2JfdnyP7xy75ydfTvDanFaACjJQAAAAABnPVXSfOPHL3ny0YznqrpPnHjl7z5WHd7iV6NK3LAWxGAAAAAAAAAAAAAAAAAAAAAAAAAAAAAAAAAALQ2JfdnyP7xV60NiX3Z8j+8cu+cnX07w2pxWgAoyUAAAAAAAAAAAAAAAAAAABQ3DO96bB/jaz6O6cDH3psZ+Nr3o7Rwzvemwf42s+junAx96bGfja96O0C+QAAAAAAAAAAAAAAAAAAAAAAAAAAAAAAAAAAAAAAAAAAAAAAAGDf5WP8Aiv8A1LeTBv8AKx/xX/qQbyAAAAAAAAAAAAAAAAAAAAAAZfagZfWbdz3On20rAFnRgAAAAAAACebG+k+K8Tq8+hA082N9J8V4nV59DwXnlLTRmnFcgCgpkX2m9CMy8l6WhQ6+NpvQjMvJeloUOuG7+Wq5p7QjrxAHdaAAAAAAAAC5NjfRjFeOVeZQptcmxvoxivHKvMoce/MpOsNqMU8AUpKge2ToxhfHKfMrU2uTbJ0YwvjlPmVqbXW48pGsoq8QB2GoAAAAAAAA0ZpXoxk/idnzIZzaM0r0YyfxOz5kK7vDw6NW9DqAKo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ALlP9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M56q6T5x45e8+WjGc9VdJ848cvefKw7vcSvRpW5YC2IwAAAAAAAAAAAAAAAAAAAAAAAAAAAAAAAAABaGxL7s+R/eKvWhsS+7Pkf3jl3zk6+neG1OK0AFGSgAAAAADOequk+ceOXvPloxnPVXSfOPHL3nysO73Er0aVuWAtiMAAAAAAAAAAAAAAAAAAAAAAAAAAAAAAAAAAWhsS+7Pkf3ir1obEvuz5H945d85Ovp3htTitABRkoAAAAAAAAAAAAAAAAAAAChuGd702D/ABtZ9HdOBj702M/G170do4Z3vTYP8bWfR3TgY+9NjPxte9HaBfIAAAAAAAAAAAAAAAAAAAAAAAAAAAAAAAAAAAAAAAAAAAAAAADBv8rH/Ff+pbyYN/lY/wCK/wDUg3kAAAAAAAAAAAAAAAAAAAAAAy+1Ay+s27nudPtpWALOjAAAAAAAAE82N9J8V4nV59CBp5sb6T4rxOrz6HgvPKWmjNOK5AFBTIvtN6EZl5L0tCh18bTehGZeS9LQodcN38tVzT2hHXiAO60AAAAAAAAFybG+jGK8cq8yhTa5NjfRjFeOVeZQ49+ZSdYbUYp4ApSVA9snRjC+OU+ZWptcm2ToxhfHKfMrU2utx5SNZRV4gDsNQAAAAAAABozSvRjJ/E7PmQzm0ZpXoxk/idnzIV3eHh0at6HUAVR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AAAAAAAAAAAAAAAAAAAAAAAAAAAAAAAAAAAAAAAAAAACseEx7x2qPwdn09tZyseEx7x2qPwdn09sFVcBv+Bax/CYT9l1qNlzgN/wLWP4TCfsutRgAAAAAAAAAAAAAAAAAAAAIHtk6MYXxynzK08QPbJ0YwvjlPmVvddmbs9WKsFNgL+hAAAAAAAAAAAAAAAAAAAAAAAAAAAAAAAAAAAAagAfMk4AAAAAAq/bb9xvLfu1oKv22/cby37t07mzlHXtLWrBV4C9IgAAAAAAAAAAAAAAAAAAAAAAAAAAAAAAAAAB1NK9J8n8cs+fDluppXpPk/jlnz4RW/Dq0lmGjAHzdMAAAAAAKv22/cby37taCr9tv3G8t+7dO5s5R17S1qwVeAvSIAAAAAAAAAAAAAAAAAAAAAAAAAAAAAAAAAAdTSvSfJ/HLPnw5bqaV6T5P45Z8+EVvw6tJZhowB83TAAAAAACm9snSfC+J0+fWuRTe2TpPhfE6fPrdi483Gkta8EDAXVEAAAAAAAAAAAAAAAAAAAAAAAAAAAAAAAAAAJRsy6b5b5X0VaLpRsy6b5b5X0Vby7blrTlnszGK+AHzxMAAAAAAKb2ydJ8L4nT59a5FN7ZOk+F8Tp8+t2LjzcaS1rwQMBdUQAAAAAAAAAAAAAAAAAAAAAAAAAAAAAAAAAAlGzLpvlvlfRVoulGzLpvlvlfRVvLtuWtOWezMYr4AfPEwAAAAAApvbJ0nwvidPn1rkU3tk6T4XxOnz63YuPNxpLWvBAwF1RAAAAAAAAAAAAAAAAAAAAAAAAAAAAAAAAAACebG+k+K8Tq8+hA082N9J8V4nV59DwXnlLTRmnFcgCgpgAAAAABQ+03pvmXkvRUL4UPtN6b5l5L0VDu7v5mrlnvDSvBFwFwRgAAAAAAAAAAAAAAAAAAAAAAAAAAAAAAAAACebG+k+K8Tq8+hA082N9J8V4nV59DwXnlLTRmnFcgCgpgAAAAABQ+03pvmXkvRUL4UPtN6b5l5L0VDu7v5mrlnvDSvBFwFwRgAAAAAAAAAAAAAAAAAAAAAAAAAAAAAAAAACebG+k+K8Tq8+hA082N9J8V4nV59DwXnlLTRmnFcgCgpgAAAAABnPVXSfOPHL3ny0YznqrpPnHjl7z5WHd7iV6NK3LAWxGAAAAAAAAAAAAAAAAAAAAAAAAAAAAAAAAAALQ2JfdnyP7xV60NiX3Z8j+8cu+cnX07w2pxWgAoyUAAAAAAZz1V0nzjxy958tGM56q6T5x45e8+Vh3e4lejStywFsRgAAAAAAAAAAAAAAAAAAAAAAAAAAAAAAAAAC0NiX3Z8j+8VetDYl92fI/vHLvnJ19O8NqcVoAKMlAAAAAAAAAAAAAAAAAAAAUNwzvemwf42s+junAx96bGfja96O0cM73psH+NrPo7pwMfemxn42vejtAvkAAAAAAAAAAAAAAAAAAAAAAAAAAAAAAAAAAAAAAAAAAAAAAABg3+Vj/iv/Ut5MG/ysf8V/6kG8gAAAAAAAAAAAAAAAAAAAAAGX2oGX1m3c9zp9tKwBZ0YAAAAAAAAnmxvpPivE6vPoQNPNjfSfFeJ1efQ8F55S00ZpxXIAoKZF9pvQjMvJeloUO1AOxd97forObPyePjPjj4f0/8n+jWafFl8agHu/mP+3/n/jHkZfGoA/mP+3/n/h5GXxqAP5j/ALf+f+HkZfGoA/mP+3/n/h5GXxqAP5j/ALf+f+HkZfXJsb6MYrxyrzKE8Hj26+P1dl/C8nh18fpmKfAAcVsjWv8AIcVqLJrOEwVyzbuUYim7M3pmI3RTVHaieX3UIB7V+dffWXfOV+ouQdDZrzt9mo/h2fh4aMTTEqb9q/OvvrLvnK/UPavzr76y75yv1FyD0eubX/WPwx5IU37V+dffWXfOV+oe1fnX31l3zlfqLkD1za/6x+DyQpv2r86++su+cr9Q9q/OvvrLvnK/UXIHrm1/1j8HkhTftX5199Zd85X6h7V+dffWXfOV+ouQPXNr/rH4PJCm/avzr76y75yv1D2r86++su+cr9RcgeubX/WPweSFN+1fnX31l3zlfqLYyXC14HJsBhLs0zcsYe3aqmnmmaaYid3g5H2DybVeFttcRTa//GYiIAHiZ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M56q6T5x45e8+WjGc9VdJ848cvefKw7vcSvRpW5YC2IwAAAAAAAAAAAAAAAAAAAAAAAAAAAAAAAAABaGxL7s+R/eKvWhsS+7Pkf3jl3zk6+neG1OK0AFGSgAAAAADOequk+ceOXvPloxnPVXSfOPHL3nysO73Er0aVuWAtiMAAAAAAAAAAAAAAAAAAAAAAAAAAAAAAAAAAWhsS+7Pkf3ir1obEvuz5H945d85Ovp3htTitABRkoAAAAAAAAAAAAAAAAAAAChuGd702D/G1n0d04GPvTYz8bXvR2jhne9Ng/wAbWfR3TgY+9NjPxte9HaBfIAAAAAAAAAAAAAAAAAAAAAAAAAAAAAAAAAAAAAAAAAAAAAAADBv8rH/Ff+pbyYN/lY/4r/1IN5AAAAAAAAAAAAAAAAAAAAAAMvtQMvrNu57nT7aVgCzowAAAAAAABPNjfSfFeJ1efQgaebG+k+K8Tq8+h4LzylpozTiuQBQU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wByn+9+huN5MG8GH3/cp/vfobjeQAAAAAAAAAAAAAAAAAAAAAAAAAAAAAAAAAAAAAAAAAAAAAAAAAAAAAAAAAAAAAAAACseEx7x2qPwdn09tZyseEx7x2qPwdn09sFVcBv+Bax/CYT9l1qNlzgN/wAC1j+Ewn7LrUYAAAAAAAAAAAAAAAAAAAACB7ZOjGF8cp8ytPED2ydGML45T5lb3XZm7PVirBTYC/oQAAAAAAAAAAAAAAAAAAAAAAAAAAAAAAAAAAAGoAHzJOAAAAAAKv22/cby37taCr9tv3G8t+7dO5s5R17S1qwVeAvSIAAAAAAAAAAAAAAAAAAAAAAAAAAAAAAAAAAdTSvSfJ/HLPnw5bqaV6T5P45Z8+EVvw6tJZhowB83TAAAAAACr9tv3G8t+7Wgq/bb9xvLfu3TubOUde0tasFXgL0iAAAAAAAAAAAAAAAAAAAAAAAAAAAAAAAAAAHU0r0nyfxyz58OW6mlek+T+OWfPhFb8OrSWYaMAfN0wAAAAAApvbJ0nwvidPn1rkU3tk6T4XxOnz63YuPNxpLWvBAwF1RAAAAAAAAAAAAAAAAAAAAAAAAAAAAAAAAAACUbMum+W+V9FWi6UbMum+W+V9FW8u25a05Z7MxivgB88TAAAAAACm9snSfC+J0+fWuRTe2TpPhfE6fPrdi483Gkta8EDAXVEAAAAAAAAAAAAAAAAAAAAAAAAAAAAAAAAAAJRsy6b5b5X0VaLpRsy6b5b5X0Vby7blrTlnszGK+AHzxMAAAAAAKb2ydJ8L4nT59a5FN7ZOk+F8Tp8+t2LjzcaS1rwQMBdUQAAAAAAAAAAAAAAAAAAAAAAAAAAAAAAAAAAnmxvpPivE6vPoQNPNjfSfFeJ1efQ8F55S00ZpxXIAoKYAAAAAAUPtN6b5l5L0VC+FD7Tem+ZeS9FQ7u7+Zq5Z7w0rwRcBcEYAAAAAAAAAAAAAAAAAAAAAAAAAAAAAAAAAAnmxvpPivE6vPoQNPNjfSfFeJ1efQ8F55S00ZpxXIAoKYAAAAAAUPtN6b5l5L0VC+FD7Tem+ZeS9FQ7u7+Zq5Z7w0rwRcBcEYAAAAAAAAAAAAAAAAAAAAAAAAAAAAAAAAAAnmxvpPivE6vPoQNPNjfSfFeJ1efQ8F55S00ZpxXIAoKYAAAAAAZz1V0nzjxy958tGM56q6T5x45e8+Vh3e4lejStywFsRgAAAAAAAAAAAAAAAAAAAAAAAAAAAAAAAAAC0NiX3Z8j+8VetDYl92fI/vHLvnJ19O8NqcVoAKMlAAAAAAGc9VdJ848cvefLRjOequk+ceOXvPlYd3uJXo0rcsBbEYAAAAAAAAAAAAAAAAAAAAAAAAAAAAAAAAAAtDYl92fI/vFXrQ2JfdnyP7xy75ydfTvDanFaACjJQAAAAAAAAAAAAAAAAAAAFDcM73psH+NrPo7pwMfemxn42vejtHDO96bB/jaz6O6cDH3psZ+Nr3o7QL5AAAAAAAAAAAAAAAAAAAAAAAAAAAAAAAAAAAAAAAAAAAAAAAAYN/lY/4r/wBS3kwb/Kx/xX/qQbyAAAAAAAAAAAAAAAAAAAAAAZfagZfWbdz3On20rAFnRgAAAAAAACebG+k+K8Tq8+hA082N9J8V4nV59DwXnlLTRmnFcgCg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wB79DcbyYN4MPv+5T/e/Q3G8gAAAAAAAAAAAAAAAAAAAAAAAAAAAAAAAAAAARLajrnL9nukcTneZRN2qmYtYfD0zuqv3Z38WiJ7XNMzPaiJ5+YEtmYiJmZ3RHbfBTnWV1XupU5lgpu83Ei/Rxvyb2E7uabR9uuo72Ew1zEYmzHu6sNar6jg8LRM8nG5d3yzvqnd20pu8FbWdGDm5RmmRXMREb+oxduxv8EVTb3bwbSGAdNa615sa1TVleOqxVNvDVRGIynGVzXZrpnt0csxTvjmrp/XHI3Lo7UWB1bpjLs9yqqasHjbUXKYq56Z5qqZ8MTExPhgHZf5XVTRTNVdUU0xG+Zmd0QjO0rWOC0Ho7H59mEdUpsRFNmzE7pvXauSmiPjnnntREz2mJoxW0Lbvqm9h7d69i4p/wCJVYi5NrB4SjfycnNHc7dU7u2DeVjOMsv3uo2Mxwd27M7uJRfpqq/JEvuYozHgta2wuBqv4XHZLjL9Mb/Y9q9XTVVPcpmqiI/LMOdsp2v6m2a6njJdU3cZfya1e9j4vBYuZquYTdO6are/ljdz8XmmPDukG6B/GHvW8RYt37FdNyzcpiuiumd8VUzG+Jie5uRfafrTBaB0bjc9x9PVJtRFuxYid03rtX2tET+WZntREz2gSquum3RNddUU0xG+Zmd0Q+LD5xlmIvdRw+Y4O7d5uJRfpqq/JEsG2rm0Pbvqe9Zov3cZFH/Eqtzcm1g8JTM8nJzR3I56p3dvdKUZnwW9bYTA1X8Jjsmxt+iN/se1erpqqnuUzVREflmAbYGGtke2LUmzrU9OSasvYzEZLRe9j4rC4uZqu4OYndNVG/lji9unmmN+7l5W47Nyi9aou2a6a7ddMVU1UzviqJ5piQf0/wAuV026JruVU00Uxvmqqd0QiW1TW+D2faMxmeY2nqtdG61hrG/dN69Vv4tO/uckzM9yJYtw0bQ9u+pr9um/dxkUTx66a7k2sHhKZ5uTmjm5OSap3dvdMg3lh84yzE3uo4fMcHdu83Et36aqvyRL7mJ814LmtsFgKsRg8bk2Ov0RxvY9m9XTXVPcpmuiI/LMPl2PbZdRbP8AU1GR6uv4vEZJTe9j4nD4uZqu4KYndNVMzyxFM89PNu37o3g3EP8ALddNy3TXbqiqiqIqpqpnfExPbhD9rOusJs80Xi87xdEXr0TFnC4ffu6teq38Wnf3OSZnwRIJfcrot0VV3KqaKKY3zVVO6IfHhs3y3FXupYbMMHeu/wAy3fpqq/JEsGYKztD276kv0xiLuNi3PHudUuTawmEpnfuiI5o5uSIiap3b+XdMpRm/Bd1vgMBVicFjMnx96iON7HsXq6a6p7lM10RE/LMA2yMQbGds+oNC6lt5FrDEYrEZJ1b2NiLWMmZu4GrfumqmZ5Yimeenub926W3qaorpiqmYqpmN8TE74mAf6AAAArHhMe8dqj8HZ9PbWcrHhMe8dqj8HZ9PbBVXAb/gWsfwmE/ZdajZc4Df8C1j+Ewn7LrUYAAAAAAAAAAAAAAAAAAAACB7ZOjGF8cp8ytPED2ydGML45T5lb3XZm7PVirBTYC/oQAAAAAAAAAAAAAAAAAAAAAAAAAAAAAAAAAAAGoAHzJOAAAAAAKv22/cby37taCr9tv3G8t+7dO5s5R17S1qwVeAvSIAAAAAAAAAAAAAAAAAAAAAAAAAAAAAAAAAAdTSvSfJ/HLPnw5bqaV6T5P45Z8+EVvw6tJZhowB83TAAAAAACr9tv3G8t+7Wgq/bb9xvLfu3TubOUde0tasFXgL0iAAAAAAAAAAAAAAAAAAAAAAAAAAAAAAAAAAHU0r0nyfxyz58OW6mlek+T+OWfPhFb8OrSWYaMAfN0wAAAAAApvbJ0nwvidPn1rkU3tk6T4XxOnz63YuPNxpLWvBAwF1RAAAAAAAAAAAAAAAAAAAAAAAAAAAAAAAAAACUbMum+W+V9FWi6UbMum+W+V9FW8u25a05Z7MxivgB88TAAAAAACm9snSfC+J0+fWuRTe2TpPhfE6fPrdi483Gkta8EDAXVEAAAAAAAAAAAAAAAAAAAAAAAAAAAAAAAAAAJRsy6b5b5X0VaLpRsy6b5b5X0Vby7blrTlnszGK+AHzxMAAAAAAKb2ydJ8L4nT59a5FN7ZOk+F8Tp8+t2LjzcaS1rwQMBdUQAAAAAAAAAAAAAAAAAAAAAAAAAAAAAAAAAAnmxvpPivE6vPoQNPNjfSfFeJ1efQ8F55S00ZpxXIAoKYAAAAAAUPtN6b5l5L0VC+FD7Tem+ZeS9FQ7u7+Zq5Z7w0rwRcBcEYAAAAAAAAAAAAAAAAAAAAAAAAAAAAAAAAAAnmxvpPivE6vPoQNPNjfSfFeJ1efQ8F55S00ZpxXIAoKYAAAAAAUPtN6b5l5L0VC+FD7Tem+ZeS9FQ7u7+Zq5Z7w0rwRcBcEYAAAAAAAAAAAAAAAAAAAAAAAAAAAAAAAAAAnmxvpPivE6vPoQNPNjfSfFeJ1efQ8F55S00ZpxXIAoKYAAAAAAZz1V0nzjxy958tGM56q6T5x45e8+Vh3e4lejStywFsRgAAAAAAAAAAAAAAAAAAAAAAAAAAAAAAAAAC0NiX3Z8j+8VetDYl92fI/vHLvnJ19O8NqcVoAKMlAAAAAAGc9VdJ848cvefLRjOequk+ceOXvPlYd3uJXo0rcsBbEYAAAAAAAAAAAAAAAAAAAAAAAAAAAAAAAAAAtDYl92fI/vFXrQ2JfdnyP7xy75ydfTvDanFaACjJQAAAAAAAAAAAAAAAAAAAFDcM73psH+NrPo7pwMfemxn42vejtHDO96bB/jaz6O6cDH3psZ+Nr3o7QL5AAAAAAAAAAAAAAAAAAAAAAAAAAAAAAAAAAAAAAAAAAAAAAAAYN/lY/4r/1LeTBv8rH/Ff+pBvIAAAAAAAAAAAAAAAAAAAAABl9qBl9Zt3Pc6fbSsAWdGAAAAAAAAJ5sb6T4rxOrz6EDTzY30nxXidXn0PBeeUtNGacVyAKC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8AuU/3v0NxvJg3gw+/7lP979DcbyAAAAAAAAAAAAAAAAAAAAAAAAAAAAAAAAAAAZj4X+R6p1Lm2nsFkGSZnmOAw1i5erqwmHruUxcrqiN0zEc8RT/5vC04Aqvg06Sr0nsswNrG4G7g81xly5iMZRetzRcirjzTTExPLG6imnk8M91agTyRvnmBlzhv5XhfYWmM1iimnG9Uu4WqqOeu3uiqInwRO/8AOlLeBrdv3NkmIpvb+p2s0vUWd/8AM4lueT+1NSj+Enrmdo20PB5NpyKsZgcvrnCYXqXuvZN+uqIqqp7sTMU0x3d2/ttcbJ9I0aH0BlGRRNNV+xa42Irp5qr1U8aud/bjfMxHgiAUFw386ucfTGRUVzFrddxt2nuzyUUT8n/E/KsXgm6fs5PsiwWOptxGKza9cxV2rdyzEVTRRG/ucWnf/alSfDWrmdp+U0b/AHMZPbmPlv3v9mldgtMU7HNJRH3jRP5ZkE9Y74a2n7OC1bkeeWLcUV5lh67N6Yj7au1NO6qfDxa6Y+KmGxGZOHDTE5HpSrtxib8f+Wj/AGBZXBnzm5nWxnIK79c13sJTXg6pnuW65poj8ziKg4b+dXJxumciormLVNu5jblP86ZniUT8nFr/ACp3wNq5q2R3onmpzO9EfmW5/wCaneGlXNW1XL6Z5qcotRHzt6QXvwU9P2cl2QZdiqbcRis0uXMXeq3cs+6mmiN/c4tMT8srgQfYdTFOyDSMR8HWp/LG9OAY14aen7OA1rk+d2LcUTmmFqt3t0fb3LUxHGnw8WuiP7ML/wCDfnNzPNjOnL1+uar2HtVYSqZ7lquaKf8AyxSqrhx0xOW6Qq7cXsVH6rf+yY8Dyuatj8RPNTmF+I/JTP8AzBXHDezq5XnGm8iprmLVqxcxtdP86a6uJTM/FxK/yytvgtafs5Hseyq/TbiMTmc142/Vu5at9UxR8nEpp/X3WfeGZXNW1rDRM8lGV2aY+cuz/wA2qti9MU7JdHxHwXh5/LbiQTNjDhoafs5dr3K84w9uKPsrhJi7uj7a5amImr4+LVRHyNnss8OWmPY+jKu3FWMj9Vn/AGBcHB4zm5nuxvTWJv1zVetWJwtczO+f+FXVbjf/AGaaZ+VRXDdzq5c1Fp3I6a5i1YwteMqpjmmq5XNEb/ii3P5ZWjwQq5q2N4eJ5qcbfiPyxP8AzUPwxa5q2vUxM8lGXWKY/Orn/mDRnBi0/ZyLY9k1dFuKcRmMVY6/Xu5aprn3P5KIohayJbIaYp2U6OiOb7D4Sfy2aZS0GK+GZp+zlm0TAZthrcURmuE413dH2123PFmr82aPyNJ7AM5uZ9se0xjL9c13qcN7GrmeeZtVVW98+GYoiflUrw56YivRVXbmMbHoP91jcEmuati2XxPNTisREfnzP/MFygAAobspdCfeef8A6Nb+sBfKseEx7x2qPwdn09tFOyl0J955/wDo1v6xDdsW3/SWsdm+dZDlWGzijG4yi3Tbqv2KKaI4t2iqd8xXM81M9oH0cBv+Bax/CYT9l1qNlzgN/wAC1j+Ewn7LrUYAAAAAAAAAAAAAAAAAAAACB7ZOjGF8cp8ytPED2ydGML45T5lb3XZm7PVirBTYC/oQAAAAAAAAAAAAAAAAAAAAAAAAAAAAAAAAAAAGoAHzJOAAAAAAKv22/cby37taCr9tv3G8t+7dO5s5R17S1qwVeAvSIAAAAAAAAAAAAAAAAAAAAAAAAAAAAAAAAAAdTSvSfJ/HLPnw5bqaV6T5P45Z8+EVvw6tJZhowB83TAAAAAACr9tv3G8t+7Wgq/bb9xvLfu3TubOUde0tasFXgL0iAAAAAAAAAAAAAAAAAAAAAAAAAAAAAAAAAAHU0r0nyfxyz58OW6mlek+T+OWfPhFb8OrSWYaMAfN0wAAAAAApvbJ0nwvidPn1rkU3tk6T4XxOnz63YuPNxpLWvBAwF1RAAAAAAAAAAAAAAAAAAAAAAAAAAAAAAAAAACUbMum+W+V9FWi6UbMum+W+V9FW8u25a05Z7MxivgB88TAAAAAACm9snSfC+J0+fWuRTe2TpPhfE6fPrdi483Gkta8EDAXVEAAAAAAAAAAAAAAAAAAAAAAAAAAAAAAAAAAJRsy6b5b5X0VaLpRsy6b5b5X0Vby7blrTlnszGK+AHzxMAAAAAAKb2ydJ8L4nT59a5FN7ZOk+F8Tp8+t2LjzcaS1rwQMBdUQAAAAAAAAAAAAAAAAAAAAAAAAAAAAAAAAAAnmxvpPivE6vPoQNPNjfSfFeJ1efQ8F55S00ZpxXIAoKYAAAAAAUPtN6b5l5L0VC+FD7Tem+ZeS9FQ7u7+Zq5Z7w0rwRcBcEYAAAAAAAAAAAAAAAAAAAAAAAAAAAAAAAAAAnmxvpPivE6vPoQNPNjfSfFeJ1efQ8F55S00ZpxXIAoKYAAAAAAUPtN6b5l5L0VC+FD7Tem+ZeS9FQ7u7+Zq5Z7w0rwRcBcEYAAAAAAAAAAAAAAAAAAAAAAAAAAAAAAAAAAnmxvpPivE6vPoQNPNjfSfFeJ1efQ8F55S00ZpxXIAoKYAAAAAAZz1V0nzjxy958tGM56q6T5x45e8+Vh3e4lejStywFsRgAAAAAAAAAAAAAAAAAAAAAAAAAAAAAAAAAC0NiX3Z8j+8VetDYl92fI/vHLvnJ19O8NqcVoAKMlAAAAAAGc9VdJ848cvefLRjOequk+ceOXvPlYd3uJXo0rcsBbEYAAAAAAAAAAAAAAAAAAAAAAAAAAAAAAAAAAtDYl92fI/vFXrQ2JfdnyP7xy75ydfTvDanFaACjJQAAAAAAAAAAAAAAAAAAAFDcM73psH+NrPo7pwMfemxn42vejtHDO96bB/jaz6O6cDH3psZ+Nr3o7QL5AAAAAAAAAAAAAAAAAAAAAAAAAAAAAAAAAAAAAAAAAAAAAAAAYN/lY/4r/wBS3kwb/Kx/xX/qQbyAAAAAAAAAAAAAAAAAAAAAAZfagZfWbdz3On20rAFnRgAAAAAAACebG+k+K8Tq8+hA082N9J8V4nV59DwXnlLTRmnFcgCg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wB79DcbyYN4MPv+5T/e/Q3G8gAAAAAAAAAAAAAAAAAAAAAAAAAAAAAAAAAAAAGXOE/tpixTitGaSxP/ABp32syxlur7SO3Zonu9qqe1zc+/d3eEttpjTOHvaW0riI+zt6ni4rE25/gdEx9rE/8AiTH5scvPMbopwZtik4uvDay1jhpmzvi7l+CvR/1k88XrkT2u3TE8/Pzbt4d7gubHK8lt2dY6ow80Zldo35fhbkcuHomP+sqjtVzE8kdqJ7s8mkwBivhre+nlU/8Awa16e+0xsG953SXiFH/Nn7hvZbXb1NprNOLPU7+DuYbjeG3Xxt3+aufgv5tbzXYtkdNFUTdwc3cJdiP4tVNyZiPzaqJ+UFrMy8OH/sDSvjN/zKWmmT+HDmlurGaUyqiqOq27d/FXKe5FU0U0T/5K/wAgJ1wNYmNkmIme3ml6Y/Mtqc4aEf8A718D+KLPpby/eCrlleXbFsoru0zTXjLt7E7p7k3Jppn5YpiflUxw3Mtrtax07mnFnqeIwFWGifDbuTVPpYBozYh70OkfxbZ81N1X8GfNrebbF9PzRVE3MLRXhLsfzaqK5iI/N4s/KtAGYOHH/wBl6R/DYnzbaX8DuJjZBvnt5jfmPyUK64cOaW7mbaVyqiqOq2LN/E3KfBXVRTT6Opb3BcyyvLdiuRzdpmm5iqr2JmJ7lVyriz8tMUz8oM8cMmP/AN7ln8WWfPuNWbGfem0f+KsN6OGaeG1ltdnXWRZnxZi1isumxE92q3cqmf1XKV+8G/Nreb7GNN126omvDWasJcp7dNVuqaYif7MUz8sAstlrhy/wXRv9fF/sstSsi8N/NLd7UGl8qpqibuFw17E1xHai5VTTHopBZ/BBiY2N2Jnt46/MflhQ3DDj/wDfBP4vsftqaS4MmWV5ZsU09Tdpmm5iKbuJmJ7ldyqaZ/N4qhOGtltdjaFk+Y8WYs4vLotRPdrt3K9/6q6Aah2R+9Vo78T4T0NKWK54PGbW832NaYu26omqxhvYlcdumq1M0bp+SmJ+KYWMDKvDn/8AwT/fv9OsTgjxMbF8DM9vFYiY/PVNw3c0t39U6byuiqJuYTCXL9cR2uq1xEeiXlwbMsryvYrpq1dpmm5etV4md/bi5cqrpn82aQWaAAobsWtCffmf/pNv6tfIChuxa0J9+Z/+k2/q0N2xbANJaO2b51n2VYnOK8bg6LdVum/foqonjXaKZ3xFETzVT22q1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BTe2TpPhfE6fPrXIpvbJ0nwvidPn1uxcebjSWteCBgLqiAAAAAAAAAAAAAAAAAAAAAAAAAAAAAAAAAAE82N9J8V4nV59CBp5sb6T4rxOrz6HgvPKWmjNOK5AFBTAAAAAACh9pvTfMvJeioXwofab03zLyXoqHd3fzNXLPeGleCLgLgjAAAAAAAAAAAAAAAAAAAAAAAAAAAAAAAAAAE82N9J8V4nV59CBp5sb6T4rxOrz6HgvPKWmjNOK5AFBTAAAAAACh9pvTfMvJeioXwofab03zLyXoqHd3fzNXLPeGleCLgLgjAAAAAAAAAAAAAAAAAAAAAAAAAAAAAAAAAAE82N9J8V4nV59CBp5sb6T4rxOrz6HgvPKWmjNOK5AFBTAAAAAADOequk+ceOXvPloxnPVXSfOPHL3nysO73Er0aVuWAtiMAAAAAAAAAAAAAAAAAAAAAAAAAAAAAAAAAAWhsS+7Pkf3ir1obEvuz5H945d85Ovp3htTitABRkoAAAAAAznqrpPnHjl7z5aMZz1V0nzjxy958rDu9xK9GlblgLYjAAAAAAAAAAAAAAAAAAAAAAAAAAAAAAAAAAFobEvuz5H94q9aGxL7s+R/eOXfOTr6d4bU4rQAUZKAAAAAAAAAAAAAAAAAAAAobhne9Ng/xtZ9HdOBj702M/G170do4Z3vTYP8AG1n0d04GPvTYz8bXvR2gXyAAAAAAAAAAAAAAAAAAAAAAAAAAAAAAAAAAAAAAAAAAAAAAAAwb/Kx/xX/qW8mDf5WP+K/9SDeQAAAAAAAAAAAAAAAAAAAAADL7UDL6zbue50+2lYAs6MAAAAAAAATzY30nxXidXn0IGnmxvpPivE6vPoeC88paaM04rkAUF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8Acp/vfobjeTBvBh9/3Kf736G43kAAAAAAAAAAAAAAAAAAAAAAAAAAAAAAAAAAAqPhI7SsVs70lh6cptb82zSquzh79URNNiKYjjV7u3V7qN0c2/lnm3TbiL650FprXVrCW9VZb7PowlVVVmOr3bXEmrdv+0qp380c4MDbOc403gdXfZnXuFzHN7Nurq8Ye1FNfV70zv412a6o3xv5d3Lxp5+TfE6ZjhW6SiIiMjz2IjmiKbPrpn2PmzDvZ/8AX4r6w7HzZh3s/wDr8V9YCGdldpP4Dz382166W7MduuQ7QtTxkmV5bmmGxHUa7/HxMW4o3U7t8e5qmd/K/bsfNmHez/6/FfWO5o7ZPorRucfZXTeS+wsf1Oq11X2Vfue5q3b43V1zHajtA5vCB0BXtB0BfwWBpp+y2Dr9lYLfO7jVxExNvf8A0qZmO5v4szzMnbGtqWa7I89x2BzDAXr+XXrnFxmAuf8ADuWrlPJxqd/NVHNMTz8nNuiY34iGtNmukdaV9V1HkmGxOJiN0YmmarV3d2omuiYmYjuTMwCrMw4VOjrWAquYDK87xGL4vubNy3bt07+5VVx53R4YiWerFnU23fanVdm3/wAbE1U9VropmbWBw8cn5Ijm7dUz3Zakw/Bv2cWr8XK8txl6mJ39Trxtzi/qmJ/Ws3TOm8m0vl8YHT2W4XL8Lv3zRYoinjT3ap56p8MzMg+nJMsw2S5NgcrwFHEwmDsUYe1T3KaaYiPl3Qr3hDbPrm0HQNzDZfTTOcYGv2Vg4md3HmImKre/tcaP1xSs8BgbYttWzPZNnGOy/McBexGV3rm7F4Gv/h3bN2nkmqnfzVcm6Ynn3Rzbl7ZlwqdH2svquZdledYnGTT7izdt27VO/wDpVcerdHxRK0tabM9H60udW1FkeGxOK3bvZNE1Wru7tb66JiZ3dyd8IbhuDfs4s34uV5ZjL1MTv6ncxtzi/qmJ/WDLeAwepdu+1Ou9cpnquJrpnEXaKZ6lgsPHJHyRHJEc9U+GZb8yjL8NlOVYPLsDb6nhMJZosWaP5tFNMUxH5IfLpvTuT6Yy6MDp/LcLl+Fid80WKIp4092qeeqfDO+XVBVnCM2e3doGg6rWW0RVnOX1zicJTPJ1Tk3V29/a40c3hppZb2J7Wsy2UZnjcuzLA3sTlN67vxODq/4d2xdj3M1UxPNVybppndv3Rzbm90N1psx0drS7N/UOR4fEYvdu9k25qtXZ7m+uiYmd3cneCrs04VOkLOX1XMsyrOcTjJp9xZu27dqnf/Sqiurd8kSz5k+Xak267U7l+/FXHxNymvF36KZ6lg8PHJER8URupjnmfllqTC8HDZxZvxcryzGX6Ynf1O5jbnF/8sxP61nac09lGmsupwGQZdhcvwkTv6nYtxTEz3ZnnmfDPKD68swOHyzLcJgMFbi1hcLaosWqI5qaKYiKY/JEKw4SOzu9r/Qu7LLcV51llc4jC09u7ExurtxP9KIiY8NMLYAYK2I7Xsw2V47GZZmeBvYrJ712ar+En3F3D3Y5Jqpie3yRE0zu5o5Y3LxzbhU6Ss5fXXlWVZzisbNPuLV6i3ao3/0qorq3fJErQ1psu0brO9OI1BkeHv4uY3Tibc1Wbs9zfVRMTV8u9EcLwcNnFi/FyvLMXfpid/U7uNucX/yzE/rBlzT2Uaj26bU7uJxUVT7Ju03MbiKKf+HhLEckRHxUxxaY55nn7ct/YDCWMvwOGweEtxaw2Ht02bVEc1NFMRER8kRD49PZBlOm8upwGQ5dhsvwlM7+pYe3FMTPdnuz4Z5XT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M56q6T5x45e8+WjGc9VdJ848cvefKw7vcSvRpW5YC2IwAAAAAAAAAAAAAAAAAAAAAAAAAAAAAAAAABaGxL7s+R/eKvWhsS+7Pkf3jl3zk6+neG1OK0AFGSgAAAAADOequk+ceOXvPloxnPVXSfOPHL3nysO73Er0aVuWAtiMAAAAAAAAAAAAAAAAAAAAAAAAAAAAAAAAAAWhsS+7Pkf3ir1obEvuz5H945d85Ovp3htTitABRkoAAAAAAAAAAAAAAAAAAAChuGd702D/G1n0d04GPvTYz8bXvR2jhne9Ng/wAbWfR3TgY+9NjPxte9HaBfIAAAAAAAAAAAAAAAAAAAAAAAAAAAAAAAAAAAAAAAAAAAAAAADBv8rH/Ff+pbyYN/lY/4r/1IN5AAAAAAAAAAAAAAAAAAAAAAMvtQMvrNu57nT7aVgCzowAAAAAAABPNjfSfFeJ1efQgaebG+k+K8Tq8+h4LzylpozTiuQBQU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wByn+9+huN5MG8GH3/cp/vfobjeQAAAAAAAAAAAAAAAAAAAAAAAAAAAAAAAAAAAAAAAAAAAAAAAAAAAAAAAAAAAAAAAACseEx7x2qPwdn09tZyseEx7x2qPwdn09sFVcBv+Bax/CYT9l1qNlzgN/wAC1j+Ewn7LrUYAAAAAAAAAAAAAAAAAAAACB7ZOjGF8cp8ytPED2ydGML45T5lb3XZm7PVirBTYC/oQAAAAAAAAAAAAAAAAAAAAAAAAAAAAAAAAAAAGoAHzJOAAAAAAKv22/cby37taCr9tv3G8t+7dO5s5R17S1qwVeAvSIAAAAAAAAAAAAAAAAAAAAAAAAAAAAAAAAAAdTSvSfJ/HLPnw5bqaV6T5P45Z8+EVvw6tJZhowB83TAAAAAACr9tv3G8t+7Wgq/bb9xvLfu3TubOUde0tasFXgL0iAAAAAAAAAAAAAAAAAAAAAAAAAAAAAAAAAAHU0r0nyfxyz58OW6mlek+T+OWfPhFb8OrSWYaMAfN0wAAAAAApvbJ0nwvidPn1rkU3tk6T4XxOnz63YuPNxpLWvBAwF1RAAAAAAAAAAAAAAAAAAAAAAAAAAAAAAAAAACUbMum+W+V9FWi6UbMum+W+V9FW8u25a05Z7MxivgB88TAAAAAACm9snSfC+J0+fWuRTe2TpPhfE6fPrdi483Gkta8EDAXVEAAAAAAAAAAAAAAAAAAAAAAAAAAAAAAAAAAJRsy6b5b5X0VaLpRsy6b5b5X0Vby7blrTlnszGK+AHzxMAAAAAAKb2ydJ8L4nT59a5FN7ZOk+F8Tp8+t2LjzcaS1rwQMBdUQAAAAAAAAAAAAAAAAAAAAAAAAAAAAAAAAAAnmxvpPivE6vPoQNPNjfSfFeJ1efQ8F55S00ZpxXIAoKYAAAAAAUPtN6b5l5L0VC+FD7Tem+ZeS9FQ7u7+Zq5Z7w0rwRcBcEYAAAAAAAAAAAAAAAAAAAAAAAAAAAAAAAAAAnmxvpPivE6vPoQNPNjfSfFeJ1efQ8F55S00ZpxXIAoKYAAAAAAUPtN6b5l5L0VC+FD7Tem+ZeS9FQ7u7+Zq5Z7w0rwRcBcEYAAAAAAAAAAAAAAAAAAAAAAAAAAAAAAAAAAnmxvpPivE6vPoQNPNjfSfFeJ1efQ8F55S00ZpxXIAoKYAAAAAAZz1V0nzjxy958tGM56q6T5x45e8+Vh3e4lejStywFsRgAAAAAAAAAAAAAAAAAAAAAAAAAAAAAAAAAC0NiX3Z8j+8VetDYl92fI/vHLvnJ19O8NqcVoAKMlAAAAAAGc9VdJ848cvefLRjOequk+ceOXvPlYd3uJXo0rcsBbEYAAAAAAAAAAAAAAAAAAAAAAAAAAAAAAAAAAtDYl92fI/vFXrQ2JfdnyP7xy75ydfTvDanFaACjJQAAAAAAAAAAAAAAAAAAAFDcM73psH+NrPo7pwMfemxn42vejtHDO96bB/jaz6O6cDH3psZ+Nr3o7QL5AAAAAAAAAAAAAAAAAAAAAAAAAAAAAAAAAAAAAAAAAAAAAAAAYN/lY/4r/wBS3kwb/Kx/xX/qQbyAAAAAAAAAAAAAAAAAAAAAAZfagZfWbdz3On20rAFnRgAAAAAAACebG+k+K8Tq8+hA082N9J8V4nV59DwXnlLTRmnFcgCg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wB79DcbyYN4MPv+5T/e/Q3G8gAAAAAAAAAAAAAAAAAAAAAAAAAAAAAAAAAAAAAAAAAAAAAAAAAAAAAAAAAAAAA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BTe2TpPhfE6fPrXIpvbJ0nwvidPn1uxcebjSWteCBgLqiAAAAAAAAAAAAAAAAAAAAAAAAAAAAAAAAAAE82N9J8V4nV59CBp5sb6T4rxOrz6HgvPKWmjNOK5AFBTAAAAAACh9pvTfMvJeioXwofab03zLyXoqHd3fzNXLPeGleCLgLgjAAAAAAAAAAAAAAAAAAAAAAAAAAAAAAAAAAE82N9J8V4nV59CBp5sb6T4rxOrz6HgvPKWmjNOK5AFBTAAAAAACh9pvTfMvJeioXwofab03zLyXoqHd3fzNXLPeGleCLgLgjAAAAAAAAAAAAAAAAAAAAAAAAAAAAAAAAAAE82N9J8V4nV59CBp5sb6T4rxOrz6HgvPKWmjNOK5AFBTAAAAAADOequk+ceOXvPloxnPVXSfOPHL3nysO73Er0aVuWAtiMAAAAAAAAAAAAAAAAAAAAAAAAAAAAAAAAAAWhsS+7Pkf3ir1obEvuz5H945d85Ovp3htTitABRkoAAAAAAznqrpPnHjl7z5aMZz1V0nzjxy958rDu9xK9GlblgLYjAAAAAAAAAAAAAAAAAAAAAAAAAAAAAAAAAAFobEvuz5H94q9aGxL7s+R/eOXfOTr6d4bU4rQAUZKAAAAAAAAAAAAAAAAAAAAobhne9Ng/xtZ9HdOBj702M/G170do4Z3vTYP8bWfR3TgY+9NjPxte9HaBfIAAAAAAAAAAAAAAAAAAAAAAAAAAAAAAAAAAAAAAAAAAAAAAADBv8AKx/xX/qW8mDf5WP+K/8AUg3kAAAAAAAAAAAAAAAAAAAAAAy+1Ay+s27nudPtpWALOjAAAAAAAAE82N9J8V4nV59CBp5sb6T4rxOrz6HgvPKWmjNOK5AFB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3Kf736G43kAAAAAAAAAAAAAAAAAAAAAAAAAAAAAAAAAAAAAAAAAAAAAAAAAAAAAAAAAAAAAAAAArHhMe8dqj8HZ9PbWcrHhMe8dqj8HZ9PbBVXAb/AIFrH8JhP2XWo2XOA3/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Cm9snSfC+J0+fWuRTe2TpPhfE6fPrdi483Gkta8EDAXVEAAAAAAAAAAAAAAAAAAAAAAAAAAAAAAAAAAJ5sb6T4rxOrz6EDTzY30nxXidXn0PBeeUtNGacVyAKCmAAAAAAFD7Tem+ZeS9FQvhQ+03pvmXkvRUO7u/mauWe8NK8EXAXBGAAAAAAAAAAAAAAAAAAAAAAAAAAAAAAAAAAJ5sb6T4rxOrz6EDTzY30nxXidXn0PBeeUtNGacVyAKCmAAAAAAFD7Tem+ZeS9FQvhQ+03pvmXkvRUO7u/mauWe8NK8EXAXBGAAAAAAAAAAAAAAAAAAAAAAAAAAAAAAAAAAJ5sb6T4rxOrz6EDTzY30nxXidXn0PBeeUtNGacVyAKCmAAAAAAGc9VdJ848cvefLRjOequk+ceOXvPlYd3uJXo0rcsBbEYAAAAAAAAAAAAAAAAAAAAAAAAAAAAAAAAAAtDYl92fI/vFXrQ2JfdnyP7xy75ydfTvDanFaACjJQAAAAABnPVXSfOPHL3ny0YznqrpPnHjl7z5WHd7iV6NK3LAWxGAAAAAAAAAAAAAAAAAAAAAAAAAAAAAAAAAALQ2JfdnyP7xV60NiX3Z8j+8cu+cnX07w2pxWgAoyUAAAAAAAAAAAAAAAAAAABQ3DO96bB/jaz6O6cDH3psZ+Nr3o7Rwzvemwf42s+junAx96bGfja96O0C+QAAAAAAAAAAAAAAAAAAAAAAAAAAAAAAAAAAAAAAAAAAAAAAAGDf5WP8Aiv8A1LeTBv8AKx/xX/qQbyAAAAAAAAAAAAAAAAAAAAAAZfagZfWbdz3On20rAFnRgAAAAAAACebG+k+K8Tq8+hA082N9J8V4nV59DwXnlLTRmnFcgCg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uU/3v0NxvJg3gw+/wC5T/e/Q3G8gAAAAAAAAAAAAAAAAAAAAAAAAAAAAAAAAAAAAAAAAAAAAAAAAAAAAAAAAAAAAA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BTe2TpPhfE6fPrXIpvbJ0nwvidPn1uxcebjSWteCBgLqiAAAAAAAAAAAAAAAAAAAAAAAAAAAAAAAAAAE82N9J8V4nV59CBp5sb6T4rxOrz6HgvPKWmjNOK5AFBTAAAAAACh9pvTfMvJeioXwofab03zLyXoqHd3fzNXLPeGleCLgLgjAAAAAAAAAAAAAAAAAAAAAAAAAAAAAAAAAAE82N9J8V4nV59CBp5sb6T4rxOrz6HgvPKWmjNOK5AFBTAAAAAACh9pvTfMvJeioXwofab03zLyXoqHd3fzNXLPeGleCLgLgjAAAAAAAAAAAAAAAAAAAAAAAAAAAAAAAAAAE82N9J8V4nV59CBp5sb6T4rxOrz6HgvPKWmjNOK5AFBTAAAAAADOequk+ceOXvPloxnPVXSfOPHL3nysO73Er0aVuWAtiMAAAAAAAAAAAAAAAAAAAAAAAAAAAAAAAAAAWhsS+7Pkf3ir1obEvuz5H945d85Ovp3htTitABRkoAAAAAAznqrpPnHjl7z5aMZz1V0nzjxy958rDu9xK9GlblgLYjAAAAAAAAAAAAAAAAAAAAAAAAAAAAAAAAAAFobEvuz5H94q9aGxL7s+R/eOXfOTr6d4bU4rQAUZKAAAAAAAAAAAAAAAAAAAAobhne9Ng/wAbWfR3TgY+9NjPxte9HaOGd702D/G1n0d04GPvTYz8bXvR2gXyAAAAAAAAAAAAAAAAAAAAAAAAAAAAAAAAAAAAAAAAAAAAAAAAwb/Kx/xX/qW8mDf5WP8Aiv8A1IN5AAAAAAAAAAAAAAAAAAAAAAMvtQMvrNu57nT7aVgCzowAAAAAAABPNjfSfFeJ1efQgaebG+k+K8Tq8+h4LzylpozTiuQBQU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9yn+9+huN5AAAAAAAAAAAAAAAAAAAAAAAAAAAAAAAAAAAAAAAAAAAAAAAAAAAAAAAAAAAAAAAAAKx4THvHao/B2fT21nKx4THvHao/B2fT2wVVwG/4FrH8JhP2XWo2XOA3/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Cm9snSfC+J0+fWuRTe2TpPhfE6fPrdi483Gkta8EDAXVEAAAAAAAAAAAAAAAAAAAAAAAAAAAAAAAAAAJ5sb6T4rxOrz6EDTzY30nxXidXn0PBeeUtNGacVyAKCmAAAAAAFD7Tem+ZeS9FQvhQ+03pvmXkvRUO7u/mauWe8NK8EXAXBGAAAAAAAAAAAAAAAAAAAAAAAAAAAAAAAAAAJ5sb6T4rxOrz6EDTzY30nxXidXn0PBeeUtNGacVyAKCmAAAAAAFD7Tem+ZeS9FQvhQ+03pvmXkvRUO7u/mauWe8NK8EXAXBGAAAAAAAAAAAAAAAAAAAAAAAAAAAAAAAAAAJ5sb6T4rxOrz6EDTzY30nxXidXn0PBeeUtNGacVyAKCmAAAAAAGc9VdJ848cvefLRjOequk+ceOXvPlYd3uJXo0rcsBbEYAAAAAAAAAAAAAAAAAAAAAAAAAAAAAAAAAAtDYl92fI/vFXrQ2JfdnyP7xy75ydfTvDanFaACjJQAAAAABnPVXSfOPHL3ny0YznqrpPnHjl7z5WHd7iV6NK3LAWxGAAAAAAAAAAAAAAAAAAAAAAAAAAAAAAAAAALQ2JfdnyP7xV60NiX3Z8j+8cu+cnX07w2pxWgAoyUAAAAAAAAAAAAAAAAAAABQ3DO96bB/jaz6O6cDH3psZ+Nr3o7Rwzvemwf42s+junAx96bGfja96O0C+QAAAAAAAAAAAAAAAAAAAAAAAAAAAAAAAAAAAAAAAAAAAAAAAGDf5WP+K/9S3kwb/Kx/xX/qQbyAAAAAAAAAAAAAAAAAAAAAAZfagZfWbdz3On20rAFnRgAAAAAAACebG+k+K8Tq8+hA082N9J8V4nV59DwXnlLTRmnFcgCg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M56q6T5x45e8+WjGc9VdJ848cvefKw7vcSvRpW5YC2IwAAAAAAAAAAAAAAAAAAAAAAAAAAAAAAAAABaGxL7s+R/eKvWhsS+7Pkf3jl3zk6+neG1OK0AFGSgAAAAADOequk+ceOXvPloxnPVXSfOPHL3nysO73Er0aVuWAtiMAAAAAAAAAAAAAAAAAAAAAAAAAAAAAAAAAAWhsS+7Pkf3ir1obEvuz5H945d85Ovp3htTitABRkoAAAAAAAAAAAAAAAAAAAChuGd702D/G1n0d04GPvTYz8bXvR2jhne9Ng/xtZ9HdOBj702M/G170doF8gAAAAAAAAAAAAAAAAAAAAAAAAAAAAAAAAAAAAAAAAAAAAAAAMG/ysf8AFf8AqW8mDf5WP+K/9SDeQAAAAAAAAAAAAAAAAAAAAADL7UDL6zbue50+2lYAs6MAAAAAAAATzY30nxXidXn0IGnmxvpPivE6vPoeC88paaM04rkAUF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AHKf736G43kAAAAAAAAAAAAAAAAAAAAAAAAAAAAAAAAAAAAAAAAAAAAAAAAAAAAAAAAAAAAAAAAArHhMe8dqj8HZ9PbWcrHhMe8dqj8HZ9PbBVXAb/gWsfwmE/ZdajZc4Df8C1j+Ewn7LrUYAAAAAAAAAAAAAAAAAAAACB7ZOjGF8cp8ytPED2ydGML45T5lb3XZm7PVirBTYC/oQAAAAAAAAAAAAAAAAAAAAAAAAAAAAAAAAAAAGoAHzJOAAAAAAKv22/cby37taCr9tv3G8t+7dO5s5R17S1qwVeAvSIAAAAAAAAAAAAAAAAAAAAAAAAAAAAAAAAAAdTSvSfJ/HLPnw5bqaV6T5P45Z8+EVvw6tJZhowB83TAAAAAACr9tv3G8t+7Wgq/bb9xvLfu3TubOUde0tasFXgL0iAAAAAAAAAAAAAAAAAAAAAAAAAAAAAAAAAAHU0r0nyfxyz58OW6mlek+T+OWfPhFb8OrSWYaMAfN0wAAAAAApvbJ0nwvidPn1rkU3tk6T4XxOnz63YuPNxpLWvBAwF1RAAAAAAAAAAAAAAAAAAAAAAAAAAAAAAAAAACUbMum+W+V9FWi6UbMum+W+V9FW8u25a05Z7MxivgB88TAAAAAACm9snSfC+J0+fWuRTe2TpPhfE6fPrdi483Gkta8EDAXVEAAAAAAAAAAAAAAAAAAAAAAAAAAAAAAAAAAJRsy6b5b5X0VaLpRsy6b5b5X0Vby7blrTlnszGK+AHzxMAAAAAAKb2ydJ8L4nT59a5FN7ZOk+F8Tp8+t2LjzcaS1rwQMBdUQAAAAAAAAAAAAAAAAAAAAAAAAAAAAAAAAAAnmxvpPivE6vPoQNPNjfSfFeJ1efQ8F55S00ZpxXIAoKYAAAAAAUPtN6b5l5L0VC+FD7Tem+ZeS9FQ7u7+Zq5Z7w0rwRcBcEYAAAAAAAAAAAAAAAAAAAAAAAAAAAAAAAAAAnmxvpPivE6vPoQNPNjfSfFeJ1efQ8F55S00ZpxXIAoKYAAAAAAUPtN6b5l5L0VC+FD7Tem+ZeS9FQ7u7+Zq5Z7w0rwRcBcEYAAAAAAAAAAAAAAAAAAAAAAAAAAAAAAAAAAnmxvpPivE6vPoQNPNjfSfFeJ1efQ8F55S00ZpxXIAoKYAAAAAAZz1V0nzjxy958tGM56q6T5x45e8+Vh3e4lejStywFsRgAAAAAAAAAAAAAAAAAAAAAAAAAAAAAAAAAC0NiX3Z8j+8VetDYl92fI/vHLvnJ19O8NqcVoAKMlAAAAAAGc9VdJ848cvefLRjOequk+ceOXvPlYd3uJXo0rcsBbEYAAAAAAAAAAAAAAAAAAAAAAAAAAAAAAAAAAtDYl92fI/vFXrQ2JfdnyP7xy75ydfTvDanFaACjJQAAAAAAAAAAAAAAAAAAAFDcM73psH+NrPo7pwMfemxn42vejtHDO96bB/jaz6O6cDH3psZ+Nr3o7QL5AAAAAAAAAAAAAAAAAAAAAAAAAAAAAAAAAAAAAAAAAAAAAAAAYN/lY/4r/1LeTBv8rH/ABX/AKkG8gAAAAAAAAAAAAAAAAAAAAAGX2oGX1m3c9zp9tKwBZ0YAAAAAAAAnmxvpPivE6vPoQNPNjfSfFeJ1efQ8F55S00ZpxXIAoK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7lP979DcbyYN4MPv+5T/AHv0NxvIAAAAAAAAAAAAAAAAAAAAAAAAAAAAAAAAAAAAAAAAAAAAAAAAAAAAAAAAAAAAAAAABWPCY947VH4Oz6e2s5WPCY947VH4Oz6e2CquA3/AtY/hMJ+y61Gy5wG/4FrH8JhP2XWowAAAAAAAAAAAAAAAAAAAAED2ydGML45T5laeIHtk6MYXxynzK3uuzN2erFWCmwF/QgAAAAAAAAAAAAAAAAAAAAAAAAAAAAAAAAAAANQAPmScAAAAAAVftt+43lv3a0FX7bfuN5b926dzZyjr2lrVgq8BekQAAAAAAAAAAAAAAAAAAAAAAAAAAAAAAAAAA6mlek+T+OWfPhy3U0r0nyfxyz58Irfh1aSzDRgD5umAAAAAAFX7bfuN5b92tBV+237jeW/dunc2co69pa1YKvAXpEAAAAAAAAAAAAAAAAAAAAAAAAAAAAAAAAAAOppXpPk/jlnz4ct1NK9J8n8cs+fCK34dWksw0YA+bpgAAAAABTe2TpPhfE6fPrXIpvbJ0nwvidPn1uxcebjSWteCBgLqiAAAAAAAAAAAAAAAAAAAAAAAAAAAAAAAAAAEo2ZdN8t8r6KtF0o2ZdN8t8r6Kt5dty1pyz2ZjFfAD54mAAAAAAFN7ZOk+F8Tp8+tcim9snSfC+J0+fW7Fx5uNJa14IGAuqIAAAAAAAAAAAAAAAAAAAAAAAAAAAAAAAAAASjZl03y3yvoq0XSjZl03y3yvoq3l23LWnLPZmMV8APniYAAAAAAU3tk6T4XxOnz61yKb2ydJ8L4nT59bsXHm40lrXggYC6ogAAAAAAAAAAAAAAAAAAAAAAAAAAAAAAAAABPNjfSfFeJ1efQgaebG+k+K8Tq8+h4LzylpozTiuQBQUwAAAAAAofab03zLyXoqF8KH2m9N8y8l6Kh3d38zVyz3hpXgi4C4IwAAAAAAAAAAAAAAAAAAAAAAAAAAAAAAAAABPNjfSfFeJ1efQgaebG+k+K8Tq8+h4LzylpozTiuQBQUwAAAAAAofab03zLyXoqF8KH2m9N8y8l6Kh3d38zVyz3hpXgi4C4IwAAAAAAAAAAAAAAAAAAAAAAAAAAAAAAAAABPNjfSfFeJ1efQgaebG+k+K8Tq8+h4LzylpozTiuQBQUwAAAAAAznqrpPnHjl7z5aMZz1V0nzjxy958rDu9xK9GlblgLYjAAAAAAAAAAAAAAAAAAAAAAAAAAAAAAAAAAFobEvuz5H94q9aGxL7s+R/eOXfOTr6d4bU4rQAUZKAAAAAAM56q6T5x45e8+WjGc9VdJ848cvefKw7vcSvRpW5YC2IwAAAAAAAAAAAAAAAAAAAAAAAAAAAAAAAAABaGxL7s+R/eKvWhsS+7Pkf3jl3zk6+neG1OK0AFGSgAAAAAAAAAAAAAAAAAAAKG4Z3vTYP8bWfR3TgY+9NjPxte9HaOGd702D/ABtZ9HdOBj702M/G170doF8gAAAAAAAAAAAAAAAAAAAAAAAAAAAAAAAAAAAAAAAAAAAAAAAMG/ysf8V/6lvJg3+Vj/iv/Ug3kAAAAAAAAAAAAAAAAAAAAAAy+1Ay+s27nudPtpWALOjAAAAAAAAE82N9J8V4nV59CBp5sb6T4rxOrz6HgvPKWmjNOK5AFB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AHKf736G43kwbwYff9yn+9+huN5AAAAAAAAAAAAAAAAAAAAAAAAAAAAAAAAAAAAAAAAAAAAAAAAAAAAAAAAAAAAAAAAAKx4THvHao/B2fT21nKx4THvHao/B2fT2wVVwG/4FrH8JhP2XWo2XOA3/AALWP4TCfsutRgAAAAAAAAAAAAAAAAAAAAIHtk6MYXxynzK08QPbJ0YwvjlPmVvddmbs9WKsFNgL+hAAAAAAAAAAAAAAAAAAAAAAAAAAAAAAAAAAAAagAfMk4AAAAAAq/bb9xvLfu1oKv22/cby37t07mzlHXtLWrBV4C9IgAAAAAAAAAAAAAAAAAAAAAAAAAAAAAAAAAB1NK9J8n8cs+fDluppXpPk/jlnz4RW/Dq0lmGjAHzdMAAAAAAKv22/cby37taCr9tv3G8t+7dO5s5R17S1qwVeAvSIAAAAAAAAAAAAAAAAAAAAAAAAAAAAAAAAAAdTSvSfJ/HLPnw5bqaV6T5P45Z8+EVvw6tJZhowB83TAAAAAACm9snSfC+J0+fWuRTe2TpPhfE6fPrdi483Gkta8EDAXVEAAAAAAAAAAAAAAAAAAAAAAAAAAAAAAAAAAJRsy6b5b5X0VaLpRsy6b5b5X0Vby7blrTlnszGK+AHzxMAAAAAAKb2ydJ8L4nT59a5FN7ZOk+F8Tp8+t2LjzcaS1rwQMBdUQAAAAAAAAAAAAAAAAAAAAAAAAAAAAAAAAAAlGzLpvlvlfRVoulGzLpvlvlfRVvLtuWtOWezMYr4AfPEwAAAAAApvbJ0nwvidPn1rkU3tk6T4XxOnz63YuPNxpLWvBAwF1RAAAAAAAAAAAAAAAAAAAAAAAAAAAAAAAAAACebG+k+K8Tq8+hA082N9J8V4nV59DwXnlLTRmnFcgCgpgAAAAABQ+03pvmXkvRUL4UPtN6b5l5L0VDu7v5mrlnvDSvBFwFwRgAAAAAAAAAAAAAAAAAAAAAAAAAAAAAAAAACebG+k+K8Tq8+hA082N9J8V4nV59DwXnlLTRmnFcgCgpgAAAAABQ+03pvmXkvRUL4UPtN6b5l5L0VDu7v5mrlnvDSvBFwFwRgAAAAAAAAAAAAAAAAAAAAAAAAAAAAAAAAACebG+k+K8Tq8+hA082N9J8V4nV59DwXnlLTRmnFcgCgpgAAAAABnPVXSfOPHL3ny0YznqrpPnHjl7z5WHd7iV6NK3LAWxGAAAAAAAAAAAAAAAAAAAAAAAAAAAAAAAAAALQ2JfdnyP7xV60NiX3Z8j+8cu+cnX07w2pxWgAoyUAAAAAAZz1V0nzjxy958tGM56q6T5x45e8+Vh3e4lejStywFsRgAAAAAAAAAAAAAAAAAAAAAAAAAAAAAAAAAC0NiX3Z8j+8VetDYl92fI/vHLvnJ19O8NqcVoAKMlAAAAAAAAAAAAAAAAAAAAUNwzvemwf42s+junAx96bGfja96O0cM73psH+NrPo7pwMfemxn42vejtAvkAAAAAAAAAAAAAAAAAAAAAAH83K6bduquud1FMTVMz2ogEM2l7TNObO8DRez/FVTibsb7GCw8RXeu+GKd8REeGZiPlUHmXC0xU35jLNKWabMTyTiMZNVU/JTTG79am713M9sG1+im7fqpxGcY3qdE1csYezv5IiO5RRHN293hbb0rsm0TprLLeDwensvxFVNO6vEYyxRfu3J7czVVE8/cjdHcgFRaT4VuV4vFUWNT5Dfy63VO6cThb3V6afDNExExHxb58DReTZpgc6yzD5jlOKs4vA4inj2r1qrjU1R/+3Ju7Us/8IzYpkFzSGYak0vl9jLMyy63OIvWcNRFFm/ap5a/cRyU1RG+rfERv3TE88TEO4FurMVZ1Fmmlb92qrA4jDzjLFEzvi3dpmmKt39amd8/1IBr1DNpm0nT2zrLaMTn+Iqm/e39QwdiIqvXt3PujfERHhmYj5eRMb1yizaru3aoot0UzVVVPNERyzLz2zLE5ntp2z00U3aqas0xfUbHG5Yw2Gp3zHJ/Roiapjtzv7oLZzLhaYucRV9jNKWKLETyTiMXNVUx8UUxEfrdrSXCtyzF4u3Y1RkN7LrVU7pxWFvdXpp8M0TETEfFMz4FvaW2TaI03llrB4TTuXYiqmndXiMZh6L925PbmqqqJ5+5G6O5Cq+EbsUyK5pHHak0pl1jLcxy6ib9+xhaOJav2Y5a/cRyU1Uxvq3xHLumJ7UwGhMpzHB5vluHzDLMTaxWCxFEXLV61Vxqa6Z7cS+pkzgXayv0ZlmekMXdmrDXLU43BxVP2lcTEXKY+OJird/RnutX4m/bw2Hu379cUWbVE111TzU0xG+ZBDdpu0zTuzrL7d/PsRXVib0TNjB2Iiq9d3duI3xER4ZmI+XkUFmPC0xk36vsbpTD0WYnknEYyqqqY+SmIj9apr1zNNtW2amiq7VRczXFTRb43LGGw1O+d0R/RoiZ3dud/dbU0xso0Rp3LLeDwenMtv8WndVfxeHov3bk9uaqqomeXuRujuRAKh0jwrMqxmLt4fVGR3stt1TunFYa71einw1UboqiPi40+Bo3LMfhM1y/D47LcRaxWDxFEXLV61Vxqa6Z5piWdeEjsVyPrSxuptKZfZy3H5fT1bEYfDUcS1esx9tMURyU1Ux7rfG7fETv7W7icC3WV+cVmmj8Zdmqx1Ocdg4qn7SYmIuUx8fGpq3eCqe2DVyD7T9p+ndnOBt3c9v13MXeiZsYLDxFV67Hd3TMRFPhmYjub55EyxmJtYLB38Via4osWLdV25VP8WmmN8z+SHnzZjNNte2Wmi9ert3M1xU8s+6jDYemJndEf0aKebtz4ZBbGYcLTG1X5+x2lMPRZieTq+MqqqmPkpiI/WkGj+FXlONxdvD6pyS9lluuYj2VhrvV6KfDVTxYqiPi40+Bbum9lOiNP5bbweD03ll6KaeLVexeHov3bndmquqJnl7nN3IhT3CU2LZJb0pi9UaTwFnLsZgI6risNhqeLavWt/uqoojkpqp37+TdExE+AGkMux2FzLAWMbl+ItYnCX6IuWr1qqKqa6Z5piYfQytwLdZX7lea6Pxl2a7Nu37OwUVT9pHGim5THgmaqat39ae21SAAAAAwb/Kx/xX/qW8mDf5WP+K/9SDeQAAAAAAAAAAAAAAAAAAAAADL7UDL6zbue50+2lYAs6MAAAAAAAATzY30nxXidXn0IGnmxvpPivE6vPoeC88paaM04rkAUF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8Acp/vfobjeTBvBh9/3Kf736G43kAAAAAAAAAAAAAAAAAAAAAAAAAAAAAAAAAAAAAAAAAAAAAAAAAAAAAAAAAAAAAAAAArHhMe8dqj8HZ9PbWcrHhMe8dqj8HZ9PbBVXAb/gWsfwmE/ZdajZc4Df8AAtY/hMJ+y61GAAAAAAAAAAAAAAAAAAAAAge2ToxhfHKfMrTxA9snRjC+OU+ZW912Zuz1YqwU2Av6EAAAAAAAAAAAAAAAAAAAAAAAAAAAAAAAAAAABqAB8yTgAAAAACr9tv3G8t+7Wgq/bb9xvLfu3TubOUde0tasFXgL0iAAAAAAAAAAAAAAAAAAAAAAAAAAAAAAAAAAHU0r0nyfxyz58OW6mlek+T+OWfPhFb8OrSWYaMAfN0wAAAAAAq/bb9xvLfu1oKv22/cby37t07mzlHXtLWrBV4C9IgAAAAAAAAAAAAAAAAAAAAAAAAAAAAAAAAAB1NK9J8n8cs+fDluppXpPk/jlnz4RW/Dq0lmGjAHzdMAAAAAAKb2ydJ8L4nT59a5FN7ZOk+F8Tp8+t2LjzcaS1rwQMBdUQAAAAAAAAAAAAAAAAAAAAAAAAAAAAAAAAAAlGzLpvlvlfRVoulGzLpvlvlfRVvLtuWtOWezMYr4AfPEwAAAAAApvbJ0nwvidPn1rkU3tk6T4XxOnz63YuPNxpLWvBAwF1RAAAAAAAAAAAAAAAAAAAAAAAAAAAAAAAAAACUbMum+W+V9FWi6UbMum+W+V9FW8u25a05Z7MxivgB88TAAAAAACm9snSfC+J0+fWuRTe2TpPhfE6fPrdi483Gkta8EDAXVEAAAAAAAAAAAAAAAAAAAAAAAAAAAAAAAAAAJ5sb6T4rxOrz6EDTzY30nxXidXn0PBeeUtNGacVyAKCmAAAAAAFD7Tem+ZeS9FQvhQ+03pvmXkvRUO7u/mauWe8NK8EXAXBGAAAAAAAAAAAAAAAAAAAAAAAAAAAAAAAAAAJ5sb6T4rxOrz6EDTzY30nxXidXn0PBeeUtNGacVyAKCmAAAAAAFD7Tem+ZeS9FQvhQ+03pvmXkvRUO7u/mauWe8NK8EXAXBGAAAAAAAAAAAAAAAAAAAAAAAAAAAAAAAAAAJ5sb6T4rxOrz6EDTzY30nxXidXn0PBeeUtNGacVyAKCmAAAAAAGc9VdJ848cvefLRjOequk+ceOXvPlYd3uJXo0rcsBbEYAAAAAAAAAAAAAAAAAAAAAAAAAAAAAAAAAAtDYl92fI/vFXrQ2JfdnyP7xy75ydfTvDanFaACjJQAAAAABnPVXSfOPHL3ny0YznqrpPnHjl7z5WHd7iV6NK3LAWxGAAAAAAAAAAAAAAAAAAAAAAAAAAAAAAAAAALQ2JfdnyP7xV60NiX3Z8j+8cu+cnX07w2pxWgAoyUAAAAAAAAAAAAAAAAAAABQ3DO96bB/jaz6O6cDH3psZ+Nr3o7Rwzvemwf42s+junAx96bGfja96O0C+QAAAAAAAAAAAAAAAAAAAAVhnu3XQORZzjcqzPNr1rG4O7VYvURg7tUU10zumN8U7p+QFnv4xFqm/YuWbm/iXKZoq3dyY3Kl7IvZr8NX/wBBveqsPR+p8q1hkNnOcgv1YjL71VVNFyq3VRMzTVNM8lURPPEgwVpK9e2U7bMFVn1qun7EY6bWI3U8s2qomia6Y7cTRVxo7vI9B8ux2FzPAWMbl2ItYnCX6IrtXrVUVU10z24mGWeF5nuhcViacu9iXMXrHD0xTOJwtcUU4ennii9O6ePz74p3b4389O/dNS6E0ltVv5Z7J0bhtR4XAXvdxXhsTXhaLsd2N9VMVfHG8GtuEbrLLtLbMs5wuJv2/sjmuFuYLC4bf7uvqlM0VVbv5tMTM7+bfujnmFEcC/TeKxetcx1DVbqpwGBwtWHi5MclV65NPuY7u6mKpnub6e6qDUWUZ3kmp8PVtGy7Opm5XFV7q9yabt+iJ5eJdriqJ+Plbs2K5xpHNtC4SNBW6MPlmH/4deFmN12zXzzFzlmZqnn42+d/dkH37XMZVgNlurMTbmablGV4iKZjtTNuYifyyyXwOMJRidrtd2uN9WGy29dp8EzVRR+yuWp9uvvP6u/F9z9jMfAs99XMvxPd9NZBtZ8mb4SjMMpxuDuxE28RYrs1RPbiqmYn9r6wHn1waMXVg9tumaqZ3RcuXbVUd2KrNcftmJ+RtPbNjKsBsn1bftzMVxll+iJjtTVRNO/9bEHB79+fSnjf/sqbS2/e81qzxKf2wDMfAywlGI2sYq7XG+cNld67RPcqm5ao/ZVLbbF3Ao983N/xPc9NZbRBz9RYSjMNP5ng7sRNvEYW7Zqie3FVExP7WD+DBi6sJtv07xZ3U3pv2qo7sTZr3friJ+RvvF/wW9/Uq/Y8+eDl79mlfGK/RVg2ntwxlWB2RatvW5mKpy67a3x/Tjif+5mHgXYSi/tRzC/XG+cPlVyqjwVTctU7/wAky0jwh/eW1X4rHpKWeOBN74ed/iufTWwbMcrVuEozDSuc4O7ETbxGCvWaontxVRMT+11Xy5t/2VjfwNfmyDB/BYxdWF235DRTO6nEUYi1X4Y6hXVH66Yb6efPBp9/DS/4S96C49BgAABmjhMe2V194DrE65/sZ9jbfVPsX1XqXVuq3d+/icnG4vE8O7cqT/8Aft//AB9/6kG8mDf5WP8Aiv8A1J/+/b/+Pv8A1KObOPsj7eWnfs57J+yv2cseyvZO/qvVerRxuPv5eNv3794PRUAAAAAAAAAAAAAAAAAAAAABl9qBl9Zt3Pc6fbSsAWdGAAAAAAAAJ5sb6T4rxOrz6EDTzY30nxXidXn0PBeeUtNGacVyAKC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AHv0NxvJg3gw+/7lP9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M56q6T5x45e8+WjGc9VdJ848cvefKw7vcSvRpW5YC2IwAAAAAAAAAAAAAAAAAAAAAAAAAAAAAAAAABaGxL7s+R/eKvWhsS+7Pkf3jl3zk6+neG1OK0AFGSgAAAAADOequk+ceOXvPloxnPVXSfOPHL3nysO73Er0aVuWAtiMAAAAAAAAAAAAAAAAAAAAAAAAAAAAAAAAAAWhsS+7Pkf3ir1obEvuz5H945d85Ovp3htTitABRkoAAAAAAAAAAAAAAAAAAAChuGd702D/G1n0d04GPvTYz8bXvR2jhne9Ng/xtZ9HdOBj702M/G170doF8gAAAAAAAAAAAAAAAAAAAKU1Rwb9Iak1FmWdY7Mc/t4rH368Rdps37MURVVO+YpibUzu+OZXWAoDsVND/CupP0ix9Snf2MwWx7Y7mtrI7uJxFnKsLiMTYqxdVNVdVyrfVEVTTTTG7jTHa5liI1tLyS7qPZ9qHKMNG/EYvA3bdmO7c4szTH50QDFvBx0zZ17tdoqz/fjbOGt3MzxNN73XV6oqpiON3d9ddMzHb3THbb3piKaYimIiI5IiO0wDwb9X4XQ21Oxezqr2NgsXZry/EXLnJ1HjVUzE1dyIropie5EzPab8t3KLtui5arprt1xFVNVM74mJ5piQRvaPo/L9c6Rx+S5laoq6tbmbF2Y91YuxHua6Z7UxP5Y3xzSxlwXdSYvTm13AYDj1U4TNJqwWJtb+SZ3TNE7u7FcRy9yZ7rZW0rWmXaE0ljc4zO9bprooqjDWZn3V+7u9zRTHb5efuRvntMV8GfI8TqDbLk96mmqq1gaq8fiLm77WKYndv8AjrmmPlBsjbXZqv7I9X0URvmMsv1/JTRNU/sZZ4GV+m1tZxdFU7pvZVeop8M9UtVfspltDN8BazXKcbl+J5bGLsV2Ln9WumaZ/VLz52fZtiNlW2PC3s3oro+xmLuYTG00xM/8Od9uuYjt7onjR3d0A9EX54i7TYw929XO6i3TNcz4Ije/PL8bhcywNjGYDEWsThL9EXLV61VFVNdM80xMK84Qet8HozZxmnHv0U5nmFivCYKzE+7qqrjizXEdymJmd/NyRHbgGQODfYqxO23S1FEb5pv3Lk/FTarqn9jaG3WzVf2P6uoojfMZfcr+SmONP6oZr4GOmruP13j8/uW59i5ZhptUV7ue9d5IiP7EV7/jjutgZ7ltrOMkzDLMR/1GNw9zDXP6tdM0z+qQY34Ft6m3tTzG3VO6buUXaafDMXbM/siW1nnhszzu9st2w4S/nNFdqnAYq5g8fRETO6id9FcxHb3fbR3d0PQjA4vD4/B2cXgb9vEYW9RFy3dtVRVTXTPNMTHPAP5zO7TYy3F3q53UW7Ndcz4IpmWBODNYqxG3DTFNMb+LXeuT4IpsXJ/5NZ8IrW+D0fs2zS1VfojNMzsV4PB2Yn3czXHFqr3dymmZnfzb90dtQ/Au01dxutMz1Dctz7Fy7DTYt1THPeuTHN8VEVb/AOtANE7frNV/Y1qyiiN8xgpr+SmYqn9UM3cCm9TRtLzazVO6q5lNc0+Hdetf7tgajyu1nmnszym/O61jsLdw1c9yK6Zpmf1sB7J8/u7MNr+Fv53RXZt4O/cwOYUbpmaKZ30VTu7fFndV4eKD0NfDn12mxkWY3q53UW8NcrmfBFMy+jB4qxjcJZxWDvW7+GvUxXbu26oqprpnliYmOeFX8JLW+D0ls1zPCzfojNc1sV4PC2Yn3UxXHFrr3dqKaZnl7u6O2DK3BesVX9uOnOLHubfsi5VPciMPc/57m/2POBXpq7itWZvqO7bn2LgcN7FtVTHJN25MTO74qaZ3/wBeGwwAAAAGDf5WP+K/9S3kwb/Kx/xX/qQbyAAAAAAAAAAAAAAAAAAAAAAZfagZfWbdz3On20rAFnRgAAAAAAACebG+k+K8Tq8+hA082N9J8V4nV59DwXnlLTRmnFcgCg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DD7/ALlP979DcbyYN4MPv+5T/e/Q3G8gAAAAAAAAAAAAAAAAAAAAAAAAAAAAAAAAAAAAAAAAAAAAAAAAAAAAAAAAAAAAAAAAFY8Jj3jtUfg7Pp7azlY8Jj3jtUfg7Pp7YKq4Df8AAtY/hMJ+y61Gy5wG/wC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M56q6T5x45e8+WjGc9VdJ848cvefKw7vcSvRpW5YC2IwAAAAAAAAAAAAAAAAAAAAAAAAAAAAAAAAABaGxL7s+R/eKvWhsS+7Pkf3jl3zk6+neG1OK0AFGSgAAAAADOequk+ceOXvPloxnPVXSfOPHL3nysO73Er0aVuWAtiMAAAAAAAAAAAAAAAAAAAAAAAAAAAAAAAAAAWhsS+7Pkf3ir1obEvuz5H945d85Ovp3htTitABRkoAAAAAAAAAAAAAAAAAAAChuGd702D/G1n0d04GPvTYz8bXvR2jhne9Ng/xtZ9HdOBj702M/G170doF8gAAAAAAAAAAAAAAAAAAAAAAAz5ts4PGH1bmOIz3SeIs5fm9+ZrxGGvb4sYirt1RMRM0VT2+SYmeXknfM09hNB7cdJ0Tgcpoz6xhaeSmjA5hFVr44ppr3R+SG5AGIMFsM2p62zSjEapuXcPHNOLzbG9Wrpp7lNMVVVfJyQ1Nsm2aZNs2yOrBZVxr+Mv7qsXjbsRFd6qObk/i0xvndT2t/bnfKcgCkNvOwvD7QMR9msjxFnAahpoii51WJ6lioiN0ceY5aaojkirdPJERMc0xd4DC2C2ebbNHcfB5LYzvDYeZmeLl+PibVXh3U17vyxEvryfYLtL1pnFOL1bduYKivdFzGZniur3eL3KaYqmqZ8EzTHhbeARvZ5ozKtB6Yw2SZJbqizbma7l2v7e9cn7auqe7O6PiiIjtJIAKN287CbGvsVOeZBiLOB1BxYpuxdiYtYqIjdHGmOWmqI5ONunfERE91RGB2fbbdIRXgsmsZ5hcPMz7nL8fE2qvDEU17o+WIlukBiLJdge0nWec04vV125gaK5jquMzLFeyL00/0aYqmZnwVTTHha70Bo/K9DaYw2SZJbmnD2t9VdyvlrvXJ+2rqntzP6oiIjkhIgBRO3nYNZ13jKs907fs4HP5piL1F2Ji1it0bomZiJmmvdyb90xO6N+7nXsAwtgdAbbtI01YHJ7Ge4XDb53UYDHxNqfDEU17o/JEvuyLYBtG1lnMYzV96vAW65jquLzDE+yL9VP8ARpiqZmfBVNMNtgI/oTSWV6I0zhcjyS1NGFsRM1V1ctd2uftq6p7cz/tEckQkAAAAAAMG/wArH/Ff+pbyYN/lY/4r/wBSDeQAAAAAAAAAAAAAAAAAAAAACL9YOmvg3/Pu+slAls7e0svH+HVMeP8ASfA8EX6wdNfBv+fd9Y6wdNfBv+fd9ZKBL+t2n5KvzLHhCL9YOmvg3/Pu+sdYOmvg3/Pu+slAfrdp+Sr8yeEIv1g6a+Df8+76x1g6a+Df8+76yUB+t2n5KvzJ4Qi/WDpr4N/z7vrHWDpr4N/z7vrJQH63afkq/MnhCL9YOmvg3/Pu+sdYOmvg3/Pu+slAfrdp+Sr8yeEIv1g6a+Df8+76z78m0zlGS4qrEZZhOo3qqJtzV1WurfTMxO7dMz24h2RrVtdvXHlqrmY1k8IAHnZ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ALlP9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M56q6T5x45e8+WjGc9VdJ848cvefKw7vcSvRpW5YC2IwAAAAAAAAAAAAAAAAAAAAAAAAAAAAAAAAABaGxL7s+R/eKvWhsS+7Pkf3jl3zk6+neG1OK0AFGSgAAAAADOequk+ceOXvPloxnPVXSfOPHL3nysO73Er0aVuWAtiMAAAAAAAAAAAAAAAAAAAAAAAAAAAAAAAAAAWhsS+7Pkf3ir1obEvuz5H945d85Ovp3htTitABRkoAAAAAAAAAAAAAAAAAAAChuGd702D/ABtZ9HdOBj702M/G170do4Z3vTYP8bWfR3TgY+9NjPxte9HaBfIAAAAAAAAAAAAAAAAAAAAAAAAAAAAAAAAAAAAAAAAAAAAAAADBv8rH/Ff+pbyYN/lY/wCK/wDUg3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wByn+9+huN5MG8GH3/cp/vfobjeQAAAAAAAAAAAAAAAAAAAAAAAAAAAAAAAAAAAAAAAAAAAAAAAAAAAAAAAAAAAAAAAACseEx7x2qPwdn09tZyseEx7x2qPwdn09sFVcBv+Bax/CYT9l1qNlzgN/wAC1j+Ewn7LrUYAAAAAAAAAAAAAAAAAAAACB7ZOjGF8cp8ytPED2ydGML45T5lb3XZm7PVirBTYC/oQAAAAAAAAAAAAAAAAAAAAAAAAAAAAAAAAAAAGoAHzJOAAAAAAKv22/cby37taCr9tv3G8t+7dO5s5R17S1qwVeAvSIAAAAAAAAAAAAAAAAAAAAAAAAAAAAAAAAAAdTSvSfJ/HLPnw5bqaV6T5P45Z8+EVvw6tJZhowB83TAAAAAACr9tv3G8t+7Wgq/bb9xvLfu3TubOUde0tasFXgL0iAAAAAAAAAAAAAAAAAAAAAAAAAAAAAAAAAAHU0r0nyfxyz58OW6mlek+T+OWfPhFb8OrSWYaMAfN0wAAAAAApvbJ0nwvidPn1rkU3tk6T4XxOnz63YuPNxpLWvBAwF1RAAAAAAAAAAAAAAAAAAAAAAAAAAAAAAAAAACUbMum+W+V9FWi6UbMum+W+V9FW8u25a05Z7MxivgB88TAAAAAACm9snSfC+J0+fWuRTe2TpPhfE6fPrdi483Gkta8EDAXVEAAAAAAAAAAAAAAAAAAAAAAAAAAAAAAAAAAJRsy6b5b5X0VaLpRsy6b5b5X0Vby7blrTlnszGK+AHzxMAAAAAAKb2ydJ8L4nT59a5FN7ZOk+F8Tp8+t2LjzcaS1rwQMBdUQAAAAAAAAAAAAAAAAAAAAAAAAAAAAAAAAAAnmxvpPivE6vPoQNPNjfSfFeJ1efQ8F55S00ZpxXIAoKYAAAAAAUPtN6b5l5L0VC+FD7Tem+ZeS9FQ7u7+Zq5Z7w0rwRcBcEYAAAAAAAAAAAAAAAAAAAAAAAAAAAAAAAAAAnmxvpPivE6vPoQNPNjfSfFeJ1efQ8F55S00ZpxXIAoKYAAAAAAUPtN6b5l5L0VC+FD7Tem+ZeS9FQ7u7+Zq5Z7w0rwRcBcEYAAAAAAAAAAAAAAAAAAAAAAAAAAAAAAAAAAnmxvpPivE6vPoQNPNjfSfFeJ1efQ8F55S00ZpxXIAoKYAAAAAAZz1V0nzjxy958tGM56q6T5x45e8+Vh3e4lejStywFsRgAAAAAAAAAAAAAAAAAAAAAAAAAAAAAAAAAC0NiX3Z8j+8VetDYl92fI/vHLvnJ19O8NqcVoAKMlAAAAAAGc9VdJ848cvefLRjOequk+ceOXvPlYd3uJXo0rcsBbEYAAAAAAAAAAAAAAAAAAAAAAAAAAAAAAAAAAtDYl92fI/vFXrQ2JfdnyP7xy75ydfTvDanFaACjJQAAAAAAAAAAAAAAAAAAAFDcM73psH+NrPo7pwMfemxn42vejtHDO96bB/jaz6O6cDH3psZ+Nr3o7QL5AAAAAAAAAAAAAAAAAAAAAAAAAAAAAAAAAAAAAAAAAAAAAAAAYN/lY/4r/wBS3kwb/Kx/xX/qQb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gw+/wC5T/e/Q3G8mDeDD7/uU/3v0NxvIAAAAAAAAAAAAAAAAAAAAAAAAAAAAAAAAAAAAAAAAAAAAAAAAAAAAAAAAAAAAAAAABWPCY947VH4Oz6e2s5WPCY947VH4Oz6e2CquA3/AALWP4TCfsutRsucBv8A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BTe2TpPhfE6fPrXIpvbJ0nwvidPn1uxcebjSWteCBgLqiAAAAAAAAAAAAAAAAAAAAAAAAAAAAAAAAAAE82N9J8V4nV59CBp5sb6T4rxOrz6HgvPKWmjNOK5AFBTAAAAAACh9pvTfMvJeioXwofab03zLyXoqHd3fzNXLPeGleCLgLgjAAAAAAAAAAAAAAAAAAAAAAAAAAAAAAAAAAE82N9J8V4nV59CBp5sb6T4rxOrz6HgvPKWmjNOK5AFBTAAAAAACh9pvTfMvJeioXwofab03zLyXoqHd3fzNXLPeGleCLgLgjAAAAAAAAAAAAAAAAAAAAAAAAAAAAAAAAAAE82N9J8V4nV59CBp5sb6T4rxOrz6HgvPKWmjNOK5AFBTAAAAAADOequk+ceOXvPloxnPVXSfOPHL3nysO73Er0aVuWAtiMAAAAAAAAAAAAAAAAAAAAAAAAAAAAAAAAAAWhsS+7Pkf3ir1obEvuz5H945d85Ovp3htTitABRkoAAAAAAznqrpPnHjl7z5aMZz1V0nzjxy958rDu9xK9GlblgLYjAAAAAAAAAAAAAAAAAAAAAAAAAAAAAAAAAAFobEvuz5H94q9aGxL7s+R/eOXfOTr6d4bU4rQAUZKAAAAAAAAAAAAAAAAAAAAobhne9Ng/xtZ9HdOBj702M/G170do4Z3vTYP8bWfR3TgY+9NjPxte9HaBfIAAAAAAAAAAAAAAAAAAAAAAAAAAAAAAAAAAAAAAAAAAAAAAADBv8rH/ABX/AKlvJg3+Vj/iv/Ug3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Bh9/3Kf736G43kwbwYff9yn+9+huN5AAAAAAAAAAAAAAAAAAAAAAAAAAAAAAAAAAAAAAAAAAAAAAAAAAAAAAAAAAAAAAAAAKx4THvHao/B2fT21nKx4THvHao/B2fT2wVVwG/wCBax/CYT9l1qNlzgN/wLWP4TCfsutRgAAAAAAAAAAAAAAAAAAAAIHtk6MYXxynzK08QPbJ0YwvjlPmVvddmbs9WKsFNgL+hAAAAAAAAAAAAAAAAAAAAAAAAAAAAAAAAAAAAagAfMk4AAAAAAq/bb9xvLfu1oKv22/cby37t07mzlHXtLWrBV4C9IgAAAAAAAAAAAAAAAAAAAAAAAAAAAAAAAAAB1NK9J8n8cs+fDluppXpPk/jlnz4RW/Dq0lmGjAHzdMAAAAAAKv22/cby37taCr9tv3G8t+7dO5s5R17S1qwVeAvSIAAAAAAAAAAAAAAAAAAAAAAAAAAAAAAAAAAdTSvSfJ/HLPnw5bqaV6T5P45Z8+EVvw6tJZhowB83TAAAAAACm9snSfC+J0+fWuRTe2TpPhfE6fPrdi483Gkta8EDAXVEAAAAAAAAAAAAAAAAAAAAAAAAAAAAAAAAAAJRsy6b5b5X0VaLpRsy6b5b5X0Vby7blrTlnszGK+AHzxMAAAAAAKb2ydJ8L4nT59a5FN7ZOk+F8Tp8+t2LjzcaS1rwQMBdUQAAAAAAAAAAAAAAAAAAAAAAAAAAAAAAAAAAlGzLpvlvlfRVoulGzLpvlvlfRVvLtuWtOWezMYr4AfPEwAAAAAApvbJ0nwvidPn1rkU3tk6T4XxOnz63YuPNxpLWvBAwF1RAAAAAAAAAAAAAAAAAAAAAAAAAAAAAAAAAACebG+k+K8Tq8+hA082N9J8V4nV59DwXnlLTRmnFcgCgpgAAAAABQ+03pvmXkvRUL4UPtN6b5l5L0VDu7v5mrlnvDSvBFwFwRgAAAAAAAAAAAAAAAAAAAAAAAAAAAAAAAAACebG+k+K8Tq8+hA082N9J8V4nV59DwXnlLTRmnFcgCgpgAAAAABQ+03pvmXkvRUL4UPtN6b5l5L0VDu7v5mrlnvDSvBFwFwRgAAAAAAAAAAAAAAAAAAAAAAAAAAAAAAAAACebG+k+K8Tq8+hA082N9J8V4nV59DwXnlLTRmnFcgCgpgAAAAABnPVXSfOPHL3ny0YznqrpPnHjl7z5WHd7iV6NK3LAWxGAAAAAAAAAAAAAAAAAAAAAAAAAAAAAAAAAALQ2JfdnyP7xV60NiX3Z8j+8cu+cnX07w2pxWgAoyUAAAAAAZz1V0nzjxy958tGM56q6T5x45e8+Vh3e4lejStywFsRgAAAAAAAAAAAAAAAAAAAAAAAAAAAAAAAAAC0NiX3Z8j+8VetDYl92fI/vHLvnJ19O8NqcVoAKMlAAAAAAAAAAAAAAAAAAAAUNwzvemwf42s+junAx96bGfja96O0cM73psH+NrPo7pwMfemxn42vejtAvkAAAAAAAAAAAAAAAAAAAAAAAAAAAAAAAAAAAAAAAAAAAAAAABg3+Vj/AIr/ANS3kwb/ACsf8V/6kG8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AAAAAAAAAAAAAAAAAAAAAAAAAAAAAAVjwmPeO1R+Ds+ntrOVjwmPeO1R+Ds+ntgqrgN/wLWP4TCfsutRsucBv+Bax/CYT9l1qMAAAAAAAAAAAAAAAAAAAABA9snRjC+OU+ZWniB7ZOjGF8cp8yt7rszdnqxVgpsBf0IAAAAAAAAAAAAAAAAAAAAAAAAAAAAAAAAAAADUAD5knAAAAAAFX7bfuN5b92tBV+237jeW/dunc2co69pa1YKvAXpEAAAAAAAAAAAAAAAAAAAAAAAAAAAAAAAAAAOppXpPk/jlnz4ct1NK9J8n8cs+fCK34dWksw0YA+bpgAAAAABV+237jeW/drQVftt+43lv3bp3NnKOvaWtWCrwF6RAAAAAAAAAAAAAAAAAAAAAAAAAAAAAAAAAADqaV6T5P45Z8+HLdTSvSfJ/HLPnwit+HVpLMNGAPm6YAAAAAAU3tk6T4XxOnz61yKb2ydJ8L4nT59bsXHm40lrXggYC6ogAAAAAAAAAAAAAAAAAAAAAAAAAAAAAAAAABKNmXTfLfK+irRdKNmXTfLfK+ireXbctacs9mYxXwA+eJgAAAAABTe2TpPhfE6fPrXIpvbJ0nwvidPn1uxcebjSWteCBgLqiAAAAAAAAAAAAAAAAAAAAAAAAAAAAAAAAAAEo2ZdN8t8r6KtF0o2ZdN8t8r6Kt5dty1pyz2ZjFfAD54mAAAAAAFN7ZOk+F8Tp8+tcim9snSfC+J0+fW7Fx5uNJa14IGAuqIAAAAAAAAAAAAAAAAAAAAAAAAAAAAAAAAAATzY30nxXidXn0IGnmxvpPivE6vPoeC88paaM04rkAUFMAAAAAAKH2m9N8y8l6KhfCh9pvTfMvJeiod3d/M1cs94aV4IuAuCMAAAAAAAAAAAAAAAAAAAAAAAAAAAAAAAAAATzY30nxXidXn0IGnmxvpPivE6vPoeC88paaM04rkAUFMAAAAAAKH2m9N8y8l6KhfCh9pvTfMvJeiod3d/M1cs94aV4IuAuCMAAAAAAAAAAAAAAAAAAAAAAAAAAAAAAAAAATzY30nxXidXn0IGnmxvpPivE6vPoeC88paaM04rkAUFMAAAAAAM56q6T5x45e8+WjGc9VdJ848cvefKw7vcSvRpW5YC2IwAAAAAAAAAAAAAAAAAAAAAAAAAAAAAAAAABaGxL7s+R/eKvWhsS+7Pkf3jl3zk6+neG1OK0AFGSgAAAAADOequk+ceOXvPloxnPVXSfOPHL3nysO73Er0aVuWAtiMAAAAAAAAAAAAAAAAAAAAAAAAAAAAAAAAAAWhsS+7Pkf3ir1obEvuz5H945d85Ovp3htTitABRkoAAAAAAAAAAAAAAAAAAAChuGd702D/G1n0d04GPvTYz8bXvR2jhne9Ng/wAbWfR3TgY+9NjPxte9HaBfIAAAAAAAAAAAAAAAAAAAAAAAAAAAAAAAAAAAAAAAAAAAAAAADBv8rH/Ff+pbyYN/lY/4r/1IN5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wYff9yn+9+huN5MG8GH3/cp/vfobjeQAAAAAAAAAAAAAAAAAAAAAAAAAAAAAAAAAAAAAAAAAAAAAAAAAAAAAAAAAiGtNpWkdF19S1HneGwuJ3b4w9PGu3d3amaKImYie7MRCF2OEhs4u34t15ljLVO/d1SvBXOL+qJn9QLjHH0xqfJNVYD2bp3M8LmGGid1VVivfNE9yqOemfBMRLsAAAAAKx4THvHao/B2fT21nKx4THvHao/B2fT2wVVwG/wCBax/CYT9l1qNlzgN/wLWP4TCfsutRgAAAAAAAAAAAAAAAAAAAAIHtk6MYXxynzK08QPbJ0YwvjlPmVvddmbs9WKsFNgL+hAAAAAAAAAAAAAAAAAAAAAAAAAAAAAAAAAAAAagAfMk4AAAAAAq/bb9xvLfu1oKv22/cby37t07mzlHXtLWrBV4C9IgAAAAAAAAAAAAAAAAAAAAAAAAAAAAAAAAAB1NK9J8n8cs+fDluppXpPk/jlnz4RW/Dq0lmGjAHzdMAAAAAAKv22/cby37taCr9tv3G8t+7dO5s5R17S1qwVeAvSIAAAAAAAAAAAAAAAAAAAAAAAAAAAAAAAAAAdTSvSfJ/HLPnw5bqaV6T5P45Z8+EVvw6tJZhowB83TAAAAAACm9snSfC+J0+fWuRTe2TpPhfE6fPrdi483Gkta8EDAXVEAAAAAAAAAAAAAAAAAAAAAAAAAAAAAAAAAAJRsy6b5b5X0VaLpRsy6b5b5X0Vby7blrTlnszGK+AHzxMAAAAAAKb2ydJ8L4nT59a5FN7ZOk+F8Tp8+t2LjzcaS1rwQMBdUQAAAAAAAAAAAAAAAAAAAAAAAAAAAAAAAAAAlGzLpvlvlfRVoulGzLpvlvlfRVvLtuWtOWezMYr4AfPEwAAAAAApvbJ0nwvidPn1rkU3tk6T4XxOnz63YuPNxpLWvBAwF1RAAAAAAAAAAAAAAAAAAAAAAAAAAAAAAAAAACebG+k+K8Tq8+hA082N9J8V4nV59DwXnlLTRmnFcgCgpgAAAAABQ+03pvmXkvRUL4UPtN6b5l5L0VDu7v5mrlnvDSvBFwFwRgAAAAAAAAAAAAAAAAAAAAAAAAAAAAAAAAACebG+k+K8Tq8+hA082N9J8V4nV59DwXnlLTRmnFcgCgpgAAAAABQ+03pvmXkvRUL4UPtN6b5l5L0VDu7v5mrlnvDSvBFwFwRgAAAAAAAAAAAAAAAAAAAAAAAAAAAAAAAAACebG+k+K8Tq8+hA082N9J8V4nV59DwXnlLTRmnFcgCgpgAAAAABnPVXSfOPHL3ny0YznqrpPnHjl7z5WHd7iV6NK3LAWxGAAAAAAAAAAAAAAAAAAAAAAAAAAAAAAAAAALQ2JfdnyP7xV60NiX3Z8j+8cu+cnX07w2pxWgAoyUAAAAAAZz1V0nzjxy958tGM56q6T5x45e8+Vh3e4lejStywFsRgAAAAAAAAAAAAAAAAAAAAAAAAAAAAAAAAAC0NiX3Z8j+8VetDYl92fI/vHLvnJ19O8NqcVoAKMlAAAAAAAAAAAAAAAAAAAAUNwzvemwf42s+junAx96bGfja96O0cM73psH+NrPo7pwMfemxn42vejtAvkAAAAAAAAAAAAAAAAAAAAAAAAAAAAAAAAAAAAAAAAAAAAAAABg3+Vj/AIr/ANS3kwb/ACsf8V/6kG8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4MPv+5T/e/Q3G8mDeDD7/uU/wB79DcbyAAAAAAAAAAAAAAAAAAAAAAAAAAAAAAAAAAAAAAAAAAAAAAAAAAAAAAAVrwgdf17Ptn9/G4GqmM2xlcYXBb438WuYmZr3f0aYme5v4sTzrKZD4b2ZV3NR6ZyvjT1OxhLmJ4vhuV8Xf8A5YILsW2UZntbzbH5nmuYX7GWWbv/AErG1f8AEu37tXLNNMz29075qnm3xyTvXpmPBW0fdwFVvL80zrDYuI9xeuXLd2nf3aqeJG/5JhMODJllvLNiun+JTEXMVTcxVyY/jTVcq3T+bFMfItIHnnFep9he1Gq3Fzi4vCVRNdNNU9RxuHnl5e7TVHyxMd2G/NPZthc+yLL82y+qasJjbFGItTPPxaoiYifDy7pZe4cOV26MbpTNaKY6rdt38Lcq7sUzRVRH/nrWhwT8xrx+xfLLdyqaqsHfv4bfPc481xHyRXEfIC4QAAAFY8Jj3jtUfg7Pp7azlY8Jj3jtUfg7Pp7YKq4Df8C1j+Ewn7LrUbLnAb/gWsfwmE/ZdajAAAAAAAAAAAAAAAAAAAAAQPbJ0YwvjlPmVp4ge2ToxhfHKfMre67M3Z6sVYKbAX9CAAAAAAAAAAAAAAAAAAAAAAAAAAAAAAAAAAAA1AA+ZJwAAAAABV+237jeW/drQVftt+43lv3bp3NnKOvaWtWCrwF6RAAAAAAAAAAAAAAAAAAAAAAAAAAAAAAAAAADqaV6T5P45Z8+HLdTSvSfJ/HLPnwit+HVpLMNGAPm6YAAAAAAVftt+43lv3a0FX7bfuN5b926dzZyjr2lrVgq8BekQAAAAAAAAAAAAAAAAAAAAAAAAAAAAAAAAAA6mlek+T+OWfPhy3U0r0nyfxyz58Irfh1aSzDRgD5umAAAAAAFN7ZOk+F8Tp8+tcim9snSfC+J0+fW7Fx5uNJa14IGAuqIAAAAAAAAAAAAAAAAAAAAAAAAAAAAAAAAAASjZl03y3yvoq0XSjZl03y3yvoq3l23LWnLPZmMV8APniYAAAAAAU3tk6T4XxOnz61yKb2ydJ8L4nT59bsXHm40lrXggYC6ogAAAAAAAAAAAAAAAAAAAAAAAAAAAAAAAAABKNmXTfLfK+irRdKNmXTfLfK+ireXbctacs9mYxXwA+eJgAAAAABTe2TpPhfE6fPrXIpvbJ0nwvidPn1uxcebjSWteCBgLqiAAAAAAAAAAAAAAAAAAAAAAAAAAAAAAAAAAE82N9J8V4nV59CBp5sb6T4rxOrz6HgvPKWmjNOK5AFBTAAAAAACh9pvTfMvJeioXwofab03zLyXoqHd3fzNXLPeGleCLgLgjAAAAAAAAAAAAAAAAAAAAAAAAAAAAAAAAAAE82N9J8V4nV59CBp5sb6T4rxOrz6HgvPKWmjNOK5AFBTAAAAAACh9pvTfMvJeioXwofab03zLyXoqHd3fzNXLPeGleCLgLgjAAAAAAAAAAAAAAAAAAAAAAAAAAAAAAAAAAE82N9J8V4nV59CBp5sb6T4rxOrz6HgvPKWmjNOK5AFBTAAAAAADOequk+ceOXvPloxnPVXSfOPHL3nysO73Er0aVuWAtiMAAAAAAAAAAAAAAAAAAAAAAAAAAAAAAAAAAWhsS+7Pkf3ir1obEvuz5H945d85Ovp3htTitABRkoAAAAAAznqrpPnHjl7z5aMZz1V0nzjxy958rDu9xK9GlblgLYjAAAAAAAAAAAAAAAAAAAAAAAAAAAAAAAAAAFobEvuz5H94q9aGxL7s+R/eOXfOTr6d4bU4rQAUZKAAAAAAAAAAAAAAAAAAAAobhne9Ng/xtZ9HdOBj702M/G170do4Z3vTYP8AG1n0d04GPvTYz8bXvR2gXyAAAAAAAAAAAAAAAAAAAAAAAAAAAAAAAAAAAAAAAAAAAAAAAAwb/Kx/xX/qW8mDf5WP+K/9SDe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GH3/cp/vfobjeTBvBh9/3Kf736G43kAAAAAAAAAAAAAAAAAAAAAAAAAAAAAAAAAAAAAAAAAAAAAAAAAAAAAAAxXw1p/wD3pZVHa+w1r099tRi3hrUzG1DKa93uZye3EfJfvf7g0tsG953SXiFH/NPEB2CVRXsc0lNM749g0x+SZhPgZl4cP/YGlfGb/mUpJwNJ37JMR4M0veZbRrhw1R9gtK09ucTfn/y0f7pPwN7c0bI7tUxyV5neqj823H/IF6AAMY9lbq/4FyD5u99Y2cjfWHpDvVyD6Os+qDKvZW6v+Bcg+bvfWOBrzhC6k1ppPMNP5jleT2MLjYopruWKLsV08WumuN2+uY56Y7TZPWHpDvVyD6Os+q/yvQGjq6Zpr0np+qmeeJy2zMeaDC2yXa1nGzK1mdvJsFl+KjMKrdVz2XTXPF4nG3buLVH8+Vgdlbq/4FyD5u99Y1Rb2faMt7+p6R09Rv5+LltmP/a/rrD0h3q5B9HWfVBlXsrdX/AuQfN3vrDsrdX/AALkHzd76xqrrD0h3q5B9HWfVOsPSHerkH0dZ9UGVeyt1f8AAuQfN3vrDsrdX/AuQfN3vrGqusPSHerkH0dZ9U6w9Id6uQfR1n1QZV7K3V/wLkHzd76w7K3V/wAC5B83e+saq6w9Id6uQfR1n1TrD0h3q5B9HWfVBlXsrdX/AALkHzd76w7K3V/wLkHzd76xqrrD0h3q5B9HWfVOsPSHerkH0dZ9UGVeyt1f8C5B83e+sOyt1f8AAuQfN3vrGqusPSHerkH0dZ9U6w9Id6uQfR1n1QZV7K3V/wAC5B83e+sOyt1f8C5B83e+saq6w9Id6uQfR1n1TrD0h3q5B9HWfVBlXsrdX/AuQfN3vrDsrdX/AALkHzd76xqrrD0h3q5B9HWfVOsPSHerkH0dZ9UGVeyt1f8AAuQfN3vrDsrdX/AuQfN3vrGqusPSHerkH0dZ9U6w9Id6uQfR1n1QZV7K3V/wLkHzd76w7K3V/wAC5B83e+saq6w9Id6uQfR1n1TrD0h3q5B9HWfVBlXsrdX/AALkHzd76w7K3V/wLkHzd76xqrrD0h3q5B9HWfVOsPSHerkH0dZ9UGVeyt1f8C5B83e+scjVHCO1PqLAW8Ji8qya3bouxdibVF2J3xEx265/nS2D1h6Q71cg+jrPqnWHpDvVyD6Os+q3s7SqzqiuifCYGFvbczn7xy/82v1j23M5+8cv/Nr9ZunrD0h3q5B9HWfVOsPSHerkH0dZ9V7PVNr+SWPLDC3tuZz945f+bX6x7bmc/eOX/m1+s3T1h6Q71cg+jrPqnWHpDvVyD6Os+qeqbX8knlhhb23M5+8cv/Nr9Y9tzOfvHL/za/Wbp6w9Id6uQfR1n1TrD0h3q5B9HWfVPVNr+STywwt7bmc/eOX/AJtfrHtuZz945f8Am1+s3T1h6Q71cg+jrPqnWHpDvVyD6Os+qeqbX8knlhhb23M5+8cv/Nr9Y9tzOfvHL/za/Wbp6w9Id6uQfR1n1TrD0h3q5B9HWfVPVNr+STywwt7bmc/eOX/m1+se25nP3jl/5tfrN09YekO9XIPo6z6p1h6Q71cg+jrPqnqm1/JJ5YYW9tzOfvHL/wA2v1j23M5+8cv/ADa/Wbp6w9Id6uQfR1n1TrD0h3q5B9HWfVPVNr+STywwt7bmc/eOX/m1+se25nP3jl/5tfrN09YekO9XIPo6z6p1h6Q71cg+jrPqnqm1/JJ5YYW9tzOfvHL/AM2v1j23M5+8cv8Aza/Wbp6w9Id6uQfR1n1TrD0h3q5B9HWfVPVNr+STywwt7bmc/eOX/m1+se25nP3jl/5tfrJjwwcnyzJtf5RYyfLsHgLFeWU11W8LYptU1VdVuRvmKYiN+6I5fA0xs80TpXE6A0zfxGmcju37uWYau5cuYC1VVXVNqmZmZmnfMzPbPVNr+STywxt7bmc/eOX/AJtfrHtuZz945f8Am1+s3T1h6Q71cg+jrPqnWHpDvVyD6Os+qeqbX8knlhhb23M5+8cv/Nr9Y9tzOfvHL/za/Wbp6w9Id6uQfR1n1TrD0h3q5B9HWfVPVNr+STywwt7bmc/eOX/m1+se25nP3jl/5tfrN09YekO9XIPo6z6p1h6Q71cg+jrPqnqm1/JJ5YYW9tzOfvHL/wA2v1j23M5+8cv/ADa/Wbp6w9Id6uQfR1n1TrD0h3q5B9HWfVPVNr+STywwt7bmc/eOX/m1+se25nP3jl/5tfrN09YekO9XIPo6z6p1h6Q71cg+jrPqnqm1/JJ5YYW9tzOfvHL/AM2v1j23M5+8cv8Aza/Wbp6w9Id6uQfR1n1TrD0h3q5B9HWfVPVNr+STywwt7bmc/eOX/m1+se25nP3jl/5tfrN09YekO9XIPo6z6p1h6Q71cg+jrPqnqm1/JJ5YYW9tzOfvHL/za/WPbczn7xy/82v1m6esPSHerkH0dZ9U6w9Id6uQfR1n1T1Ta/kk8sMLe25nP3jl/wCbX6x7bmc/eOX/AJtfrN09YekO9XIPo6z6p1h6Q71cg+jrPqnqm1/JJ5YZV7K3V/wLkHzd76w7K3V/wLkHzd76xqrrD0h3q5B9HWfVOsPSHerkH0dZ9V4GWVeyt1f8C5B83e+sOyt1f8C5B83e+saq6w9Id6uQfR1n1TrD0h3q5B9HWfVBlXsrdX/AuQfN3vrDsrdX/AuQfN3vrGqusPSHerkH0dZ9U6w9Id6uQfR1n1QZV7K3V/wLkHzd76w7K3V/wLkHzd76xqrrD0h3q5B9HWfVOsPSHerkH0dZ9UGVeyt1f8C5B83e+scDVfCE1JqX2L7MyvJ7Xsfj8XqVFyN/G3b9++uf5sNk9YekO9XIPo6z6p1h6Q71cg+jrPqpLK1rsaoronwmDFhb23M5+8cv/Nr9Y9tzOfvHL/za/Wbp6w9Id6uQfR1n1TrD0h3q5B9HWfVev1Ta/kljywwt7bmc/eOX/m1+se25nP3jl/5tfrN09YekO9XIPo6z6p1h6Q71cg+jrPqnqm1/JJ5YYW9tzOfvHL/za/WPbczn7xy/82v1m6esPSHerkH0dZ9U6w9Id6uQfR1n1T1Ta/kk8sMLe25nP3jl/wCbX6x7bmc/eOX/AJtfrN09YekO9XIPo6z6p1h6Q71cg+jrPqnqm1/JJ5YYW9tzOfvHL/za/WPbczn7xy/82v1m6esPSHerkH0dZ9U6w9Id6uQfR1n1T1Ta/kk8sMLe25nP3jl/5tfrHtuZz945f+bX6zdPWHpDvVyD6Os+qdYekO9XIPo6z6p6ptfySeWGFvbczn7xy/8ANr9Y9tzOfvHL/wA2v1m6esPSHerkH0dZ9U6w9Id6uQfR1n1T1Ta/kk8sMLe25nP3jl/5tfrHtuZz945f+bX6zdPWHpDvVyD6Os+qdYekO9XIPo6z6p6ptfySeWGFvbczn7xy/wDNr9Y9tzOfvHL/AM2v1m6esPSHerkH0dZ9U6w9Id6uQfR1n1T1Ta/kk8sMLe25nP3jl/5tfrHtuZz945f+bX6yY8MHJ8sybX+UWMny7B4CxXllNdVvC2KbVNVXVbkb5imIjfuiOXwNMbPNE6VxOgNM38RpnI7t+7lmGruXLmAtVVV1TapmZmZp3zMz2z1Ta/kk8sMbe25nP3jl/wCbX6x7bmc/eOX/AJtfrN09YekO9XIPo6z6p1h6Q71cg+jrPqnqm1/JJ5YYW9tzOfvHL/za/WPbczn7xy/82v1m6esPSHerkH0dZ9U6w9Id6uQfR1n1T1Ta/kk8sMLe25nP3jl/5tfrHtuZz945f+bX6zdPWHpDvVyD6Os+qdYekO9XIPo6z6p6ptfySeWGFvbczn7xy/8ANr9Y9tzOfvHL/wA2v1m6esPSHerkH0dZ9U6w9Id6uQfR1n1T1Ta/kk8sMLe25nP3jl/5tfrHtuZz945f+bX6zdPWHpDvVyD6Os+qdYekO9XIPo6z6p6ptfySeWGFvbczn7xy/wDNr9Y9tzOfvHL/AM2v1m6esPSHerkH0dZ9U6w9Id6uQfR1n1T1Ta/kk8sMLe25nP3jl/5tfrHtuZz945f+bX6zdPWHpDvVyD6Os+qdYekO9XIPo6z6p6ptfySeWGFvbczn7xy/82v1j23M5+8cv/Nr9ZunrD0h3q5B9HWfVOsPSHerkH0dZ9U9U2v5JPLDC3tuZz945f8Am1+s+jL9s2eYHH4bF2sBltVyxdpu0xVTXumaZiY3+68DcPWHpDvVyD6Os+qdYekO9XIPo6z6rE3ntUx4TXJ5YZV7K3V/wLkHzd76w7K3V/wLkHzd76xqrrD0h3q5B9HWfVOsPSHerkH0dZ9V4WWVeyt1f8C5B83e+sOyt1f8C5B83e+saq6w9Id6uQfR1n1TrD0h3q5B9HWfVBlXsrdX/AuQfN3vrDsrdX/AuQfN3vrGqusPSHerkH0dZ9U6w9Id6uQfR1n1QZV7K3V/wLkHzd76w7K3V/wLkHzd76xqrrD0h3q5B9HWfVOsPSHerkH0dZ9UGVeyt1f8C5B83e+scDVfCE1JqX2L7MyvJ7Xsfj8XqVFyN/G3b9++uf5sNk9YekO9XIPo6z6p1h6Q71cg+jrPqpLK1rsaoronwmDFhb23M5+8cv8Aza/WPbczn7xy/wDNr9ZunrD0h3q5B9HWfVOsPSHerkH0dZ9V6/VNr+SWPLDC3tuZz945f+bX6x7bmc/eOX/m1+s3T1h6Q71cg+jrPqnWHpDvVyD6Os+qeqbX8knlhhb23M5+8cv/ADa/WPbczn7xy/8ANr9ZunrD0h3q5B9HWfVOsPSHerkH0dZ9U9U2v5JPLDC3tuZz945f+bX6x7bmc/eOX/m1+s3T1h6Q71cg+jrPqnWHpDvVyD6Os+qeqbX8knlhhb23M5+8cv8Aza/WPbczn7xy/wDNr9ZunrD0h3q5B9HWfVOsPSHerkH0dZ9U9U2v5JPLDC3tuZz945f+bX6x7bmc/eOX/m1+s3T1h6Q71cg+jrPqnWHpDvVyD6Os+qeqbX8knlhhb23M5+8cv/Nr9Y9tzOfvHL/za/Wbp6w9Id6uQfR1n1TrD0h3q5B9HWfVPVNr+STywwt7bmc/eOX/AJtfrHtuZz945f8Am1+s3T1h6Q71cg+jrPqnWHpDvVyD6Os+qeqbX8knlhhb23M5+8cv/Nr9Y9tzOfvHL/za/Wbp6w9Id6uQfR1n1TrD0h3q5B9HWfVPVNr+STywwt7bmc/eOX/m1+se25nP3jl/5tfrOjwjcuwOWbcMzweXYPDYTB0+xeLYsWqbduN9m3M7qYjdyzMtsdYekO9XIPo6z6p6ptfySeWGFvbczn7xy/8ANr9Y9tzOfvHL/wA2v1m6esPSHerkH0dZ9U6w9Id6uQfR1n1T1Ta/kk8sMLe25nP3jl/5tfrHtuZz945f+bX6zdPWHpDvVyD6Os+qdYekO9XIPo6z6p6ptfySeWGFvbczn7xy/wDNr9Y9tzOfvHL/AM2v1m6esPSHerkH0dZ9U6w9Id6uQfR1n1T1Ta/kk8sMLe25nP3jl/5tfrHtuZz945f+bX6zdPWHpDvVyD6Os+qdYekO9XIPo6z6p6ptfySeWGFvbczn7xy/82v1j23M5+8cv/Nr9ZunrD0h3q5B9HWfVOsPSHerkH0dZ9U9U2v5JPLDC3tuZz945f8Am1+se25nP3jl/wCbX6zdPWHpDvVyD6Os+qdYekO9XIPo6z6p6ptfySeWGFvbczn7xy/82v1j23M5+8cv/Nr9ZunrD0h3q5B9HWfVOsPSHerkH0dZ9U9U2v5JPLDC3tuZz945f+bX6x7bmc/eOX/m1+s3T1h6Q71cg+jrPqnWHpDvVyD6Os+qeqbX8knlhhb23M5+8cv/ADa/WfRl+2bPMDj8Ni7WAy2q5Yu03aYqpr3TNMxMb/deBuHrD0h3q5B9HWfVOsPSHerkH0dZ9Vibz2qY8Jrk8sMq9lbq/wCBcg+bvfWHZW6v+Bcg+bvfWNVdYekO9XIPo6z6p1h6Q71cg+jrPqvCyyr2Vur/AIFyD5u99Ydlbq/4FyD5u99Y1V1h6Q71cg+jrPqnWHpDvVyD6Os+qDKvZW6v+Bcg+bvfWHZW6v8AgXIPm731jVXWHpDvVyD6Os+qdYekO9XIPo6z6oMq9lbq/wCBcg+bvfWHZW6v+Bcg+bvfWNVdYekO9XIPo6z6p1h6Q71cg+jrPqgyr2Vur/gXIPm731iMao29ah1Fj7eLxeW5TbuUWotRFqi5EbomZ7dc/wA6W0esPSHerkH0dZ9U6w9Id6uQfR1n1UtjbV2NXns58JJjxYW9tzOfvHL/AM2v1j23M5+8cv8Aza/Wbp6w9Id6uQfR1n1TrD0h3q5B9HWfVer1Ta/kljywwt7bmc/eOX/m1+se25nP3jl/5tfrN09YekO9XIPo6z6p1h6Q71cg+jrPqnqm1/JJ5YYW9tzOfvHL/wA2v1j23M5+8cv/ADa/Wbp6w9Id6uQfR1n1TrD0h3q5B9HWfVPVNr+STywwt7bmc/eOX/m1+se25nP3jl/5tfrN09YekO9XIPo6z6p1h6Q71cg+jrPqnqm1/JJ5YYW9tzOfvHL/AM2v1j23M5+8cv8Aza/Wbp6w9Id6uQfR1n1TrD0h3q5B9HWfVPVNr+STywwt7bmc/eOX/m1+se25nP3jl/5tfrN09YekO9XIPo6z6p1h6Q71cg+jrPqnqm1/JJ5YYW9tzOfvHL/za/WPbczn7xy/82v1m6esPSHerkH0dZ9U6w9Id6uQfR1n1T1Ta/kk8sMLe25nP3jl/wCbX6x7bmc/eOX/AJtfrN09YekO9XIPo6z6p1h6Q71cg+jrPqnqm1/JJ5YYW9tzOfvHL/za/WPbczn7xy/82v1m6esPSHerkH0dZ9U6w9Id6uQfR1n1T1Ta/kk8sMLe25nP3jl/5tfrHtuZz945f+bX6zo8I3LsDlm3DM8Hl2Dw2EwdPsXi2LFqm3bjfZtzO6mI3cszLbHWHpDvVyD6Os+qeqbX8knlhhb23M5+8cv/ADa/WPbczn7xy/8ANr9ZunrD0h3q5B9HWfVOsPSHerkH0dZ9U9U2v5JPLDC3tuZz945f+bX6x7bmc/eOX/m1+s3T1h6Q71cg+jrPqnWHpDvVyD6Os+qeqbX8knlhhb23M5+8cv8Aza/WPbczn7xy/wDNr9ZunrD0h3q5B9HWfVOsPSHerkH0dZ9U9U2v5JPLDC3tuZz945f+bX6x7bmc/eOX/m1+s3T1h6Q71cg+jrPqnWHpDvVyD6Os+qeqbX8knlhhb23M5+8cv/Nr9Y9tzOfvHL/za/Wbp6w9Id6uQfR1n1TrD0h3q5B9HWfVPVNr+STywwt7bmc/eOX/AJtfrHtuZz945f8Am1+s3T1h6Q71cg+jrPqnWHpDvVyD6Os+qeqbX8knlhhb23M5+8cv/Nr9Y9tzOfvHL/za/Wbp6w9Id6uQfR1n1TrD0h3q5B9HWfVPVNr+STywwt7bmc/eOX/m1+se25nP3jl/5tfrN09YekO9XIPo6z6p1h6Q71cg+jrPqnqm1/JJ5YYW9tzOfvHL/wA2v1nQyHbhn2S5tYzDDZdldd2zxuLTcpucWd9M08u6vwts9YekO9XIPo6z6p1h6Q71cg+jrPqta7x2mumaaq58JPLDKvZW6v8AgXIPm731h2Vur/gXIPm731jVXWHpDvVyD6Os+qdYekO9XIPo6z6rxMsq9lbq/wCBcg+bvfWHZW6v+Bcg+bvfWNVdYekO9XIPo6z6p1h6Q71cg+jrPqgyr2Vur/gXIPm731h2Vur/AIFyD5u99Y1V1h6Q71cg+jrPqnWHpDvVyD6Os+qDKvZW6v8AgXIPm731h2Vur/gXIPm731jVXWHpDvVyD6Os+qdYekO9XIPo6z6oMq9lbq/4FyD5u99YjGqNvWodRY+3i8XluU27lFqLURaouRG6Jme3XP8AOltHrD0h3q5B9HWfVOsPSHerkH0dZ9VLY21djV57OfCSY8WFvbczn7xy/wDNr9Y9tzOfvHL/AM2v1m6esPSHerkH0dZ9U6w9Id6uQfR1n1Xq9U2v5JY8sMLe25nP3jl/5tfrHtuZz945f+bX6zdPWHpDvVyD6Os+qdYekO9XIPo6z6p6ptfySeWGFvbczn7xy/8ANr9Y9tzOfvHL/wA2v1m6esPSHerkH0dZ9U6w9Id6uQfR1n1T1Ta/kk8sMLe25nP3jl/5tfrHtuZz945f+bX6zdPWHpDvVyD6Os+qdYekO9XIPo6z6p6ptfySeWGFvbczn7xy/wDNr9Y9tzOfvHL/AM2v1m6esPSHerkH0dZ9U6w9Id6uQfR1n1T1Ta/kk8sMLe25nP3jl/5tfrHtuZz945f+bX6zdPWHpDvVyD6Os+qdYekO9XIPo6z6p6ptfySeWGFvbczn7xy/82v1j23M5+8cv/Nr9ZunrD0h3q5B9HWfVOsPSHerkH0dZ9U9U2v5JPLDC3tuZz945f8Am1+se25nP3jl/wCbX6zdPWHpDvVyD6Os+qdYekO9XIPo6z6p6ptfySeWGFvbczn7xy/82v1j23M5+8cv/Nr9ZunrD0h3q5B9HWfVOsPSHerkH0dZ9U9U2v5JPLDC3tuZz945f+bX6x7bmc/eOX/m1+s6P2OwPZPfY72Hhvsf1z9R9i9Sp6l1P2Ru4nE3buLu5N27c2x1h6Q71cg+jrPqnqm1/JJ5YYW9tzOfvHL/AM2v1j23M5+8cv8Aza/Wbp6w9Id6uQfR1n1TrD0h3q5B9HWfVPVNr+STywwt7bmc/eOX/m1+se25nP3jl/5tfrN09YekO9XIPo6z6p1h6Q71cg+jrPqnqm1/JJ5YYW9tzOfvHL/za/WPbczn7xy/82v1m6esPSHerkH0dZ9U6w9Id6uQfR1n1T1Ta/kk8sMLe25nP3jl/wCbX6x7bmc/eOX/AJtfrN09YekO9XIPo6z6p1h6Q71cg+jrPqnqm1/JJ5YYW9tzOfvHL/za/WPbczn7xy/82v1m6esPSHerkH0dZ9U6w9Id6uQfR1n1T1Ta/kk8sMLe25nP3jl/5tfrHtuZz945f+bX6zdPWHpDvVyD6Os+qdYekO9XIPo6z6p6ptfySeWGFvbczn7xy/8ANr9Y9tzOfvHL/wA2v1m6esPSHerkH0dZ9U6w9Id6uQfR1n1T1Ta/kk8sMLe25nP3jl/5tfrHtuZz945f+bX6zdPWHpDvVyD6Os+qdYekO9XIPo6z6p6ptfySeWGFvbczn7xy/wDNr9Z0Mh24Z9kubWMww2XZXXds8bi03KbnFnfTNPLur8LbPWHpDvVyD6Os+qdYekO9XIPo6z6rWu8dprpmmqufCTywyr2Vur/gXIPm731h2Vur/gXIPm731jVXWHpDvVyD6Os+qdYekO9XIPo6z6rxMsq9lbq/4FyD5u99Ydlbq/4FyD5u99Y1V1h6Q71cg+jrPqnWHpDvVyD6Os+qDKvZW6v+Bcg+bvfWHZW6v+Bcg+bvfWNVdYekO9XIPo6z6p1h6Q71cg+jrPqgyr2Vur/gXIPm731h2Vur/gXIPm731jVXWHpDvVyD6Os+qdYekO9XIPo6z6oMq9lbq/4FyD5u99YjGqNvWodRY+3i8XluU27lFqLURaouRG6Jme3XP86W0esPSHerkH0dZ9U6w9Id6uQfR1n1UtjbV2NXns58JJjxYW9tzOfvHL/za/WPbczn7xy/82v1m6esPSHerkH0dZ9U6w9Id6uQfR1n1Xq9U2v5JY8sMLe25nP3jl/5tfrHtuZz945f+bX6zdPWHpDvVyD6Os+qdYekO9XIPo6z6p6ptfySeWGFvbczn7xy/wDNr9Y9tzOfvHL/AM2v1m6esPSHerkH0dZ9U6w9Id6uQfR1n1T1Ta/kk8sMLe25nP3jl/5tfrHtuZz945f+bX6zdPWHpDvVyD6Os+qdYekO9XIPo6z6p6ptfySeWGFvbczn7xy/82v1j23M5+8cv/Nr9ZunrD0h3q5B9HWfVOsPSHerkH0dZ9U9U2v5JPLDC3tuZz945f8Am1+se25nP3jl/wCbX6zdPWHpDvVyD6Os+qdYekO9XIPo6z6p6ptfySeWGFvbczn7xy/82v1j23M5+8cv/Nr9ZunrD0h3q5B9HWfVOsPSHerkH0dZ9U9U2v5JPLDC3tuZz945f+bX6x7bmc/eOX/m1+s3T1h6Q71cg+jrPqnWHpDvVyD6Os+qeqbX8knlhhb23M5+8cv/ADa/WPbczn7xy/8ANr9ZunrD0h3q5B9HWfVOsPSHerkH0dZ9U9U2v5JPLDC3tuZz945f+bX6x7bmc/eOX/m1+s6P2OwPZPfY72Hhvsf1z9R9i9Sp6l1P2Ru4nE3buLu5N27c2x1h6Q71cg+jrPqnqm1/JJ5YYW9tzOfvHL/za/WPbczn7xy/82v1m6esPSHerkH0dZ9U6w9Id6uQfR1n1T1Ta/kk8sMLe25nP3jl/wCbX6x7bmc/eOX/AJtfrN09YekO9XIPo6z6p1h6Q71cg+jrPqnqm1/JJ5YYW9tzOfvHL/za/WPbczn7xy/82v1m6esPSHerkH0dZ9U6w9Id6uQfR1n1T1Ta/kk8sMLe25nP3jl/5tfrHtuZz945f+bX6zdPWHpDvVyD6Os+qdYekO9XIPo6z6p6ptfySeWGFvbczn7xy/8ANr9Y9tzOfvHL/wA2v1m6esPSHerkH0dZ9U6w9Id6uQfR1n1T1Ta/kk8sMLe25nP3jl/5tfrHtuZz945f+bX6zdPWHpDvVyD6Os+qdYekO9XIPo6z6p6ptfySeWGFvbczn7xy/wDNr9Y9tzOfvHL/AM2v1m6esPSHerkH0dZ9U6w9Id6uQfR1n1T1Ta/kk8sMLe25nP3jl/5tfrHtuZz945f+bX6zdPWHpDvVyD6Os+qdYekO9XIPo6z6p6ptfySeWGFvbczn7xy/82v1nY0vt61Dp3H3MXhMtym5crtTamLtFyY3TMT2q4/mw2j1h6Q71cg+jrPqnWHpDvVyD6Os+q0tLw2m0pmiuuZiTwhlXsrdX/AuQfN3vrDsrdX/AALkHzd76xqrrD0h3q5B9HWfVOsPSHerkH0dZ9V42WVeyt1f8C5B83e+sOyt1f8AAuQfN3vrGqusPSHerkH0dZ9U6w9Id6uQfR1n1QZV7K3V/wAC5B83e+sOyt1f8C5B83e+saq6w9Id6uQfR1n1TrD0h3q5B9HWfVBlXsrdX/AuQfN3vrDsrdX/AALkHzd76xqrrD0h3q5B9HWfVOsPSHerkH0dZ9UGVeyt1f8AAuQfN3vrEQz7bhn2dZtfzDE5dldF29xeNTbpucWN1MU8m+vwNs9YekO9XIPo6z6p1h6Q71cg+jrPqprG3tLCrzWU+EsTHiwt7bmc/eOX/m1+se25nP3jl/5tfrN09YekO9XIPo6z6p1h6Q71cg+jrPqvT6ptfySeWGFvbczn7xy/82v1j23M5+8cv/Nr9ZunrD0h3q5B9HWfVOsPSHerkH0dZ9U9U2v5JPLDC3tuZz945f8Am1+se25nP3jl/wCbX6zdPWHpDvVyD6Os+qdYekO9XIPo6z6p6ptfySeWGFvbczn7xy/82v1j23M5+8cv/Nr9ZunrD0h3q5B9HWfVOsPSHerkH0dZ9U9U2v5JPLDC3tuZz945f+bX6x7bmc/eOX/m1+s3T1h6Q71cg+jrPqnWHpDvVyD6Os+qeqbX8knlhhb23M5+8cv/ADa/WPbczn7xy/8ANr9ZunrD0h3q5B9HWfVOsPSHerkH0dZ9U9U2v5JPLDC3tuZz945f+bX6x7bmc/eOX/m1+s3T1h6Q71cg+jrPqnWHpDvVyD6Os+qeqbX8knlhhb23M5+8cv8Aza/WPbczn7xy/wDNr9ZunrD0h3q5B9HWfVOsPSHerkH0dZ9U9U2v5JPLDC3tuZz945f+bX6x7bmc/eOX/m1+s3T1h6Q71cg+jrPqnWHpDvVyD6Os+qeqbX8knlhhb23M5+8cv/Nr9Y9tzOfvHL/za/WdH7HYHsnvsd7Dw32P65+o+xepU9S6n7I3cTibt3F3cm7dubY6w9Id6uQfR1n1T1Ta/kk8sMLe25nP3jl/5tfrHtuZz945f+bX6zdPWHpDvVyD6Os+qdYekO9XIPo6z6p6ptfySeWGFvbczn7xy/8ANr9Y9tzOfvHL/wA2v1m6esPSHerkH0dZ9U6w9Id6uQfR1n1T1Ta/kk8sMLe25nP3jl/5tfrHtuZz945f+bX6zdPWHpDvVyD6Os+qdYekO9XIPo6z6p6ptfySeWGFvbczn7xy/wDNr9Y9tzOfvHL/AM2v1m6esPSHerkH0dZ9U6w9Id6uQfR1n1T1Ta/kk8sMLe25nP3jl/5tfrHtuZz945f+bX6zdPWHpDvVyD6Os+qdYekO9XIPo6z6p6ptfySeWGFvbczn7xy/82v1j23M5+8cv/Nr9ZunrD0h3q5B9HWfVOsPSHerkH0dZ9U9U2v5JPLDC3tuZz945f8Am1+se25nP3jl/wCbX6zdPWHpDvVyD6Os+qdYekO9XIPo6z6p6ptfySeWGFvbczn7xy/82v1j23M5+8cv/Nr9ZunrD0h3q5B9HWfVOsPSHerkH0dZ9U9U2v5JPLDC3tuZz945f+bX6zsaX29ah07j7mLwmW5TcuV2ptTF2i5MbpmJ7VcfzYbR6w9Id6uQfR1n1TrD0h3q5B9HWfVaWl4bTaUzRXXMxJ4Qyr2Vur/gXIPm731h2Vur/gXIPm731jVXWHpDvVyD6Os+qdYekO9XIPo6z6rxssq9lbq/4FyD5u99Ydlbq/4FyD5u99Y1V1h6Q71cg+jrPqnWHpDvVyD6Os+qDKvZW6v+Bcg+bvfWHZW6v+Bcg+bvfWNVdYekO9XIPo6z6p1h6Q71cg+jrPqgyr2Vur/gXIPm731h2Vur/gXIPm731jVXWHpDvVyD6Os+qdYekO9XIPo6z6oMq9lbq/4FyD5u99YiGfbcM+zrNr+YYnLsrou3uLxqbdNzixupink31+BtnrD0h3q5B9HWfVOsPSHerkH0dZ9VNY29pYVeaynwliY8WFvbczn7xy/82v1j23M5+8cv/Nr9ZunrD0h3q5B9HWfVOsPSHerkH0dZ9V6fVNr+STywwt7bmc/eOX/m1+se25nP3jl/5tfrN09YekO9XIPo6z6p1h6Q71cg+jrPqnqm1/JJ5YYW9tzOfvHL/wA2v1j23M5+8cv/ADa/Wbp6w9Id6uQfR1n1TrD0h3q5B9HWfVPVNr+STywwt7bmc/eOX/m1+se25nP3jl/5tfrN09YekO9XIPo6z6p1h6Q71cg+jrPqnqm1/JJ5YYW9tzOfvHL/AM2v1j23M5+8cv8Aza/Wbp6w9Id6uQfR1n1TrD0h3q5B9HWfVPVNr+STywwt7bmc/eOX/m1+se25nP3jl/5tfrN09YekO9XIPo6z6p1h6Q71cg+jrPqnqm1/JJ5YYW9tzOfvHL/za/WPbczn7xy/82v1m6esPSHerkH0dZ9U6w9Id6uQfR1n1T1Ta/kk8sMLe25nP3jl/wCbX6x7bmc/eOX/AJtfrN09YekO9XIPo6z6p1h6Q71cg+jrPqnqm1/JJ5YYW9tzOfvHL/za/WPbczn7xy/82v1m6esPSHerkH0dZ9U6w9Id6uQfR1n1T1Ta/kk8sMLe25nP3jl/5tfrHtuZz945f+bX6zo8HLLsDme3DLMHmODw2LwdXsrjWL9qm5bndZuTG+mY3ckxDbHWHpDvVyD6Os+qeqbX8knlhhb23M5+8cv/ADa/WPbczn7xy/8ANr9ZunrD0h3q5B9HWfVOsPSHerkH0dZ9U9U2v5JPLDC3tuZz945f+bX6x7bmc/eOX/m1+s3T1h6Q71cg+jrPqnWHpDvVyD6Os+qeqbX8knlhhb23M5+8cv8Aza/WPbczn7xy/wDNr9ZunrD0h3q5B9HWfVOsPSHerkH0dZ9U9U2v5JPLDC3tuZz945f+bX6x7bmc/eOX/m1+s3T1h6Q71cg+jrPqnWHpDvVyD6Os+qeqbX8knlhhb23M5+8cv/Nr9Y9tzOfvHL/za/Wbp6w9Id6uQfR1n1TrD0h3q5B9HWfVPVNr+STywwt7bmc/eOX/AJtfrHtuZz945f8Am1+s3T1h6Q71cg+jrPqnWHpDvVyD6Os+qeqbX8knlhhb23M5+8cv/Nr9Y9tzOfvHL/za/Wbp6w9Id6uQfR1n1TrD0h3q5B9HWfVPVNr+STywwt7bmc/eOX/m1+se25nP3jl/5tfrN09YekO9XIPo6z6p1h6Q71cg+jrPqnqm1/JJ5YYW9tzOfvHL/wA2v1nY0vt61Dp3H3MXhMtym5crtTamLtFyY3TMT2q4/mw2j1h6Q71cg+jrPqnWHpDvVyD6Os+q0tLw2m0pmiuuZiTwhlXsrdX/AALkHzd76w7K3V/wLkHzd76xqrrD0h3q5B9HWfVOsPSHerkH0dZ9V42WVeyt1f8AAuQfN3vrDsrdX/AuQfN3vrGqusPSHerkH0dZ9U6w9Id6uQfR1n1QZV7K3V/wLkHzd76w7K3V/wAC5B83e+saq6w9Id6uQfR1n1TrD0h3q5B9HWfVBlXsrdX/AALkHzd76w7K3V/wLkHzd76xqrrD0h3q5B9HWfVOsPSHerkH0dZ9UGVeyt1f8C5B83e+sQjMNs2eY7H4nF3cBltNy/dqu1RTTXuiapmZ3e68LcPWHpDvVyD6Os+qdYekO9XIPo6z6qew2m12eZmyq8PFiY8WFvbczn7xy/8ANr9Y9tzOfvHL/wA2v1m6esPSHerkH0dZ9U6w9Id6uQfR1n1Xo9U2v5JPLDC3tuZz945f+bX6x7bmc/eOX/m1+s3T1h6Q71cg+jrPqnWHpDvVyD6Os+qeqbX8knlhhb23M5+8cv8Aza/WPbczn7xy/wDNr9ZunrD0h3q5B9HWfVOsPSHerkH0dZ9U9U2v5JPLDC3tuZz945f+bX6x7bmc/eOX/m1+s3T1h6Q71cg+jrPqnWHpDvVyD6Os+qeqbX8knlhhb23M5+8cv/Nr9Y9tzOfvHL/za/Wbp6w9Id6uQfR1n1TrD0h3q5B9HWfVPVNr+STywwt7bmc/eOX/AJtfrHtuZz945f8Am1+s3T1h6Q71cg+jrPqnWHpDvVyD6Os+qeqbX8knlhhb23M5+8cv/Nr9Y9tzOfvHL/za/Wbp6w9Id6uQfR1n1TrD0h3q5B9HWfVPVNr+STywwt7bmc/eOX/m1+se25nP3jl/5tfrN09YekO9XIPo6z6p1h6Q71cg+jrPqnqm1/JJ5YYW9tzOfvHL/wA2v1j23M5+8cv/ADa/Wbp6w9Id6uQfR1n1TrD0h3q5B9HWfVPVNr+STywwt7bmc/eOX/m1+se25nP3jl/5tfrOjwcsuwOZ7cMsweY4PDYvB1eyuNYv2qblud1m5Mb6ZjdyTENsdYekO9XIPo6z6p6ptfySeWGFvbczn7xy/wDNr9Y9tzOfvHL/AM2v1m6esPSHerkH0dZ9U6w9Id6uQfR1n1T1Ta/kk8sMLe25nP3jl/5tfrHtuZz945f+bX6zdPWHpDvVyD6Os+qdYekO9XIPo6z6p6ptfySeWGFvbczn7xy/82v1j23M5+8cv/Nr9ZunrD0h3q5B9HWfVOsPSHerkH0dZ9U9U2v5JPLDC3tuZz945f8Am1+se25nP3jl/wCbX6zdPWHpDvVyD6Os+qdYekO9XIPo6z6p6ptfySeWGFvbczn7xy/82v1j23M5+8cv/Nr9ZunrD0h3q5B9HWfVOsPSHerkH0dZ9U9U2v5JPLDC3tuZz945f+bX6x7bmc/eOX/m1+s3T1h6Q71cg+jrPqnWHpDvVyD6Os+qeqbX8knlhhb23M5+8cv/ADa/WPbczn7xy/8ANr9ZunrD0h3q5B9HWfVOsPSHerkH0dZ9U9U2v5JPLDC3tuZz945f+bX6x7bmc/eOX/m1+s3T1h6Q71cg+jrPqnWHpDvVyD6Os+qeqbX8knlhhb23M5+8cv8Aza/WSDSnCE1Jpr2V7DyvJ7vsjicbqtFyd3F37t26uP50tk9YekO9XIPo6z6p1h6Q71cg+jrPqo7Xb9otqZorrmYk8IhlXsrdX/AuQfN3vrDsrdX/AALkHzd76xqrrD0h3q5B9HWfVOsPSHerkH0dZ9V5GWVeyt1f8C5B83e+sOyt1f8AAuQfN3vrGqusPSHerkH0dZ9U6w9Id6uQfR1n1QZV7K3V/wAC5B83e+sOyt1f8C5B83e+saq6w9Id6uQfR1n1TrD0h3q5B9HWfVBlXsrdX/AuQfN3vrDsrdX/AALkHzd76xqrrD0h3q5B9HWfVOsPSHerkH0dZ9UGVeyt1f8AAuQfN3vrEIzDbNnmOx+Jxd3AZbTcv3artUU017omqZmd3uvC3D1h6Q71cg+jrPqnWHpDvVyD6Os+qnsNptdnmZsqvDxYmPFhb23M5+8cv/Nr9Y9tzOfvHL/za/Wbp6w9Id6uQfR1n1TrD0h3q5B9HWfVej1Ta/kk8sMLe25nP3jl/wCbX6x7bmc/eOX/AJtfrN09YekO9XIPo6z6p1h6Q71cg+jrPqnqm1/JJ5YYW9tzOfvHL/za/WPbczn7xy/82v1m6esPSHerkH0dZ9U6w9Id6uQfR1n1T1Ta/kk8sMLe25nP3jl/5tfrHtuZz945f+bX6zdPWHpDvVyD6Os+qdYekO9XIPo6z6p6ptfySeWGFvbczn7xy/8ANr9Y9tzOfvHL/wA2v1m6esPSHerkH0dZ9U6w9Id6uQfR1n1T1Ta/kk8sMLe25nP3jl/5tfrHtuZz945f+bX6zdPWHpDvVyD6Os+qdYekO9XIPo6z6p6ptfySeWGFvbczn7xy/wDNr9Y9tzOfvHL/AM2v1m6esPSHerkH0dZ9U6w9Id6uQfR1n1T1Ta/kk8sMLe25nP3jl/5tfrHtuZz945f+bX6zdPWHpDvVyD6Os+qdYekO9XIPo6z6p6ptfySeWGFvbczn7xy/82v1j23M5+8cv/Nr9ZunrD0h3q5B9HWfVR/aHonSuG0Bqa/h9M5Hav2ssxNdu5bwFqmqiqLVUxMTFO+Jie2eqbX8knlhjb23M5+8cv8Aza/WPbczn7xy/wDNr9ZMeB9k+WZzr/N7GcZdg8fYoyyqum3irFN2mmrqtuN8RVExv3TPL4WuOsPSHerkH0dZ9U9U2v5JPLDC3tuZz945f+bX6x7bmc/eOX/m1+s3T1h6Q71cg+jrPqnWHpDvVyD6Os+qeqbX8knlhhb23M5+8cv/ADa/WPbczn7xy/8ANr9ZunrD0h3q5B9HWfVOsPSHerkH0dZ9U9U2v5JPLDC3tuZz945f+bX6x7bmc/eOX/m1+s3T1h6Q71cg+jrPqnWHpDvVyD6Os+qeqbX8knlhhb23M5+8cv8Aza/WPbczn7xy/wDNr9ZunrD0h3q5B9HWfVOsPSHerkH0dZ9U9U2v5JPLDC3tuZz945f+bX6x7bmc/eOX/m1+s3T1h6Q71cg+jrPqnWHpDvVyD6Os+qeqbX8knlhhb23M5+8cv/Nr9Y9tzOfvHL/za/Wbp6w9Id6uQfR1n1TrD0h3q5B9HWfVPVNr+STywwt7bmc/eOX/AJtfrHtuZz945f8Am1+s3T1h6Q71cg+jrPqnWHpDvVyD6Os+qeqbX8knlhhb23M5+8cv/Nr9Y9tzOfvHL/za/Wbp6w9Id6uQfR1n1TrD0h3q5B9HWfVPVNr+STywwt7bmc/eOX/m1+skGlOEJqTTXsr2HleT3fZHE43VaLk7uLv3bt1cfzpbJ6w9Id6uQfR1n1TrD0h3q5B9HWfVR2u37RbUzRXXMxJ4RDKvZW6v+Bcg+bvfWHZW6v8AgXIPm731jVXWHpDvVyD6Os+qdYekO9XIPo6z6ryMsq9lbq/4FyD5u99Ydlbq/wCBcg+bvfWNVdYekO9XIPo6z6p1h6Q71cg+jrPqgyr2Vur/AIFyD5u99Ydlbq/4FyD5u99Y1V1h6Q71cg+jrPqnWHpDvVyD6Os+qDKvZW6v+Bcg+bvfWHZW6v8AgXIPm731jVXWHpDvVyD6Os+qdYekO9XIPo6z6oMq9lbq/wCBcg+bvfWHZW6v+Bcg+bvfWNVdYekO9XIPo6z6p1h6Q71cg+jrPqgyr2Vur/gXIPm731h2Vur/AIFyD5u99Y1V1h6Q71cg+jrPqnWHpDvVyD6Os+qDKvZW6v8AgXIPm731h2Vur/gXIPm731jVXWHpDvVyD6Os+qdYekO9XIPo6z6oMq9lbq/4FyD5u99Ydlbq/wCBcg+bvfWNVdYekO9XIPo6z6p1h6Q71cg+jrPqgyr2Vur/AIFyD5u99Ydlbq/4FyD5u99Y1V1h6Q71cg+jrPqnWHpDvVyD6Os+qDKvZW6v+Bcg+bvfWHZW6v8AgXIPm731jVXWHpDvVyD6Os+qdYekO9XIPo6z6oMq9lbq/wCBcg+bvfWHZW6v+Bcg+bvfWNVdYekO9XIPo6z6p1h6Q71cg+jrPqgxNtR2359tG05aybN8uyvDYe3iacTFeFpuRXxqaaqYj3Vcxu91PaaB4Ftc1bKcwid3uc4vRHzNmf8AmtavQGjbkbq9JaeqjuTltmf/AGuvkuTZXkWFqwuSZbgsuw1Vc3KrWEsU2aJqmIiapimIjfuiI3+CAfeAAAAAAAAAAAAAAAAAAAAAAAAAAAAAAAAAAAAAAAAAAAAAAAA87Nb55iMg2859nWFt2rmJy/UF/EW6LkTxKqrd+qYid0xO7k7r0TRzFaE0ji8ZdxeK0tkN/FXa5u3L1zLrNVddczvmqapp3zMzy7wZU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Vifg5Zdgcz24ZZg8xweGxeDq9lcaxftU3Lc7rNyY30zG7kmIBLu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FycIjSOm8t2NakxeXaeyfCYq3RZmi9YwVu3XTvvW4ndVFO+OSZhWfAzyDJ87wmrJznKcvzCbVeFi3OLw1F3ib4u793Gid2/dH5Acf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2OGZkGT5JhNJzk2U5fl83a8VFycJhqLXH3Ra3b+LEb92+fyrM4O+kdN5lsa03i8x09k+LxVyi9Nd6/grdyurdeuRG+qad88kRAKb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RHhG5dgcs24Zng8uweGwmDp9i8WxYtU27cb7NuZ3UxG7lmZbY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RHg5Zdgcz24ZZg8xweGxeDq9lcaxftU3Lc7rNyY30zG7kmIbY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VzwiNI6by3Y1qTF5dp7J8JirdFmaL1jBW7ddO+9bid1UU745JmAU32Vur/AIFyD5u99Ydlbq/4FyD5u99Y7HAzyDJ87wmrJznKcvzCbVeFi3OLw1F3ib4u793Gid2/dH5GkusPSHerkH0dZ9UGVeyt1f8AAuQfN3vrDsrdX/AuQfN3vrGqusPSHerkH0dZ9U6w9Id6uQfR1n1QZV7K3V/wLkHzd76w7K3V/wAC5B83e+saq6w9Id6uQfR1n1TrD0h3q5B9HWfVBlXsrdX/AALkHzd76w7K3V/wLkHzd76xqrrD0h3q5B9HWfVOsPSHerkH0dZ9UGVeyt1f8C5B83e+sOyt1f8AAuQfN3vrGqusPSHerkH0dZ9U6w9Id6uQfR1n1QZV7K3V/wAC5B83e+sOyt1f8C5B83e+saq6w9Id6uQfR1n1TrD0h3q5B9HWfVBlXsrdX/AuQfN3vrDsrdX/AALkHzd76xqrrD0h3q5B9HWfVOsPSHerkH0dZ9UGVeyt1f8AAuQfN3vrDsrdX/AuQfN3vrGqusPSHerkH0dZ9VSfC40xkOT7MMLicoyTK8BiJzO1RN3C4S3armmbd2ZjfTETu5I5PACA9lbq/wCBcg+bvfWHZW6v+Bcg+bvfWJ9wR9MZDnGzDFYnN8kyvH4iMzu0RdxWEt3a4pi3amI31RM7uWeTwrs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ZH4YOT5Zk2v8osZPl2DwFivLKa6reFsU2qaquq3I3zFMRG/dEcvgB93ZW6v+Bcg+bvfWHZW6v+Bcg+bvfWNFbPNE6VxOgNM38RpnI7t+7lmGruXLmAtVVV1TapmZmZp3zMz20g6w9Id6uQfR1n1QZV7K3V/wAC5B83e+sOyt1f8C5B83e+saq6w9Id6uQfR1n1TrD0h3q5B9HWfVBlXsrdX/AuQfN3vrDsrdX/AALkHzd76xqrrD0h3q5B9HWfVOsPSHerkH0dZ9UGVeyt1f8AAuQfN3vrDsrdX/AuQfN3vrGqusPSHerkH0dZ9U6w9Id6uQfR1n1QZV7K3V/wLkHzd76w7K3V/wAC5B83e+saq6w9Id6uQfR1n1TrD0h3q5B9HWfVBlXsrdX/AALkHzd76w7K3V/wLkHzd76xqrrD0h3q5B9HWfVOsPSHerkH0dZ9UGVeyt1f8C5B83e+sOyt1f8AAuQfN3vrGqusPSHerkH0dZ9U6w9Id6uQfR1n1QZV7K3V/wAC5B83e+sOyt1f8C5B83e+saq6w9Id6uQfR1n1WJ/sdgeye+x3sPDfY/rn6j7F6lT1LqfsjdxOJu3cXdybt24Eu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K2h6J0rhtAamv4fTOR2r9rLMTXbuW8Bapqoqi1VMTExTviYntsz8D7J8sznX+b2M4y7B4+xRllVdNvFWKbtNNXVbcb4iqJjfumeXwg+7srdX/AuQfN3vrDsrdX/AALkHzd76xqrrD0h3q5B9HWfVOsPSHerkH0dZ9UGVeyt1f8AAuQfN3vrDsrdX/AuQfN3vrGqusPSHerkH0dZ9U6w9Id6uQfR1n1QZV7K3V/wLkHzd76w7K3V/wAC5B83e+saq6w9Id6uQfR1n1TrD0h3q5B9HWfVBlXsrdX/AALkHzd76w7K3V/wLkHzd76xqrrD0h3q5B9HWfVOsPSHerkH0dZ9UGVeyt1f8C5B83e+sOyt1f8AAuQfN3vrGqusPSHerkH0dZ9U6w9Id6uQfR1n1QZV7K3V/wAC5B83e+sOyt1f8C5B83e+saq6w9Id6uQfR1n1TrD0h3q5B9HWfVBlXsrdX/AuQfN3vrDsrdX/AALkHzd76xqrrD0h3q5B9HWfVOsPSHerkH0dZ9UGVeyt1f8AAuQfN3vrDsrdX/AuQfN3vrE+4XGmMhyfZhhcTlGSZXgMROZ2qJu4XCW7Vc0zbuzMb6Yid3JHJ4Dgj6YyHONmGKxOb5JlePxEZndoi7isJbu1xTFu1MRvqiZ3cs8nhBAeyt1f8C5B83e+sOyt1f8AAuQfN3vrGqusPSHerkH0dZ9U6w9Id6uQfR1n1QZV7K3V/wAC5B83e+sOyt1f8C5B83e+saq6w9Id6uQfR1n1TrD0h3q5B9HWfVBlXsrdX/AuQfN3vrDsrdX/AALkHzd76xqrrD0h3q5B9HWfVOsPSHerkH0dZ9UGVeyt1f8AAuQfN3vrDsrdX/AuQfN3vrGqusPSHerkH0dZ9U6w9Id6uQfR1n1QZV7K3V/wLkHzd76w7K3V/wAC5B83e+saq6w9Id6uQfR1n1TrD0h3q5B9HWfVBlXsrdX/AALkHzd76w7K3V/wLkHzd76xqrrD0h3q5B9HWfVOsPSHerkH0dZ9UGVeyt1f8C5B83e+sOyt1f8AAuQfN3vrGqusPSHerkH0dZ9U6w9Id6uQfR1n1QZV7K3V/wAC5B83e+sOyt1f8C5B83e+sfDwwcnyzJtf5RYyfLsHgLFeWU11W8LYptU1VdVuRvmKYiN+6I5fA0xs80TpXE6A0zfxGmcju37uWYau5cuYC1VVXVNqmZmZmnfMzPbBn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Efsdgeye+x3sPDfY/rn6j7F6lT1LqfsjdxOJu3cXdybt25tjrD0h3q5B9HWfVBlXsrdX/AuQfN3vrDsrdX/AALkHzd76xqrrD0h3q5B9HWfVOsPSHerkH0dZ9UGVeyt1f8AAuQfN3vrDsrdX/AuQfN3vrGqusPSHerkH0dZ9U6w9Id6uQfR1n1QZV7K3V/wLkHzd76w7K3V/wAC5B83e+saq6w9Id6uQfR1n1TrD0h3q5B9HWfVBlXsrdX/AALkHzd76w7K3V/wLkHzd76xqrrD0h3q5B9HWfVOsPSHerkH0dZ9UGVeyt1f8C5B83e+sOyt1f8AAuQfN3vrGqusPSHerkH0dZ9U6w9Id6uQfR1n1QZV7K3V/wAC5B83e+sOyt1f8C5B83e+saq6w9Id6uQfR1n1TrD0h3q5B9HWfVBlXsrdX/AuQfN3vrDsrdX/AALkHzd76xqrrD0h3q5B9HWfVOsPSHerkH0dZ9UGVeyt1f8AAuQfN3vrDsrdX/AuQfN3vrER4OWXYHM9uGWYPMcHhsXg6vZXGsX7VNy3O6zcmN9Mxu5JiG2OsPSHerkH0dZ9UGVeyt1f8C5B83e+sOyt1f8AAuQfN3vrGqusPSHerkH0dZ9U6w9Id6uQfR1n1QZV7K3V/wAC5B83e+sOyt1f8C5B83e+saq6w9Id6uQfR1n1TrD0h3q5B9HWfVBlXsrdX/AuQfN3vrDsrdX/AALkHzd76xqrrD0h3q5B9HWfVOsPSHerkH0dZ9UGVeyt1f8AAuQfN3vrDsrdX/AuQfN3vrGqusPSHerkH0dZ9U6w9Id6uQfR1n1QZV7K3V/wLkHzd76w7K3V/wAC5B83e+saq6w9Id6uQfR1n1TrD0h3q5B9HWfVBlXsrdX/AALkHzd76w7K3V/wLkHzd76xqrrD0h3q5B9HWfVOsPSHerkH0dZ9UGVeyt1f8C5B83e+sOyt1f8AAuQfN3vrGqusPSHerkH0dZ9VXPCI0jpvLdjWpMXl2nsnwmKt0WZovWMFbt10771uJ3VRTvjkmYBTfZW6v+Bcg+bvfWHZW6v+Bcg+bvfWOxwM8gyfO8Jqyc5ynL8wm1XhYtzi8NRd4m+Lu/dxondv3R+RpL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Vm3hmZBk+SYTSc5NlOX5fN2vFRcnCYai1x90Wt2/ixG/dvn8oOP2Vur/AIFyD5u99Ydlbq/4FyD5u99YuTg76R03mWxrTeLzHT2T4vFXKL013r+Ct3K6t165Eb6pp3zyRELG6w9Id6uQfR1n1QZV7K3V/wAC5B83e+sOyt1f8C5B83e+saq6w9Id6uQfR1n1TrD0h3q5B9HWfVBlXsrdX/AuQfN3vrDsrdX/AALkHzd76xqrrD0h3q5B9HWfVOsPSHerkH0dZ9UGVeyt1f8AAuQfN3vrDsrdX/AuQfN3vrGqusPSHerkH0dZ9U6w9Id6uQfR1n1QZV7K3V/wLkHzd76w7K3V/wAC5B83e+saq6w9Id6uQfR1n1TrD0h3q5B9HWfVBlXsrdX/AALkHzd76w7K3V/wLkHzd76xqrrD0h3q5B9HWfVOsPSHerkH0dZ9UGVeyt1f8C5B83e+sOyt1f8AAuQfN3vrGqusPSHerkH0dZ9U6w9Id6uQfR1n1QZV7K3V/wAC5B83e+sOyt1f8C5B83e+saq6w9Id6uQfR1n1WJ+Ebl2ByzbhmeDy7B4bCYOn2LxbFi1Tbtxvs25ndTEbuWZkEu7K3V/wLkHzd76w7K3V/wAC5B83e+saq6w9Id6uQfR1n1TrD0h3q5B9HWfVBlXsrdX/AALkHzd76w7K3V/wLkHzd76xqrrD0h3q5B9HWfVOsPSHerkH0dZ9UGVeyt1f8C5B83e+sOyt1f8AAuQfN3vrGqusPSHerkH0dZ9U6w9Id6uQfR1n1QZV7K3V/wAC5B83e+sOyt1f8C5B83e+saq6w9Id6uQfR1n1TrD0h3q5B9HWfVBlXsrdX/AuQfN3vrDsrdX/AALkHzd76xqrrD0h3q5B9HWfVOsPSHerkH0dZ9UGVeyt1f8AAuQfN3vrDsrdX/AuQfN3vrGqusPSHerkH0dZ9U6w9Id6uQfR1n1QZV7K3V/wLkHzd76w7K3V/wAC5B83e+saq6w9Id6uQfR1n1TrD0h3q5B9HWfVBlXsrdX/AALkHzd76w7K3V/wLkHzd76xqrrD0h3q5B9HWfVYn4OWXYHM9uGWYPMcHhsXg6vZXGsX7VNy3O6zcmN9Mxu5JiAS7srdX/AuQfN3vrDsrdX/AALkHzd76xqrrD0h3q5B9HWfVOsPSHerkH0dZ9UGVeyt1f8AAuQfN3vrDsrdX/AuQfN3vrGqusPSHerkH0dZ9U6w9Id6uQfR1n1QZV7K3V/wLkHzd76w7K3V/wAC5B83e+saq6w9Id6uQfR1n1TrD0h3q5B9HWfVBlXsrdX/AALkHzd76w7K3V/wLkHzd76xqrrD0h3q5B9HWfVOsPSHerkH0dZ9UGVeyt1f8C5B83e+sOyt1f8AAuQfN3vrGqusPSHerkH0dZ9U6w9Id6uQfR1n1QZV7K3V/wAC5B83e+sOyt1f8C5B83e+saq6w9Id6uQfR1n1TrD0h3q5B9HWfVBlXsrdX/AuQfN3vrDsrdX/AALkHzd76xqrrD0h3q5B9HWfVOsPSHerkH0dZ9UGVeyt1f8AAuQfN3vrDsrdX/AuQfN3vrFycIjSOm8t2NakxeXaeyfCYq3RZmi9YwVu3XTvvW4ndVFO+OSZhWfAzyDJ87wmrJznKcvzCbVeFi3OLw1F3ib4u793Gid2/dH5AcfsrdX/AALkHzd76w7K3V/wLkHzd76xqrrD0h3q5B9HWfVOsPSHerkH0dZ9UGVeyt1f8C5B83e+sOyt1f8AAuQfN3vrGqusPSHerkH0dZ9U6w9Id6uQfR1n1QZV7K3V/wAC5B83e+sOyt1f8C5B83e+saq6w9Id6uQfR1n1TrD0h3q5B9HWfVBlXsrdX/AuQfN3vrDsrdX/AALkHzd76xqrrD0h3q5B9HWfVOsPSHerkH0dZ9UGVeyt1f8AAuQfN3vrDsrdX/AuQfN3vrGqusPSHerkH0dZ9U6w9Id6uQfR1n1QZV7K3V/wLkHzd76w7K3V/wAC5B83e+saq6w9Id6uQfR1n1TrD0h3q5B9HWfVBlXsrdX/AALkHzd76w7K3V/wLkHzd76xqrrD0h3q5B9HWfVOsPSHerkH0dZ9UGVeyt1f8C5B83e+sOyt1f8AAuQfN3vrHY4ZmQZPkmE0nOTZTl+XzdrxUXJwmGotcfdFrdv4sRv3b5/Kszg76R03mWxrTeLzHT2T4vFXKL013r+Ct3K6t165Eb6pp3zyREApvsrdX/AuQfN3vrDsrdX/AALkHzd76xqrrD0h3q5B9HWfVOsPSHerkH0dZ9UGVeyt1f8AAuQfN3vrDsrdX/AuQfN3vrGqusPSHerkH0dZ9U6w9Id6uQfR1n1QZV7K3V/wLkHzd76w7K3V/wAC5B83e+saq6w9Id6uQfR1n1TrD0h3q5B9HWfVBlXsrdX/AALkHzd76w7K3V/wLkHzd76xqrrD0h3q5B9HWfVOsPSHerkH0dZ9UGVeyt1f8C5B83e+sOyt1f8AAuQfN3vrGqusPSHerkH0dZ9U6w9Id6uQfR1n1QZV7K3V/wAC5B83e+sOyt1f8C5B83e+saq6w9Id6uQfR1n1TrD0h3q5B9HWfVBlXsrdX/AuQfN3vrDsrdX/AALkHzd76xqrrD0h3q5B9HWfVOsPSHerkH0dZ9UGVeyt1f8AAuQfN3vrDsrdX/AuQfN3vrHw8MHJ8sybX+UWMny7B4CxXllNdVvC2KbVNVXVbkb5imIjfuiOXwNMbPNE6VxOgNM38RpnI7t+7lmGruXLmAtVVV1TapmZmZp3zMz2wZ1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RH7HYHsnvsd7Dw32P65+o+xepU9S6n7I3cTibt3F3cm7dubY6w9Id6uQfR1n1QZV7K3V/wLkHzd76w7K3V/wAC5B83e+saq6w9Id6uQfR1n1TrD0h3q5B9HWfVBlXsrdX/AALkHzd76w7K3V/wLkHzd76xqrrD0h3q5B9HWfVOsPSHerkH0dZ9UGVeyt1f8C5B83e+sOyt1f8AAuQfN3vrGqusPSHerkH0dZ9U6w9Id6uQfR1n1QZV7K3V/wAC5B83e+sOyt1f8C5B83e+saq6w9Id6uQfR1n1TrD0h3q5B9HWfVBlXsrdX/AuQfN3vrDsrdX/AALkHzd76xqrrD0h3q5B9HWfVOsPSHerkH0dZ9UGVeyt1f8AAuQfN3vrDsrdX/AuQfN3vrGqusPSHerkH0dZ9U6w9Id6uQfR1n1QZV7K3V/wLkHzd76w7K3V/wAC5B83e+saq6w9Id6uQfR1n1Uf2h6J0rhtAamv4fTOR2r9rLMTXbuW8Bapqoqi1VMTExTviYntgzr2Vur/AIFyD5u99Ydlbq/4FyD5u99Y+HgfZPlmc6/zexnGXYPH2KMsqrpt4qxTdppq6rbjfEVRMb90zy+Frj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VSfC40xkOT7MMLicoyTK8BiJzO1RN3C4S3armmbd2ZjfTETu5I5PACA9lbq/4FyD5u99Ydlbq/4FyD5u99Yn3BH0xkOcbMMVic3yTK8fiIzO7RF3FYS3drimLdqYjfVEzu5Z5PCuzrD0h3q5B9HWfVBlXsrdX/AuQfN3vrDsrdX/AALkHzd76xqrrD0h3q5B9HWfVOsPSHerkH0dZ9UGVeyt1f8AAuQfN3vrDsrdX/AuQfN3vrGqusPSHerkH0dZ9U6w9Id6uQfR1n1QZV7K3V/wLkHzd76w7K3V/wAC5B83e+saq6w9Id6uQfR1n1TrD0h3q5B9HWfVBlXsrdX/AALkHzd76w7K3V/wLkHzd76xqrrD0h3q5B9HWfVOsPSHerkH0dZ9UGVeyt1f8C5B83e+sOyt1f8AAuQfN3vrGqusPSHerkH0dZ9U6w9Id6uQfR1n1QZV7K3V/wAC5B83e+sOyt1f8C5B83e+saq6w9Id6uQfR1n1TrD0h3q5B9HWfVBlXsrdX/AuQfN3vrDsrdX/AALkHzd76xqrrD0h3q5B9HWfVZH4YOT5Zk2v8osZPl2DwFivLKa6reFsU2qaquq3I3zFMRG/dEcvgB93ZW6v+Bcg+bvfWHZW6v8AgXIPm731jRWzzROlcToDTN/EaZyO7fu5Zhq7ly5gLVVVdU2qZmZmad8zM9tI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WJ/sdgeye+x3sPDfY/rn6j7F6lT1LqfsjdxOJu3cXdybt24Eu7K3V/wAC5B83e+sOyt1f8C5B83e+saq6w9Id6uQfR1n1TrD0h3q5B9HWfVBlXsrdX/AuQfN3vrDsrdX/AALkHzd76xqrrD0h3q5B9HWfVOsPSHerkH0dZ9UGVeyt1f8AAuQfN3vrDsrdX/AuQfN3vrGqusPSHerkH0dZ9U6w9Id6uQfR1n1QZV7K3V/wLkHzd76w7K3V/wAC5B83e+saq6w9Id6uQfR1n1TrD0h3q5B9HWfVBlXsrdX/AALkHzd76w7K3V/wLkHzd76xqrrD0h3q5B9HWfVOsPSHerkH0dZ9UGVeyt1f8C5B83e+sOyt1f8AAuQfN3vrGqusPSHerkH0dZ9U6w9Id6uQfR1n1QZV7K3V/wAC5B83e+sOyt1f8C5B83e+saq6w9Id6uQfR1n1TrD0h3q5B9HWfVBlXsrdX/AuQfN3vrDsrdX/AALkHzd76xoraHonSuG0Bqa/h9M5Hav2ssxNdu5bwFqmqiqLVUxMTFO+Jie2zPwPsnyzOdf5vYzjLsHj7FGWVV028VYpu001dVtxviKomN+6Z5fCD7u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FycIjSOm8t2NakxeXaeyfCYq3RZmi9YwVu3XTvvW4ndVFO+OSZhWfAzyDJ87wmrJznKcvzCbVeFi3OLw1F3ib4u793Gid2/dH5Acf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2OGZkGT5JhNJzk2U5fl83a8VFycJhqLXH3Ra3b+LEb92+fyrM4O+kdN5lsa03i8x09k+LxVyi9Nd6/grdyurdeuRG+qad88kRAKb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RHhG5dgcs24Zng8uweGwmDp9i8WxYtU27cb7NuZ3UxG7lmZbY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lXsrdX/AuQfN3vrDsrdX/AuQfN3vrGqusPSHerkH0dZ9U6w9Id6uQfR1n1QZV7K3V/wLkHzd76w7K3V/wLkHzd76xqrrD0h3q5B9HWfVOsPSHerkH0dZ9UGVeyt1f8C5B83e+sOyt1f8C5B83e+saq6w9Id6uQfR1n1TrD0h3q5B9HWfVBirgu3qqtvGQVTEb7vsrf4P+j3Z/wCTfLg5XozS+U463jcq03kuCxtvfxMRhsDatXKd8TE7qqaYmN8TMfFLvAAAAAAAAAAAAAAAAAAAAAAAAAAAAAAAAAAAAAAAAAAAAAAAAAAAAAAAMpcN/JLnVtM57RRM2ppu4K7V3J3xXRHy/wDE/I1ai+0rRuC15o7HZDmE9TpvxFVm9Eb5s3aeWmuPinnjtxMx2wV5wR9R2c42T4fLYuROLyi9cw9yjf7riVVTcoq+LdVMR/Vldbz7uYDaBsL1XXi7dq/g6o32/ZNNE3MJi6N/Nv3bpiefdO6qPBKW4/hS62xOAqsYbAZLhMRVG72Rbs3KqqZ7tMVVzG/44kHU4a+oLON1XkWRWLkV15bh6716In7Wu7NO6mfDxaIn4qoXvwb8kuZFsa07Zv0TTfxNurGVxPcu1zXT/wCSaWaNkux/Uu0fVNOe6vtYyzk1y97IxWKxcTTdxk79800RPLMTzTVzRHNy8jcNq3RatUW7VFNFuiIppppjdFMRzREA/oAAAAAAAAAAAAAAAAAAAAAAAAAAAAAAAAAAAAAAAAAAAAAAAGMeGx74+S/imn011qrZp73GlfxThPQ0s38L3Smos+19lGIyPIc2zLD0ZZTbru4PB3L1NNXVbk8WZpiYid0xO7wtK7PcPewugdNYfFWrlnEWcsw1u5auUzTVRVFqmJpmJ5YmJ5NwO+AAAAAAAAAAAAAAAAAAAAAAAAAAAAAAAAAAAAAAAAAAAAADGPDY98fJfxTT6a61Vs097jSv4pwnoaWb+F7pTUWfa+yjEZHkObZlh6Mspt13cHg7l6mmrqtyeLM0xMRO6Ynd4WldnuHvYXQOmsPirVyziLOWYa3ctXKZpqoqi1TE0zE8sTE8m4HfAAAAAAAAAAAAAAAAAAAAAAAAAAAAAAAAAAAAAAAAAAAAABg3hPe/7m3909DbbyYs4RWjdUZttuzPHZVpvOsbga/Y3FxGGwN25bq3WqIndVTTMckxMfI2mAAAAAAAAAAAAAAAAAAAAAAAAAAAAAAAAAAAAAAAAAAAAAADBvCe9/3Nv7p6G23kxZwitG6ozbbdmeOyrTedY3A1+xuLiMNgbty3VutURO6qmmY5JiY+RtMAAAAAAAAAAAAAAAAAAAAAAAAAAAAAAAAAAAAAAAAAAAAAAGDf5WP+K/8AUt5MWdZuqOyb+ynW3nX2M65ur+zPYN3qPU/ZG/j8fi8Xi7uXfv3bm0wAAAAAAAAAAAAAAAAAAAAAAAAAAAAAAAAAAAAAAAAAAAAAAYN/lY/4r/1LeTFnWbqjsm/sp1t519jOubq/sz2Dd6j1P2Rv4/H4vF4u7l37925tMAAAAAAAAAAAAAAAAAAAAAAAAAAAAAAAAAAAAAAAAAAAAAAGDf5WP+K/9S3kxZ1m6o7Jv7KdbedfYzrm6v7M9g3eo9T9kb+Px+LxeLu5d+/dubTAAAAAAAAAAAAAAAAAAAAAAAAAAAAAAAAAAAAAAAAAAAAAABg3gw+/7lP979DcbyYs4OujdUZTtuyzHZrpvOsFgaPZPGxGJwN23bp32q4jfVVTEcszEfK2mAAAAAAAAAAAAAAAAAAAAAAAAAAAAAAAAAAAAAAAAAAAAAADBvBh9/3Kf736G43kxZwddG6oynbdlmOzXTedYLA0eyeNiMTgbtu3TvtVxG+qqmI5ZmI+VtMAAAAAAAAAAAAAAAAAAAAAAAAAAAAAAAAAAAAAAAAAAAABG9pfvcaq/FOL9DUkjgbQsPexWgdS4fC2rl7EXssxNu3at0zVVXVNqqIpiI5ZmZ5NwMocCf3x86/FNXprTZzJfBC0pqLIdfZviM8yHNstw9eWVW6LuMwdyzTVV1W3PFiaoiJndEzu8DWgAAAAAAAAAAAAAAAAAAAAAAAAAAAAAAAAAAAAAAAAAAAAAAAAAAAAAAAAAAAAAAAAAAAAAAAAAAAAAAAAAAAAAAAAAAAAAAAAAAAAAAAAAAAAAAAAAAAAAAAADBvBh9/3Kf736G43kxZwddG6oynbdlmOzXTedYLA0eyeNiMTgbtu3TvtVxG+qqmI5ZmI+UG0wAAAAAAAAAAAAAVjwmPeO1R+Ds+ntqq4Df8AAtY/hMJ+y6t/hC5fjc12O6jwWV4PEY3GXaLUW7GHtVXLle69bmd1NMTM8kTPyK04G+nc70/hNVxn2T5llk3q8NNqMbha7PVN0Xd/F40Rv3b45u7ANHgAAAAAAAAAAAAAy5w5P4Fo78Ji/wBlpavBn947S/4O96e4r7hkadzvUGE0pGQ5PmWZzZrxM3YwWFrvdT3xa3cbixO7funn7krL4PWX43KtjunMFmmDxGCxlqi7FyxiLVVu5RvvXJjfTVETHJMT8oLEAAAAAAAAAAAAABg3hPe/7m3909DbbyYs4RWjdUZttuzPHZVpvOsbga/Y3FxGGwN25bq3WqIndVTTMckxMfI2mAAAAAAAAAAAAAADBvBh9/3Kf736G43kxZwddG6oynbdlmOzXTedYLA0eyeNiMTgbtu3TvtVxG+qqmI5ZmI+VtMAAAAAAAAAAAABWPCY947VH4Oz6e2s5XfCFy/G5rsd1HgsrweIxuMu0Wot2MPaquXK9163M7qaYmZ5ImfkBUHAb/gWsfwmE/ZdajZw4G+nc70/hNVxn2T5llk3q8NNqMbha7PVN0Xd/F40Rv3b45u7DR4AAAAAAAAAAAAChuGd702D/G1n0d1fKleFpk2aZ7sxwuFyTLcbmOKpzO1cmzhLFV6uKYt3Ymri0xM7t8xy+GAfBwMfemxn42vejtL5UrwS8mzTItmOKwud5bjcuxVWZ3bkWcXYqs1zTNu1EVcWqIndvieXwSuoAAAAAAAAAAAABjHhse+Pkv4pp9NdbOZL4XulNRZ9r7KMRkeQ5tmWHoyym3XdweDuXqaauq3J4szTExE7pid3hBpDZp73GlfxThPQ0pI4Gz3D3sLoHTWHxVq5ZxFnLMNbuWrlM01UVRapiaZieWJieTc74AAAAAAAAAAAADBv8rH/ABX/AKlvJizrN1R2Tf2U6286+xnXN1f2Z7Bu9R6n7I38fj8Xi8Xdy79+7cDaYAAAAAAAAAAAAAI3tL97jVX4pxfoamVeBP74+dfimr01pq/aFh72K0DqXD4W1cvYi9lmJt27Vumaqq6ptVRFMRHLMzPJuZq4IWlNRZDr7N8RnmQ5tluHryyq3RdxmDuWaaquq254sTVERM7omd3gBrQAAAAAAAAAAAAAFDcM73psH+NrPo7pwMfemxn42vejtPv4WmTZpnuzHC4XJMtxuY4qnM7VybOEsVXq4pi3diauLTEzu3zHL4YOCXk2aZFsxxWFzvLcbl2KqzO7cizi7FVmuaZt2oiri1RE7t8Ty+CQXUAAAAAAAAAAAAADGPDY98fJfxTT6a61Vs097jSv4pwnoaWb+F7pTUWfa+yjEZHkObZlh6Mspt13cHg7l6mmrqtyeLM0xMRO6Ynd4WldnuHvYXQOmsPirVyziLOWYa3ctXKZpqoqi1TE0zE8sTE8m4HfAAAAAAAAAAAAABg3+Vj/AIr/ANS3kxZ1m6o7Jv7KdbedfYzrm6v7M9g3eo9T9kb+Px+LxeLu5d+/dubTAAAAAAAAAAAAAABg3gw+/wC5T/e/Q3G8mLODro3VGU7bssx2a6bzrBYGj2TxsRicDdt26d9quI31VUxHLMxHytpgAAAAAAAAAAAAKx4THvHao/B2fT21nK74QuX43Ndjuo8FleDxGNxl2i1Fuxh7VVy5XuvW5ndTTEzPJEz8gKg4Df8AAtY/hMJ+y61GzhwN9O53p/CarjPsnzLLJvV4abUY3C12eqbou7+Lxojfu3xzd2GjwAAAAAAAAAAAAGXOHJ/AtHfhMX+y01GzhwyNO53qDCaUjIcnzLM5s14mbsYLC13up74tbuNxYndv3Tz9yQWDwZ/eO0v+DvenuLOV3wesvxuVbHdOYLNMHiMFjLVF2LljEWqrdyjfeuTG+mqImOSYn5ViAAAAAAAAAAAAAMG8J73/AHNv7p6G23kxZwitG6ozbbdmeOyrTedY3A1+xuLiMNgbty3VutURO6qmmY5JiY+QG0wAAAAAAAAAAAAAGDeDD7/uU/3v0NxvJizg66N1RlO27LMdmum86wWBo9k8bEYnA3bdunfariN9VVMRyzMR8oNpgAAAAAAAAAAAAArHhMe8dqj8HZ9PbVVwG/4FrH8JhP2XVv8ACFy/G5rsd1HgsrweIxuMu0Wot2MPaquXK9163M7qaYmZ5ImfkVpwN9O53p/CarjPsnzLLJvV4abUY3C12eqbou7+Lxojfu3xzd2AaPAAAAAAAAAAAAABlzhyfwLR34TF/stLV4M/vHaX/B3vT3FfcMjTud6gwmlIyHJ8yzObNeJm7GCwtd7qe+LW7jcWJ3b908/clZfB6y/G5Vsd05gs0weIwWMtUXYuWMRaqt3KN965Mb6aoiY5JiflBYgAAAAAAAAAAAAAMY8Nj3x8l/FNPprrVWzT3uNK/inCehpZv4XulNRZ9r7KMRkeQ5tmWHoyym3XdweDuXqaauq3J4szTExE7pid3haV2e4e9hdA6aw+KtXLOIs5Zhrdy1cpmmqiqLVMTTMTyxMTybgd8AAAAAAAAAAAAAGDf5WP+K/9S3kxZ1m6o7Jv7KdbedfYzrm6v7M9g3eo9T9kb+Px+LxeLu5d+/dubTAAAAAAAAAAAAARvaX73GqvxTi/Q1JI4G0LD3sVoHUuHwtq5exF7LMTbt2rdM1VV1TaqiKYiOWZmeTcDKHAn98fOvxTV6a02cyXwQtKaiyHX2b4jPMhzbLcPXllVui7jMHcs01VdVtzxYmqIiZ3RM7vA1oAAAAAAAAAAAAAobhne9Ng/wAbWfR3V8qV4WmTZpnuzHC4XJMtxuY4qnM7VybOEsVXq4pi3diauLTEzu3zHL4YB8HAx96bGfja96O0vlSvBLybNMi2Y4rC53luNy7FVZnduRZxdiqzXNM27URVxaoid2+J5fBK6gAAAAAAAAAAAAGMeGx74+S/imn011s5kvhe6U1Fn2vsoxGR5Dm2ZYejLKbdd3B4O5eppq6rcnizNMTETumJ3eEGkNmnvcaV/FOE9DSkjgbPcPewugdNYfFWrlnEWcsw1u5auUzTVRVFqmJpmJ5YmJ5NzvgAAAAAAAAAAAAMG/ysf8V/6lvJizrN1R2Tf2U6286+xnXN1f2Z7Bu9R6n7I38fj8Xi8Xdy79+7cDaYAAAAAAAAAAAAAI3tL97jVX4pxfoamVeBP74+dfimr01pq/aFh72K0DqXD4W1cvYi9lmJt27Vumaqq6ptVRFMRHLMzPJuZq4IWlNRZDr7N8RnmQ5tluHryyq3RdxmDuWaaquq254sTVERM7omd3gBrQAAAAAAAAAAAAAFY8Jj3jtUfg7Pp7aquA3/AALWP4TCfsurf4QuX43Ndjuo8FleDxGNxl2i1Fuxh7VVy5XuvW5ndTTEzPJEz8itOBvp3O9P4TVcZ9k+ZZZN6vDTajG4Wuz1TdF3fxeNEb92+ObuwDR4AAAAAAAAAAAAAMucOT+BaO/CYv8AZaWrwZ/eO0v+DvenuK+4ZGnc71BhNKRkOT5lmc2a8TN2MFha73U98Wt3G4sTu37p5+5Ky+D1l+NyrY7pzBZpg8RgsZaouxcsYi1VbuUb71yY301RExyTE/KCxAAAAAAAAAAAAAAYN4T3v+5t/dPQ228mLOEVo3VGbbbszx2VabzrG4Gv2NxcRhsDduW6t1qiJ3VU0zHJMTHyNpgAAAAAAAAAAAAAAAAAAAAAAAAAAAAAAAAAAAAAAAAAAAAAAAAAAAAAAAAAAAAAAAAAAAAAAAAAAAAAAAAAAAAAA/yummuiaa6YqpmN0xMb4l8VjJ8sw96L2Hy7B2r0Tv49Fimmr8sQ+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ExerdN4O9VZxmoMosXaZ3TRdxtumqJ+Kan49fGk++jIvpC16wJCI7OudJRG+dUZFEd2cws+s+TL9pGj8z1FhciyvUGBx+Z4rj9TtYSvq0TxaZqq31076Y5InnkEtAAAAAAAAAAER2s6su6H0DmOosPhqMVXgq7EzZrmYiumu/boqjf2p4tU7p7u7knmfboTWGT6409YzjIMTF3D1+5rt1clyzX26K47VUfr543xO8EhAAFX7YtsmR7OcLVhpmnMM/rp32sBbq+0381V2f4tPg557UduPh4MusM41xo3Oc41DiIvYqrOLtuimmOLRatxZszFFEdqmN8+HlmZ3zMyC3gAAAAAAAAAAAAAAAAAAAAAAAAAAAAAAAAAAAAAAAAAAAAAAAAAAAAAAAAAAAAAAAAAAAAAAAAAB/F+7bsWa7t+5RbtURNVVddURTTEduZnmQDNttGzvKr1VrF6qwFVdM7p9jRXiI/LbpqgFhDgaK1jkWtsqu5lpjHezsFavTh67nUblrdcimmqY3V0xPNVTy7t3K6ePzXAZfiMHYx+Nw+GvYy51HDUXbkUzer3b+LTE887oB9gAAAAAAAAAAAA/zj0793Gjf3N7/QAAAAAAAAAAAAAAAfJfzPAYe71PEY7C2rn82u7TTP5JkH1j+bddF2iK7dVNdFXLFVM74l/QAAAAAAAAAAAAAAATMREzM7ojtubhc+ynF5rXlmEzPBX8xt25u14a1fpruUURMRxppid8RvmI5e6DpAAAAAAAAAAAAAAAAAAAAAAAAAAA+HNM4yzKaaas1zHBYKmr7WcTfpt7/i40wD7hHuvjSffRkX0ha9Y6+NJ99GRfSFr1gSEQ7Ndp+hsrsVXcZqzJeLTG+abWLovV/JRRM1T+RJ8qx+HzXK8HmGBrm5hMXZoxFmuaZp41FdMVUzunljkmOcH1AAAAAAAAAAA+fGY7CYKmKsZirGHieabtyKN/5QfQOV1x5J8M5b+lUf7nXHknwzlv6VR/uDqjldceSfDOW/pVH+7qgAAAAAAAAAAD+btyi1bquXa6aLdMb6qqp3REd2ZRzEa/0dh7k28RqzT9quOSaa8ys0zHyTUCSiK+2Nojvy039KWPWPbG0R35ab+lLHrAlQ4uS6s07nuKrwuR5/lGZYmiiblVrB4y3erpoiYiapimqZ3b5iN/hh2gAAAAAAAAAAAAAAAAAAAAAAAAAQra/ridnuib+fUYGMfXbu27VNibnU4njVbt81bp5uXtAmorHYXtQvbT8szXF3spt5bGCvUWoppxE3ePvpmd/2sblnAAAAAAAAAAAAAAACJ6v2jaR0fd6jqPPsJg8Ru39Q3zcuxHamaKImqI+RJMtxuHzLLsLjsFc6phcVaov2q90xxqKoiaZ3TyxyTHOD6Bw9X6ryXR2V28x1JjowWCrvU2Kbs266449UTMRupiZjmnl5n25HnOW59l1vH5LjsNjsFc+1vYe5FdO/txvjmmO5zwD7wAAAAAAAAAAAB+OLxWHwViq/jL9rD2aftrl2uKKY+OZ5HDsa50lfxtrB2NUZFcxd6uLVuxRmFma665ndFMUxVvmZmYiIgEiB/lFVNcb6KoqjfMb4nfyxO6Y/KD/QAAAAAAAAAAcnUWpck01hacRn+a4LLrVXJTOJvU0cee5TE8sz8QOsKyubd9mtuuaatUWJmP5uGv1R+WKH8+33s076LX6JiPqwWeKw9vvZp30Wv0TEfVpRonXumdcezetbNKcf7D4nV+LauW+Jx+Nxft6Y37+LVzdwEnAAAAAAAAAABU2vdvmi9H5ncy27exWZ4+1VxLtrL6Ka4tVduKqqqop3x24iZmO2C2QUztG4QuldG5xeymxZxWcZhYqmi/GFmmm3aqjnpmuZ5ao7cRE7uaZ38gLmFRbNdvmlNcZpayqKcTlWaXZ4tmzi+LxL0/zaK4ndv8E7t/a3rdAAAAAAAAAAAB/nHp37uNG/ubwf6AAAAAAAAAAAAAAAAAAAAAAAAAAAAAAAAAAAAAAAAAAAAAAAAAAAAAAAAAAAAAAAAAAAAAAAAAAAAAAAAAAAAAAAAAAAAAAAAAAAAAAAAAAAAAAAAAAAAAAAAAAAAAAAAAAAAAAAAAAAAAAAAAAAAAAAAAAAAD/K6eNRVTvmnfG7fHPHxAjtOtcir1v1pW8bTXnkYerE1WaY3xRTG7kqntVTE7+Lz7o39zfI3npqG3nWyrbNcv4i/dxGPy/G+yab96rj1Ym3VO/jVT25qpmYnm5ZlvzIM2wue5Jgc1y+vj4TGWab1ur+jVG8H3gAAAAAAAAAAAAAAAAAAAAAAAAAAAAAAAAAAAAAAAAADk6o1HlOlsnvZnn2NtYPBWo3zXXzzPciI5ZnwQzXqbhXV04yq3pnTtFeGpnkvY67MVVf2Keb8sg1UKI2Mbf6NeZ/ZyHM8kuYPMb1NVVu7hZqu2p4sb540bt9Hb5Z3xzcvKvcAAAAAAAAAAAAAAAAAAAAAAAAAAAAAAAAAAAAAAAAAAAAAAAFfbQ9r+kdB3Zw2b46q/mG6J9h4SmLl2In+dyxFPyzALBGdsPwrNL14mKL+R5xasTMRNyOp1THh4vG/wCa3NB7RNMa6w9VzTuZ2792iIm5hq44l63v7tE8vd5Y3x4QS0AAAAAAAAAAAAAAAAAAAAAAAAAAAAAAAAAAHH1RqfJdK5f7O1DmWHwGG37oqvVbpqndv3UxHLVPgiAdgU3HCQ2dTiupTj8dFH/jTgq+J/v+pZumtS5NqfARjdP5lhcfhp5OPZrieLPcmOeJ+OAdcAAAAAAAAAAAAAAAAAAAAAAAAAAAAAAAAAAAAAAAAAAAAAAAAAAAAH53r9qzu6tdot7+bj1RG8H6BExMb45YAAAAAAAAAAAAAAAAAAAAAAAAAAAAAAAAAAAAAAAAAB/kzETETMb57T/QAAAAAAAAAAAAAAAAAAAAAAAAAAAAAAAAAAAAAAAAAAAAAAAAAAAAAAAAAAAAAAAAAAAAAAAAAAAAAAAAAAAAAAAAAAAAAAAABHs71tpfIsR1DONQ5Vgr/wD4V/FUU1RzdqZ39uHUynNcvzjB04vKcdhcdhaua7h7tNynm388T4YB9oAAAAAAAAAAAAAAAAAAAAAAAAAAAAAAAAAAAAAAAAAAAAIbr3aZpTQtMU6hzS3axVVPGowtqOqXqo37t/Fjmjwzu5pBMhQdrhS6JrxPU68Bnlu3vj/izYtzH5Ir3rU0Rr3TWtsNVd03mtnFVURE3LM76Ltv+tRO6Y5ufmBKAAAAAAAAAAAAAAAAAAAAAAAAAAAAAAAAAAAAAAAfzd4/U6+pcXqm6eLxubf2t/gA6pR1SbfHp6pEcaad/Lu7u7uP6YN15qjaDojbFezrOcRXazm3VMW+ecPew+/7SI7dueTfHPE7p5JiJWPtD4TNGN0ThLGkbN7B57jbcxi7lyN/sHtTFE81dU88VdqJjt8kBqsQXYrneo9QbP8AL8frDARhMyrjdFXNOIt7o4t2qj+JM9uPBv5N+6J0AAAAAAAAAAAAAAAAAAAAAAAAAAAAAAAAAAAAAAAAAAAAAAAAAAAAAAAAAAAAAAAAAAAAAAAAAAAAAAAAAAAAAAAAAAAAAAAAAAAAAAAAAAAAAAACG7YdU3NGbNs8zvDzEYuxZ4mH38u67XVFFE7u3umqJ3dyAcnaHto0doTGVYHNcZexWZUxvrweBtxduUf1pmYppnwTMT4ECnhWaQ3zuyXP934Oz9YovYtsnzLaxmmYY7G5hXhMtsXN+JxlVPVLl67V7qaad88s9uZmeTfHPvfXwiNlGV7MI0/9icfjcZOY+yOqeyeJ7nqfUt27ixHP1SefuQC6eys0j8C59+ZZ+sfjiuFdpmm3M4XIM5uXO1Tcm1RH5Yqn9jkaL4M+m8+0dkWcYnOc4t38wwFjF3KLc2uLTVct01TEb6d+7fKp9uGyDE7MsywmIpvXcw09i6+Lbv7oouU1Ryzbr5JiKt2+Yq3bp3Tycm4Gutie0G5tK0tjM6uZfRl9NvHV4WizTdm5PFpooq3zVujfPu57SwFd7A8r01luzbAXdGV4qvK8dVOLqnFXIruxdmIprpqmIiN8TRu5I3cixAAAAAAAAAGeuGjbxkaDyXFYWu5TYtZhxbs0TMbpqt1cWZ3drkmPlaFVXwk9SZZpzZtXGeZLOc4DMsTTga7EYjqM0TNFdcXIq4tXLTNuN3Jzg4fA/wAbRitk1dHVZrv2cwvUXeNVvmJmKJj9UwvB527K9qGabNc+xOKyS3F/LMTMRfwOJr5LlMTPFnjREbq4iZ91EdueTtLo7LervLj6U/8A1INVDKvZb1d5cfSn/wCpOy3q7y4+lP8A9SDVQiuy3V0670Jlmo5wXsH2b1X/AKP1XqvE4l2u39tujfv4m/m7aVAAAAAAAAAONq3U2UaRyS9m2oMZRhMFa5Jqq5ZqqnmppiOWqqe5DssacM/PsTjNeZZkdNdXsPA4Om91OJ5Ju3Kp3z+bTREfL3QTHOuFlltnEVUZLpfF4uzE7ouYnF02Jnw8WKa/2uX2W17vNt/SU/VJHs/4MenbGRYW/rG5jMZmt23Fd6zau9StWZmN/Ejd7qZjmmd/L3ISrscdnHwVi/027/uCsuy2vd5tv6Sn6o7La93m2/pKfqlm9jjs4+CsX+m3f9zscdnHwVi/027/ALguEAAAAAAAAABS23Lbpgdn92rKMns2sx1FNMVVUVzPUsLExvibm7lmqefixMcnLMxyb7R1lnVOnNJZznNdMVRgMJdxMUz/ABpppmYp+WYiPlYm2FaCubW9f5hjtR3713AYer2XmFyKpiu/crqmaaN/a40xVMzHapndu5JBycx2q7TNW42uLGeZxVXPLFjK4qsxTHc3WoiZj4975K9UbUMh3YnE5tq/B0U8vGxN3ERR8sV8k/K9A8jyXLchy63gMlwOGwODtxuptWLcUU/HO7nnwzyy++YiqJiYiYnkmJBj/Zfwm82wWMs4LXtFGPwFcxTOPs24ovWvDVTTuprj4oie3y8zXOAxmHzDBWMZgb1vEYW/RTdtXbdW+mumY3xMT3JhnzhKbG8nxmmMfqnTeCtYDNcBROIxNrD08S3iLUctczTHJFURvq3xz7p37+SY/ngX6pv5jpXN9PYu5Nf2Ku0XcNxp5rV3jb6Y8EVUzP8AbBowAAAAAAAAABSW1DhEad0Zmd/Kstwl3O80sVTReptXIt2bVUc9M3N076o7cREx2t+/kWNtQzm9p7Z1qPNcJVxMThcDdrs1fzbnFmKZ+SZiWL+D1sutbTdRY+vNsRftZTl9NFeIm1O65drrmeLREzv3b+LVMzy83h3wE8ucLHOJqmbWmMvpp7lWIrmfy7ofx2WOed7WW/P1rqs8H7Znbt00zpvjzHPVXjcRvn/Mf37QWzPvYo/TcT9YCkuyxzzvay35+tb/AAftrGO2ofZ72flmGwH2N9j8TqNdVXH6p1Tfv39zqcflfd7QWzPvYo/TcT9YlOiNAaZ0N7N61csjAezeJ1fdeuXOPxONxft6p3buPVzd0EoAAAAAAAAAB/N25RatV3LtdNFuiJqqqqndFMRzzM9xmDadwn4wmOv5foLBWMTTbmaKsxxcTNFc923RExvjuVTPL3E14XGpL+RbLJweDuTbvZviacJXVTO6epcWqqv8vFimfBVKDcFzY/kuZ6atau1RgrWYXMTcrjBYa/TxrVFFFU0zXVTPJVM1RVERO+IiN/b5AqTGbfdpWJuTV1yVWo7VFrCWKYj/AMm/8rb+zvHYnNNn+mMwx92b2MxeV4W/euTERNddVqmqqrk5OWZmWZeGnl2Cy7GaRt5fg8NhLc2sTvpsWqbcTum1u5IhpHZP71mjfxNg/QUAprE8Iu5lW2DH5JnmWVYPTdu9GD6pdtzTfs1RO7q1Uduid+/du38XdMcu+J0dRXTcoprt1RVRVG+mqmd8THdhmXhpaTwlWSZTquxapox1vERgcRVTG6bluqmqqmZ/qzTMf2vBCzODXnV7PNjWQXcVXNd/DU14Oqqe3FuuaaP/ACcWAWeAAAAAAAAADN23vaxqDZttfyyMtrpxWU3sptXMRl96fcVz1a9E1Uzz0VboiN8dyN8TuhbGzHahpzaJgOqZNiepY+inffwF+YpvWu7O7+NT/Sjk7u6eR9G0bZxpvaDgIsagwUVYiini2cZZ9xfs/wBWrtx/RnfHgZE2i7GtYbL8wjO8jv38bl2Gq6pbzLA76LuH8NymOWn+tG+nuzG/cDdjnahzzLNOZVezPPMdYwOBsxvru3qt0fFHbmZ7URyz2mWNIcKfG4LTd/D6myn7I5xao3YbE2Kot0Xp/wDysfxe7vpjl5t0c6uK52g7edU74pu4ym3VyRG+3g8FTP6o5Pjqnd2wTPbFwjcy1B1fKtE9WyvKp30V4yfc4m/H9Hd/1dPxe68McsNmKb2S7A9PaI6jj80ijOc9p3VRfvUf8KxV/wDk6J7cfzp3z243cy5AAAAAAAAAAAQfa1tIynZtp+nH5nTViMXfmaMJg7dW6u/VHPy/xaY3xvq7W+OeZiFZbANs2odpG0HMcuzXD4DC5dZy+vE2rWHt1caKou2qY31TM7+Sue4qPhD38brfhA9b+Guclq7h8rwsVfa0zXxZqqmP69c757kR3GsdneznTegsBas5Fl9mnGRa6lex9dETfvc0zxq+fdMxE8WOTkjk5Afjtc2hYDZxpSvNcbR7IxNyrqOEwsVbpvXN2/n7VMRyzP8AzmGS8XwlNod7MKsRZxmAw9mZ3xhqMHRNER3N9W+r/wAzr8K3NsVqnbDgdM4CZuewaLWEtW9/JN+9NNUz8sVW4/stM6X2VaQyHS1jJZyLLsZRFqKMRfxGGoruYird7qqqqY375nfMcvJ2twIvsE20WNpFu9luaYe1gdQ4ajqlVu1M9TxFHNNdG/liYmY30zM88TEzy7riYSuZd7VfCZwmDy2uunB4bM7MW98759j34p307+3uouTTv8DdoAAAAAAAAAI/tCzqvTmhc/zizu6tgsFdvWt8b448UTxd/wDa3Ap/bTwh8Po/Nr+RaWwljMc1w88XE378z1CxX26N1MxNdUdvliI5uWd8RZWxbU+P1lszybP83ixGOxnVpuRYpmmiOLerojdEzPapjtsncGnZxhNouq8xx+o+qYjLMuim5etzVMTiLtyauLFU8+73NUzu5ebutk42cr0RozG3sDg8Pg8ryrC3cRTh7FEUUUxTFVcxER25nf8AHMgpjb3t9u6Nzi5p3SdjDYjNbMR7KxV+Jqt2JmN8UU0xMcardMTMzyRzbpnfuqvTXCd1ngMxt155awGa4Gav+Ja6jFmvd/Rqp5In44l8XB20db2m7TcxzTU9HszBYXjY7F01/a371yqeLTV4JnjVbu3xd3NLQO3fZVpvNdnGbYnLMmwGX5nlmGrxeHvYTD02pmLccaqieLEb4mmJiInmndILM0dqTLdXabwWd5Ldm7gsXRxqeNG6qiYndVTVHamJiYn4nZZd4EWdXrmC1NklyuZsWa7WMs09yaoqpr82hqIAAAAAAAABj3hSbVM0zDU+J0Zp7E3rGXYSYs4ucPVMVYq9MctEzHLxad/F4vbnfv38jYTDux/C2s64UU15nTFyqnMsdiuLXy77lPVKqZ+OKt0/ICOXthuvcNpnFZ7jsoowmCw2GrxdyL+IopuU26KZqmeJv3xO6J5J3S4mzvZtqPaF9kOtnD2L3sHqfV+q3qbe7j8bi7t/P9pU3xtTom7sx1fbp+2qyfGUx8tmtnrgN3qacTrKzMxx66MHXEeCmb0T50Ap3W+xvWujMonNM6yun2BTVxbl7D3qbsWt/NNUUzviJ5t/N+WFg8EbRGNzDWWG1dYxuX+wcsqu2b+H6pV7Iiqu1VTT7ni7t08bfv39qe3EtkY7CYfH4K/hMbZov4W/bqtXbVcb6a6ao3TEx3JiWMNiF+7oLhJYzTdi7XVgL2KxOWVxM/b00zVNqqY7u+mn8sg2qAAAAAAAAACN7RtKYfW+is007i79zDWsbRTEXrcRM0VU1010zunnjjUxvjtxv5Y52JMFjNY7Adoddq5RxZ5OqWpmZw+Ps7+SYn8u6eemd8T24b/RLaXoLJtoWnbmV51a3V076sNiqIjqmHr/AJ1M9zuxzTHyTAf7s619kmvNNU5xk+IimmiN2JsXJiK8NXu3zTX+vdPNMKP228I21g/ZGSbPbtF7E8tF7Nt0VUUd2LMc1U/0p5O5v54z/r7SWptmWc43JswuYjD4fF0TRF/D11U2cbZiYntc8b92+meafkWvwYNkundXWK9Q5/jcPmPsW7xIyiiZ/wCHVHNVe388TzxTHJPbmeWmAjGyHYxn+0zH/ZrPL2JweSXbk3LuOvb6r2Lnfy9T43PMzz1zyfHMTDaekdMZRpHI7OU6fwdvCYK1y8Wnlmurt1VTz1VTujlnuR3HXtW6LNqi3aopot0RFNNFMbopiOaIjtQ/oAAAAAAAABQe1DhE0aF1zmenKtMVY6cF1L/pEY7qfH49qi59r1Od27j7uftL8VhrPYfo3WGpcZnudWcdVj8XxOqzaxM0UzxaKaI3Ru5OSmAVT2W9vvMr+k4+qOy3t95lf0nH1SedjTs8+9sy/TJ/2ULwhtGaO0bnGXab0hgcbez3EcW5equYiq5Fumqd1FEU9uqqeXwRu7vIE+7Le33mV/ScfVHZb2+8yv6Tj6p3ND8GHTmHyDDzq69i8XnFymK70Ye91O1amY+0p3Ry7u7PP4Eg7GnZ597Zl+mT/sCB9lvb7zK/pOPqnU0pwoLeoNU5Pk0aSrw85jjLOE6t9kYq6n1SuKONu6lG/dv37t8OvqDgwaNxWU4i1kt7MMBmE077N+5e6rRFXcqpmOWPimJU1sDyfI8m2xdbWusoic7wuLicDioxFymLOJtTxqYmIqimqmrixNMzHLO6OWKuQNvgAAAAAAAAAK32vbXci2a4a3bxkV47OL1PHs4CzVEVTT/Orq/iU7+TfumZ7UTundYuIvUYexcvXauLbt0zXVPciI3ywRonJMZtx2zYu5mmIu2rGJrrxuLrpnfVaw9MxFNujfyduiiO5z8u4Hcz3hOa6x16qctoyzK7O/3NNqx1WqI8NVczEz8UQuLgr7RNS6966OunH04z2F7F6hxbFu1xOP1bjfaUxv38Snn7jubQdm+jtM7ItURk+nMts3bGWX6qMRVYpuXoqiid09Uq31b/AJVb8Br/APG39y/1ALN4QO1i/szwGV05dl8YvH467v33qaos02qJjjxxo/jzv3RHa557UTMtm2tss1/pXD53lEzTTVM271iud9di7G7jUVfliYntxMS/TaNpHA630fmGR5jbpmL9uZs3Jjls3Yj3FceGJ/LG+OaWXeBjnWIwGvs4yG7VVFjGYSbs257V21VER/5aq/yQDY4AAAAAAAAACkdoHCP0npfML2X5bZxGeYyzVNNycNVTTZpqjnjqk798/wBWJjwpNwidQ4jTeyHPsXgblVvF3qKMJbrpndNPVKopqmJ7U8Wat093cy/wedjVraR7NzPOcXfw2SYO7Fji4fdFy/d3RVNMTMTFMRE07+Sfto3AsCrhbxxp4uipmO1vzXd+5f52XH/8E/8A52//AFKxKODbs6ppiJwOPqmO3ONr3z+R/vY3bOvg/Hfptz/cFddlx/8AwT/+dv8A9SurYrtF9s3S2Kzn7F/YzqGNrwnUfZHVuNxaKK+NxuLT/P3bt3a50a7G7Z18H479Nuf7p/oDROS6Cya9lenLN2zhLuIqxNdNy7NyePNNNMzvnwUUgkoAAAAAAAAACptrG3PTez/EV5fTTXm2d0x7rB4euKabXc6pXyxTPgiJnuxG91tvWtrug9m+PzPB1RTmN+qnCYOZjfxbte/3X9mmKqvjiGWNhOx3FbT8Zis5z3F4jD5JavTF29E772Luzy1RTM793Pvmqd/Pu5eWYDs5nwqNY371U5flmSYSzv8Ac01W7l2v5auPET+SH7ZNwqtVYe/T9l8myfG2N/LFmLliuf7U1VR/5Wisn2M7Psqw9NqxpbLr26OWvF0TiKqvDM173y6g2G7Pc6w1duvTuHwVyY3U3sDM2KqPDEU+5n5YkH7bKtr2m9o1uqzltyvCZrbp41zAYndFzd26qJjkrp8McsduIWKwLtU0BnWxbWeXY/KsdduYWq51bL8fTHFqiqndvorjm40b+XtVRPxxG19nWprWsdEZPn9mmKPZtiK66I5qLkTNNdMeCKoqj5ASMAAAAAAAB/F+9bw9i5ev1027Vuma666p3RTTEb5mX9oTttxF3C7I9W3MPMxc+x12jfHaiqniz+qZBkXaZr3U+2bWsZLp63irmV1XZowOW2Z3dUiP+9u9rfujfvnkpj5Zn8tb7BtSaK0RiNSZ3jcsiixNuKsLYrrruRx64pjfPFinkme1MrI4D+XYWvEarzKqmmrG2qcPh6Ku3RRVx6qvyzRT+atDhWe8jnX4XDemoBHuBX71ma/jm76Cw4XDC0PmuMsYTWWBxuIv4TL6KbN7Cb+TDRNXJdo3d2ZiKu3zTv3Ryd3gV+9Zmv45u+gsLX2o02Ktmuq4xfF6h9isVx9/c6lV+sEJ4M20DEa60HNvNbs3c4yquMNiLlU+6u0TG+3cnwzETE92aZntrdZI4EFy5Ge6qtxv6jVhrFVXc40VVbv21NbgAAAAAAAAAAwJpmmci4TGGozf3FVnUNVFyqvu1XZimr4uWJ39zlb7YG4Rmqsu1HtDzSLGR/Y/NMuxl3A3sZbxXGjFU2q5opqqo4kbqvcxyxPNycu6N0s0nwotRZTktjBZxlWFze/ZpiiMXXeqtXK6Y5uPuiYmrw8m/t8vKDZoyV2WmYd6eE/TavUOy0zDvTwn6bV6gNajO+yjhD4zXWv8r05e09h8HbxvVd9+jFTXNPEtV3Obixv38Td8rRAAAAAAAAACM7RdZ5XoLS2JzvOap6lb3UWrNH29+5P2tFPhndPxREz2kmY44aGe4jG65yjIbdVU4bBYSL3Ejt3btUxPx+5pp3fHIIRq/ahr7ahnNWCwVzHU2LszFnKsrivdxf6UU+6r8M1cngjmfhh9hO0rE2YvUaXvxTMb91zE2KKvzaq4n9TZmyHZ5luz3SmGwOEsW5zK5bpqx2K3b671zdyxv/mxPJEc3yzMzOQedd3LNouy3E04yrD53kPuv+uo40Wa57k1Rvoq+Kd7TvB724dfVyMg1LTasahoomq1dtxxaMXTEcu6O1XEcsxHJMb5jdu3LyxmFsY3C3cNjLFrEYa7TNFy1dpiqmumeeJieSYYR2zac9qPbJhcTpyarWGibWaYKjjTPU448xNuZ7ccaiqOX+LMb94N5j8sJiKMXhLOItb5t3qKblO/uTG+H6gAAAAAAAAMbcIPbZnWa6nxmmtIY2/gsrwl2cNcvYWqabuLuxO6rdVHLFETviIjn55374iNe51ia8Hk+OxNv7ezYuXKfjimZj9jF/A/ybDZxtTxOOx9FN6vLsFXibPH5d12a6aYr+OIqq+XdIK6zvQ2t8uya9nmd5Lm2GwFEUzcxOKpqp4vGqimN8VcvLNURzdt+Ol9Dau1Vl9zHaeyfHZhhLd2bNV2zyxFcREzTz8+6qJ+VtThQUzXsL1NFPPuw0/kxNqUR4FVymdmOb24n3VOcXKpjwTZs7v2SDJ+q9Jak0rNinUuU47ARf3zam/RMU17ueInmmY7nO0HwN9HZ3gM6xmqMVhaKMlxmX14fD34vUVTcr6rRMxxYmZjdxKt++IaK2i6TwWttH5jkeYW6JjEW56jcqjls3Yj3FcdyYn8sb45pZq4GOpsVhNS5zpPFV1exr1mcXaoqn/q71FVNNcR/WpmN/8AUgGuQAAAAAAAGZ9sPCB1DojaNm+nsuyrKcRhcH1HiXL9Nzj1cezRXO/dXEc9c9pphDNQ7LtF6jzjEZrnen8LjMwxHF6rfrqr31cWmKY5p3ckUxHyAzR2VmrPgPIvzbvrnZW6s+A8i/Nu+u0N7SeznvVwP51z1mbuEflGmMs1bluitC6cwmHzS5VbnEXrc1TXNdyd1uzTvndG/fFUz/Sp8O8Pr7K3VnwHkX5t31zsrNWfAeRfm3fXXNojg96LyTIMPh88y21nGZzEVYjFXq64ia93LFFMTERTHa7fdSD2k9nPergfzrnrAzz2VurPgPIvzbvruzorhL6nz7WWQ5Ricnya3YzDH2MJcrt03eNTTcuU0zMb692/dK29QbAtn+a5TiMJhsloy3EV0/8ADxWFrriu3V2p3TMxMeCY/wB1AbE7GC0Jtvu6P1hlOXYzEey4tYXG3bMVV2MRG6qzcoqnliK/c7o54maZ5OXeG1QAAAAAAAAAVfwhNotzZ3oj2Rl3EnOcfc9j4PjRExRO7fVcmJ5+LHa7tVO/k3sfaY0DrvajiMVm2BwmJzLjVzF7H4y/FNNVfc49c+6mO5G/dycy2+HBeuTnelLEzPUaMPfrpjtcaaqIn9VMNFbJcvw2V7MdLYXBUU02Yy2xX7n+NVXRFVVXy1VTPyg8/wDNtEZ1lWu6NH4yzapzuvEWMNFum7E08e7FM0Rxub+PTy9pPL3Bx2jW7VdcZZhK5piZ4tGNt76vBG+ed29q9cYThe4XEXZiLdOa5XdmZ7kUWN/7JbVB5oaa0hmOe6xtaY42Hy7Nbl2bHEzCqqzFNyP4k8kzFXaiN3LPJz7nozpDLLuSaTyTKsRXRcvYHA2MLXXRv4tVVFummZjfy7t8Mt8M7ILOVam0/qbL/wDgYzG012r1dv3MzctcSaK98fxt1W7f/RhpjZ1nlepNCZBnN7d1fG4K1du7o3R1SaY427wcbeCRAAAAAAAAAAoLhS7Vsw0XhMFkGnL3sfNsfam9exMfbWLO+aY4ncqqmKuXtcWd3LMTGZ9PbONfa/orzbLspx+ZUXZmZxmKvU0RdnfyzFd2qONy9zenXC6sV17Z8PRiapos3sDh4oqntUcauJn8sVNp5dgsPl2Aw2CwVqmzhcNbptWrdMbooopjdER8kAwb2PW0zvdp/T8P9Ydj1tM73af0/D/WN9AMC9j1tM73af0/D/WN9AAAAAAAAAATMREzMxERyzMj4s7s3cRkuPs4f/rrmHuUUf1ppmI/WDB+1faDqHatrW5l+V1Yu9llV+bOXZbh9+65ETyV1Ux9tVO7fvnm39yHRwfBt2iYixTcuYLAYaqqN/U7uMp40fHxd8frdrgYYTD3dp+ZXcRRTOJw2WXKrMVRy0zNy3TVMeHdMx/altIGGuxm2g/+HlX6X/8ASdjNtB/8PKv0v/6W5QGcODfsf1Ts/wBcY7NdQ0YKnCXsurwtPUL/AB6uPN21VHJujk3US0eAAAAAAAAAAAMn8N7DYqnMtK4yOP7Eqs37UTE8kVxNE/riY/JPcXRwc8VZxexfTFeHqiqKLFVqvl5YrpuVRVv+X9qGcLjU+VZTpjK8lzrIas1tZrN65avUYvqFeEuWuJurpniVb5/4sx2uTfHLvZ22PbY872aTiMNhbNvMMov1dUrwV6uaeLXu3caiqN/Fmd0RPJMTu5u2D0EGT+y2xPefZ+kZ+rOy2xPefZ+kZ+rBrAZP7LbE959n6Rn6tprSObzn+lMlzmqzFicxwVnFzairjdT6pbpr4u/dG/dv3b9wOsAAAAAAAAhu2DS1vWezrOMlrv2sPdvW4rsXbs7qaLtNUVUb57UTMRE+CZTJANvWn801VsnzzJshwvsrMsT1DqVnqlNHG4t+3XV7qqYiPc0zPLPaBm/g062s7NdY5zprWM/Y6xjaqKZu3p9xYv0b4jjTzcWqKvtubkpnmne17Tn+T1UxVTm2XzExviYxNHL+thTsfdp3ez/6/C/WnY+7Tu9n/wBfhfrQbs+zuUfCuA/SKP8Ac+zuUfCuA/SKP92E+x92nd7P/r8L9adj7tO72f8A1+F+tBvfCYvDYy3NzB4izftxPFmq1XFURPc3x8cP2VBwYNHZ7onQOPy3U+B9g427mdzEUW+rW7u+3Nq1TE76Kpjnpq5N+/kW+AAAAAAAAAq3hEbQ7mz7QtV7LqqYznMK5w2DmY39T5N9Vzd2+LHN4Zp7W9aTJPDgu3ZzrSlqZnqNOHv1U9zjTVRE/qikFe7LNjupdqleIzi9jIweXV3auqZji+Ndrv3N/uuLTv31zv55mYjf29+9ujTmW/YbT2V5XF3q3sLC2sN1Xi8Xj8SiKeNu3zu37t+7e4myfC4XB7MdKWcDTTGH+xmHrji/xpqtxVNXxzMzM+GUrBAdtmgLm0fRkZLYzCjAXaMTRiaLldqblNU001RxZiJjdv43Py83MyRpTOdTbBNp84HN6a6cLNVMY3DUVTVaxNiZ5LtHdmOWaZ5J3xMTu5Yb1ZW4cWGw0daOKimmMZV7JtTMc9VEdTmN/wAU1T+dINS4a/axWGtYjD3Kbli7RFy3XTO+KqZjfEx8j9EI2IXrt/ZFpKvETM1/Y61Tvn+bTG6n9UQm4AAAAAAAACs9vG0+1s10vbvYe3bxGdY6areCsV/axuj3Vyr+jTvjk7czEd2Ysxijhf4q9mG17BZfVXxbVjA2bVuJ5omuuqZq/XH5IBDcFkW0jbHmF3MaLWYZzxa5icRfuU27Fqe3TTNUxRH9Wn8j59JafzDSu3PTOS5zbotY/CZ3gabtFFcVxEzdt1RyxyTyTDf+m8lwWnMhwGUZXZps4PB2qbVumI3ckc8z3Zmd8zPbmZljbXf/AN8HDfj/AC39wDZWpMPmOLyDMMPkmLt4LM7tiujDYm5Rx6bVyY5Kpjwf/tE8zHexPXWfbMtp13SerLl6MBisZ7Hxdq/XNXUL9U+5vUzPamZiZnmmmd/LuhtVi3hn4Wxhtp2WYnDxFF/EZZbru8XkmZpuXKYq+PdER/ZgG0h8WR4ivF5Ll+Ivf9Zew9u5V8c0xMvtAAAAAAAABy9U5zZ09prNc5xNPGs4DC3MTVTE7pq4lMzujwzu3fK8/sDgdX7aNeYiq1NWOzS/vu3K7lfFtYa1E93+LRG+IiI/XLcW2bBXsx2U6rw2Fiar1WXXqqaY56uLTxt0fHu3KL4Dvsbiav8AtfZe/C8/PxP+LzeDfz/IDh2eChqObcTe1DlFFztxRRcqiPl3R+x/fYn593yZX81cbAAY/wCxPz7vkyv5q4uDg+bJ8fsv+z/2RzLC477Jex+J1CiqnidT6pv37+71SPyLgAAAAAAAAAAAVbwkdZYjRey/GYjLrs2sxx9ynA4e5TPLbmuJmqqPDFFNW6e1MwzZsJ2H39o2DvZ1m+Ou4DJaLk2rc2qYqu4iuPtuLv5Ipjfz7p3zvjtStnhtWrtWh8gvUxPUaMxmmqe1xptVbv2VJzwYcRhsRsR07ThZp32YvW7tMc9NfVq5nf8AHviflgHX246tr0XsyznNcNXxMdNEYfCz24u3J4sVR4aYmav7LLHB92MW9pVvH5vn+MxWGyexd6jT7HmIu37u6KqvdVRMRERMb53Tv39rcsLht6gppwOndO2699ddyvH3qN/NFMcS3Py8a5+Rb/B+yPrf2QaawtVHEvXsP7Lub45ZquzNzl8MRVEfIDLHCB2QU7MMRluaZDjcVfynFXOp013pjquHvRHGiONTERO+ImYmIifcz8bWuxrVFzWOzPIc6xNXGxd6x1PET3btFU0VVbu1vmmZ+VW/DPxNi3svwGHuTT1e9mlubdPb9zbub5+TfEfK7XBMs3LexXLarkTxbuIxFdH9Xqkx+2JBcQAAAAAAAAADAmmaZyLhMYajN/cVWdQ1UXKq+7VdmKavi5Ynf3OVvtgbhGaqy7Ue0PNIsZH9j80y7GXcDexlvFcaMVTarmimqqjiRuq9zHLE83Jy7o3BvkYy0nwotRZTktjBZxlWFze/ZpiiMXXeqtXK6Y5uPuiYmrw8m/t8vK7HZaZh3p4T9Nq9QGtRkrstMw708J+m1eoluyjhD4zXWv8AK9OXtPYfB28b1XffoxU1zTxLVdzm4sb9/E3fKDRAAAAAAAAAAAAAAAAAAAAAAAAAAAAAAAAAAAAAAAAAAAAAAAAAAAAAAAAAAAAAAAAAAAAAAAAAAAAAAAAAAAAAAAAAAAAAAAAAAAAAAAAAAAAAAAAAAAAAAAAAAAAAAAAAAAAAAAAAAAAAAAAAAAAAIttF1zlGgsguZpnV3wWbFM+7vVdymP8AmCUiO6D1hlOt9PWM3yO/FyzcjdXbq+3s19uiqO1MPwz7OreaV5vpvTWfYHCaqtYeK4i5T1WcPFXNVNG/lndy7u1vpmY3Tyh3MPm+XYnMsTl2Hx2Fu4/DRE38NRdpm5aiYiY41MTvjkmOfuw+15+a52ebQtA5vczfMKMbXcmubk5vgrtVyKqqpnfVVXHuqZmd/wBtuT7ZxwnM4yuLWD1nhYzbCxyey7O6i/TG7tx9rV+qeUFhcLzQU53pazqjL7U1Y/Ko4l+KaY314eZ5Z7vuZnf8Uy5vA11t7MyXHaRxlf8AxsFM4rCcnPaqn3dPyVTv/tLo0trLSu0PJ71OUY/C4+xetzRfwtfJcimqOWmu3PLzT8TGWbYXHbENt9FdnjVYfB34vWZ3T/xsJXviY5Z5fc76efngG+h8+XY2xmOX4bG4O5FzDYi3TdtVx/GpqjfE/kl9AAAAAAAAAAAAAAAAAAAAAAAAAAAAAAAAAAAAAAAD/KqoppmqqYimI3zM80P9fDn1m9iMjzGxhpmL9zDXKLcxPNVNMxH6wYn2gZ7nW3La1ayTJav/ALOovVWcHRxvcUW6ft79XxxEz+SI39vR2k9gehMkym1hsZlFrNsXxYi7isZvqqrq7cxTv3Ux4I/WynsD1fg9nu0y3js9tVUYWq1cwd+qKeNVZmZj3W6O5NO6fBMtL634R+jckwFU5DfrzzH1U77duzRVRbpntceuqI3fFETPxAneidAaV2d2cwv5HhLeCjE1dUv371zfNNMc1PGq5qI59z9aNpWirmYRgqNVZNVipq4sURi6OWd+7dv37t7IN7FbTNvOb3acPF6rLaa9/U6aps4PDxPJG+f407t/dnnfztC4PuqNG6ZuZ3cxOBzHDYeIqxNGFmrj2ae3VuqiONTHb3csc+7dvBu2mYqiJpmJieWJgZt4Hmu8fnOBzLTGaXar/wBj7dN/C3a5maotzPFqonwRM07vjaSAAAAAAAAAAAAAAAAAAAAAAAAAAAAAAAAAAAAAAAAAAAABT3CS2m16B0vawmV1bs8zPjUWKv8AwaI+2ufHyxEeGfApDYtsLxe0HDzqXV+NxeHyzE1TXain/r8VO/lr41W/dTz8u6d74OGHib17a1TZuTPU7GX2abcbu1M1VT+uZ/I2Ro+nDUaTyWnAcX2JGCs9S4s744vEjcCnc54L+i8VgqqMsxGaYDFbvcXZvRdp3/0qZjl+SYZt1zonVWx/VNi91e5a4tfGweZYWZii5ET+qe7TP6+d6Fo9r3SeW610xjMlze1Fdm/RPEr/AI1qvd7mume1MT/sCFbANqtvaPp+u1jootZ/gaYjFW6eSLkc0XKY7UT247UrWefey/G43ZztxwGGxM8W5h8wnLcXTTzVUVV9Tq7fxVR8UPQQAAAAAAAAAAAAAAAAAAAAAAAAAAAAAGQNoe3zVuT7WKoowd3L8qy25VZnK78bpv0TPLXcmP40xyxu5KY5t/LMhr8RvQOssp1xp6xm2SX4rtVxuuWpn3dmvt01R3f2pIDha51LhNH6TzLPcw402MHamviU89dXNTTHhmZiPlYtyDJNW8ILXeJxeLxM2sHZmJvX699VrB25nkoojt1Tu5uTfu3zuhePDPxV6zszy6xbmYtX8zoi54Yi3XMR+WI/I6XBCs4W3sfs3MPEdWu42/N+f6cTER/5eKCK5hwUMnnLKoy7UWPpzGKfc137VFVqqrd26Y3TEb/DO7ws+UYrU+yDaBfsYTGRh80wNzi3ItXOPau08/FrjmmJjtTyx4J3NQ8IfbZa0dh72n9M3qLuortO67ejdVTg6Zjnnu19yO1zz4a94PWxW9qPE2tYa6tXLmBuV9XwuExG+asZVM7+q3d/LxN/LET9tzz7n7YNJ7NNTX9YaKyzPMVlt/LbuLt8abF6N3g41PbmmeeJnnjdKTo1rnWuQ6DyqzjtR4qrC4W7c6jb4lmq5NVW6Z3RFMT2on8j7NH6ky/VuncJneTV3K8BiuNNuq5Txap4tU0zvjtctMg7IAAAAAAAAAAAAAAAAAAAAAAAAAAAAAAAAAAAAAAAAAAAAAA/DHYvD4DB3sVjb1uxhrNM13LlyrdTTEduZcHR+utM6xqxNOms4w2Prw0/8Wi3viqmN8xE7qoiZjk545ASUHF1rnUac0hnOc1RFXsHCXcRFM/xpppmYj5Z3AprhC7cKtHXrmntLVW689mn/jYiYiqnC745IiOaa93LunmZ/t7Mdp+t8HVn+Iy3MMfTdo6pRdxl+mm5cp3c9NNdUTMcnJujl5NyRcGbS1jX+03Mc41JHsyjAxONuUXJ3xev11zumrfzxE8ad3ghsnUue5bpjIsVm2c4mjC4DC0cauur9URHbmeaIjnkGGdmm1PVOy3Uc4HM/Zd/LrVfUsXleJmd9HLyzRv+1qjnjtTv+KY3HpTUeV6ryLC5xkeKoxOBxFO+mqOeme3TVHaqjmmJYf1bjM8297TrlenMmt25ptcS1RFNNM0WaZn/AIl+53Z3/JvimN/b+PZdtAz/AGQauxGGxeHv+xOq9TzHLLvuZmY5ONTv5q4jmnmmPkkHoGORpTUeV6ryLC5vkeKoxOCxFO+mqOeme3TVHaqjmmJdcAAAAAAAAAAAAAAAAAAAAAAAAAAAAAAAAAAAABnvhG7bb2kr9em9KXbf2amiJxOK5KvYsVRyREc3H3cvLzb4T7VW2PSWmtbYLTGY4yfZd7kv3qN02sJM/axdnfyTP6o5Z3RLP/B203h9oe1jUWptQ26cXbwV6cTFuuYqorvXK6uLv3ckxTFM8nNzdoFY4rSm0fHYPrkxOW6iv2Zpi77Mri5VXxeSYq5+Nu3bp37lkbEuEBmeQY+zk+uMTex2T1zFunF3d9V7CzzRMzz1U92J5Y547cTsyYiY5eVmfhGbDacxoxGp9G4aKcbTE14vA2o3Rejt10R/O7sdv4waTwmJs4zC2sThLtF7D3aYrt3LdUVU10zG+JiY54fqxHwfNtOI0PjKMh1LXcu6cuV8WmqrfNWCqmeWYjn4m/np7XPHbidr4TE2cZhbWJwl2i9h7tMV27luqKqa6ZjfExMc8A/UAAAAAAAAAAAAAAAAAAAAAAAAAAAAAAAAAAAAAAAAH4ZhireBwGJxd+d1qxaqu1z4KYmZ/YCqNu22XCbOsNTgMvt2sZqC/RxrdmufcWaZ5q693L8UdtmajD7XdqPGzKzGd5hhat/Fqpu9Qscm/wC0iZpp59/M/XZdldW1/bhXiNQzXdw96u5mGKo408tundxbe/tRy0U/FyRubtwuHs4XD2sPhrVFqxapiii3RTxaaaY5IiIjmgHnzfx203Zjj7deKv57k9Uzup6tXVVZuTz7uXfRVzeHmaT2E7ecNrXEUZHqamzgc+q5LFyjktYrwR/Nr8Hb7XcXVneUYDPMtvZfm2Es4vB3o3V2rtMVRP8A+lhbb5swv7NNSWcVldd6clxdc14O9vnjWa45eJNXdjniefd8QN7isODvr25rzZ/Zv4+5x82wNXsXF1Tu31zEb6a+T+dH64lZ4AAAAAAAAAAAAAAAAAAAAAAAAAAAAAAAAAAAAAAAAAAAADK3CH2246rNcRpDQ2IrorpqnD4vGYed9yqvmm1bmOae1Mxy7+RojaLmt3I9BahzTDf9fhMBeu2/BVFE7p5p7e5krgf5TgM32mY3G5nFu9i8DhZxGGpucs9UmuKZuR4YiZ+LfvB82T8GvXecZfGPxl3L8Bfu0xXFjGX6pvTv/ncWmYid3amd/dW5wadkGeaKxeMznU2Ju4XEV8axay6zeiq3MRO7qlyYndVM7vcx2o5Z5eSL5zPMMHleBu4zMcTZwuFtRvru3aopppjwzLN+0jhQYbB3r2C0LgaMbVTNVPs/FxMW9/NvoojdNXxzMdrkBpoYVwPCQ2hYfMacRicZg8TYmd84avCUU0THciaYiqPytc7Kde4DaJpOznGAoqsXYnqWJw9U75s3Yjlp39uO3E9ye1zAmIAAAAAAAAAAAAAAAAAAAAAAAAAAAAAAAAAAAAAAAAAKw4QG0iNnej4u4SIrzjH1TZwdMxyUzEb6q58FMTHyzDOGyTY5nO1e/iNSamzHEYbLL1yr/pMxx72Krjknib+SKY5t/LHJuiOfd9nDQxl67tLy7C18bqFjLaKrcTHJvquV8af/ACxHyNW7M7OGw+zvTVvARTGGjLsPNHFnfE77dM7/AMsyCoM44K+k7+CqpynNM3wmLiPc3L1dF2iZ8NPFid3xSzvrXRurdjuqbF6b1yzVTVxsJmWFmYoux/ynu0z+vnehjga60plmtNNYzJc4tRXYv0zxa4+2tV7vc10z2piQQfYDtWtbR8irs46mizqDBUx7Kt0clN2nmi5THaie3Hala7z30JjMdsw22YWziqporwOPnA4vdPJXaqq4tXNPNumKo5e49CAAAAAAAAAAAAAAAAAAAAAAAAAAAAAAAAAAAAAZdxvCax1O0b7HYTJsPXkFOKjCzx4rjE1e74s1xy7o/q7t7USBYfZHovD6xq1Paya3GaTcm7v49XU6bkzvmuKN+6J3/tRvaJt605ozWODyG5buY6YucXMb9irfGCjtRu/j1RO6ZpjmjuzyArjhf6309ibNvS2HwdrG55h66bl3Fzyewonl4kTHPVVHPHNET3Z5M6WcPm2jc8ynMMwyvqV+ibeNsWcfY3271O+JjfTPPTP5W98z0DozW2eZNq+7hcPjr1miLti/aqibWIpmN9E1xHJXu54fvtU2d5TtD09Xl+Y0RaxVuJnC4qmPdWav9u7APz2S7R8o2jadpxuWzFjG2YijF4KqrfXh6/8AnTPLuq7fgmJiJy87rtvVmxXaFFVM1YXMMNM8WrdM2cVameWJj+NRPbjnieWN0xEts7Jto+U7R9PU47Lqos42zEU4zBVVb67Fc/tpnl3VdvwTExATgJmI55iO1ygAAAAAAAAAAAAAAAAAAAAAAAAAAAAAAAAAAAAAAAAAAAAAAAAAAAAAAAAAAAAAAAAAAAAAAAAAAAAAAAAAAAAAAAAAAAAAAAAAAAAAAAAAAAACnuFlYu3diuZ1WomabWIw9dzd/N6pEftqhcLkavyHDao0vmmSY7kw+Ow9ViqqI3zRMxyVR4YndMfECmuBhiMPXsuzCxamnq9rNLk3ae3y27e6fyRu+SUb4cWGrry/SGKimeJau4q1M9yaotTHmSp3IdQ6w2Ea4zHBRZt03uS3iMNiKZqsYmiJniXKd0xPbmYqie3MT24a44QOibuvNmuLwWBoivM8LVTjcJT2666YnfRH9amaojwzAOlsOzC3meyHSV+zVFVNGXWsPMx/OtR1OY/LRLh8KDDYbEbEtQVYqKd9nqF21VPPTX1aiI3fHEzHyyzBsg2151sww+JyfEZdTmOWdVqr9iXrk2bli5zVcWrdO7m5aZjnjtcu/wDnbFttznaZhcPlVvL6Msyqm5FycLauTdrvXOanjVbo3xG/kiIjl7vJuC7uBTjb17QOdYS5MzZw+Y8a3v7XGt074j5Y3/K0Oq3g3aJxOiNmmGw+Z25tZnj7tWNxNuqOW1NURFNE+GKaad8dqZlaQAAAAAAAACNa/wBE5Lr3JrOV6js3b2Es4inE0U27s25iuKaqYnfHgrqSV/lyum3bqruVU0UUxM1VVTuiIjtzIKc7G7Z18H479Nuf7nY3bOvg/Hfptz/dB9p3CftYDHXsv0HgrGN6lM0VZjit82qp7fU6ImJqj+lMx8UxyqhxnCE2lYi5NVOoKLFM81FrBWN0fLNEz+sGluxu2dfB+O/Tbn+52N2zr4Px36bc/wB1ibPMfic10BpnMcwuzexmLyzDYi/cmIjj3K7VNVU7o5I3zM8yk73CMjLdr2OyLOstnB6btXowcX7tFVF+zXE7pu1xP8SZnm3b4p3T3YkLz0fpvLtI6cwmR5Jbrt5fheP1Kmuua5jjV1Vzyzyzy1S7L/KKqa6YqomKqao3xMTviYf6AAAAAAAAAx3wx8kxGW7Qcm1HRamrCYrDU2pqmOTqtqqZmJ+Omqnd8U9xsRmDhda+vZdjrejb+UZdjsuxmAt43qt+K+q2bs3LtEVUTTVERMRRHa7cxO+J3A0hkGbYTPskwOa5bdi7g8ZZpvWq4nnpqjfy+GOaY7Uw+9557NNseq9nmDu4LJ72GxOX1zNUYTG0VXLduqeeqjdVTNO/uRO7wb037KjXHwbpz9GvfWg2qMVdlRrj4N05+jXvrX+9lRrj4N05+j3vrQbUAAAAAAAAABDNtGCu5hsn1Zh8PE1XZy69XTTHPPFp426PyKA4EWcYSzmGp8nu100YzE0WcTZieeumjjxXHycemfllrGummuiqiumKqao3TExviY7jCe2DZ7nuyLW1Oe6cqxNnKJv9WwGOsb/+j1T/AN1XPamOWI38lVPd5YgN2jJGleFbj8PhbdnU+n7WNu0xunE4O91GavDNExMb/imI8DuY/hZZbTYmcBpbGXb27ki/iqaKYn44pkF0bZs4wuR7LdT4vG1000VYC7h7dNX8e5cpmiinw75qj5N6gOA/g7tWaarxu6YsUWbFnf2pqmquf1RT+tVusdca0206iweWxZqvb6/+i5ZgqZi3RPNNdW+eWYjnqqndEb+aN7ZGxbQFrZ1ofD5Tx6LuPu1TiMbep5q7tURExH9GIiIj4t/JvBPAAAAAAAAAAR/aDkdWpdD59k1qYi7jcFds25meSK5pnizPg425mzgY5zZyrUOptMZl/wBGzLEcS7atXPc1TVamum5Ry/xo40Tu8FXcaY1zml/I9E6gzbBxbnFYDL8RirUXI30zXRbqqp3xG7fG+IeeWrNcZnqLV1OpZs4TK84iqm5N/Laa7PGuRzXOWqd1XNyxu37u6D0oGFsPwldoVmxbt14nLr1VFMUzcuYSONV4Z3TEb/ih+nZM7Qf/ABMq/RP/ANINyjDXZM7Qf/Eyr9E//SvPgx7TdQbReuTrjqwk+wPY3UeoWep/9Z1Xjb+Wd/2lILyAAAAAAAAABn/hn5TexmznLcws0zVRgMfTN3d/Forpqp40/wBrix/adjgnamwWcbKcHldq7T7Pyiuuxftb/dRTVXVXRXu7kxVu392mVsahyfBagyTG5TmtmL2BxlqqzdontxPbie1Mc8T2piGHdbaD1tsU1PVmuSYjGU4CmqYw+a4WN9M0TP2l2OWInm301RxZ3cm8Fg8OL/tHSH4LFfttND7J/es0b+JsH6Chg3aRtKz7aJTlfXH7Eru5fRcot3bFqbdVfH4u+ao37v4sc0R20ss8IfWuD0nl2Q5TGW5fYwOEtYO3ibViar000URREzNdU0790dqkFqcNLVuDjJ8q0nh7tNzHVYiMdiaaZ3zaoppqpoiruTVNczu7lPhhY3Bfyq7lWxfI4xFM0XMVN3FcWf5tdc8WflpimflZn2QbJ9QbUNRU5zqD2XRkdd3q2Lx+ImeqYud/LTbmeWqZ5pq5o+PdE7pwmHs4TC2cNhbdNrD2aIt27dEbqaKYjdERHciIB+oAAAAAAAAAOZqPP8q01lV3Ms+x9jAYK3z3b1W7fPciOeqfBG+ZZT2rcJbMM1m9lmgbVzAYOrfRVmF2mJv3I5vcU81ET3eWr+rLqcJvR2o9dbY8nyjTuFvYmmjKLVddVVU02MPxr96Jrrq5qd8Ux4Z4sRETuWXsf2E5DoOLOYZhFGb6gp3VeybtH/DsT/8AkqZ5p/pTy9zdv3AzvpPg66z1Jp3EZvieo5bfrp6phcLjd8XcRPP7r/w9/a43LM88RHK+DQ+0TWuxbO72TY/CXfYlFzjYjKcbG6OX+Nbq/i793JVG+mefdLe6K7QdA6f17lXsHUWCpuzTE9RxNv3N6xM9uirtfFO+J7cSDm7MtqmmtoeEicnxXUcxpp33cvxExTeo7sxH8anw07/Du5k8YK2o7HdU7MMfGbZbdv4vKbNcV2czwm+i5h538nVIjlon+lHJ4Ynkb1AAAAAAAAAABh3a3enRXCgqzjGW6pwtvMMLmPJHLXamKJq3fLFcfHDZ1eoMpo07Vn05hhpyeLPsj2XFcTb6nu379/8A+3cVtwgtkdG0nKrGLy25aw+ocDTNNiu5yUXrczvm3XMc3LyxPamZ7u+Mo3Nju0m3ivsbOmczmOPzU1UzZ393j8bifLvBKdjNF3aJwkfs5dt1TZpxV7NrkTy9TppmepR8lU24bimd0b55lScHnZTOzfIMRezSq1dz/MOLOIm3O+mzRH2tume3zzMz253dyJmvOF3nGpreeZJkWncVmcYfH4Svq2EwXG3354+7dMU8s8nJuBWutMfa19woLM5PVF/C3M0wuGt3KOWKqLXEprrie3Hua6t/cboZy4MexnG6XxU6q1XY6hmlVubeCwdXLVh6ao3VV19yqY5IjtRM7+Wd0aNAAAAAAAAARHa9lt3N9l+qcDhqZrv3cvvTbpiN81VU0zVER4ZmNyXAMh8CzU2BwGc57kGNvUWcTmFNq9hePO7qlVHHiqiO7O6qJiPBK0OFnqyxkWzHEZRRepjMc5rpsUW4n3UWoqiq5Vu7m6Ip/tKn218HzOsBn2JzjQeDnHZXiK5vTg7MxF3C1TO+Ypp5ONRv5t3LHNu5N8wzSGxLX2r89tUZtl2Py3C8aIv43MommaKI5+LTV7qqe5EcndmI5QXxwM8gqy7Z3j84u0cWvNcZPEnd9tatRxYn8+bixtt2oMLpvZZqPF4u5TRVewdzCWKZnlru3KZopiI7fLO+fBEz2ko05k2D09kOAyjLLfU8FgrNNm1TPPuiOeZ7czzzPbmZYRzjCa+2s63xWAtVZjm9GHxd21bquTMYfC08eY3zP2tHJEeGd3bBaPAfy67OK1VmdVMxZiixhqau1VVM1VTHyRFP5YauQ/ZPobC7PdF4TI8LXF69EzexV+I3dWvVbuNVu7nJER4IhMAAAAAAAAAGGtq2HzHZLwg69QYGzvs3cVOZ4bfyU3aLkz1W3v7XLVXT4ImJ7bcqKbR9A5HtByP7G5/YqniTNdjEWpim7Yq7tM+HtxO+J7nJAPm0HrHJNqWjsVjMrpxFODuTXgsRav0cWqiqaImqntxPJXHLDHuy/U2I2K7XMdh89s3asLbqry/HUUR7ricaJpuUx2+amqO7TM7udrjYzs6o2Z6cx2UW8yqzG3iMbXi6blVnqU0xNFFPFmONO/7Tfv5OfmcTbNsTyfaRcpzCjEVZXntFEUey6LfHpu0xzRcp3xv3c0VRMTHhiIgH+53wgdnuXZLcx2FzmMwv8TjWsJYs3IuXKu1TPGpiKfjq3M5cHyxj9b8IGjPsRR/1d7EZri6qY9zRNXG4sR/brpiI7nxJFheChqKrGRTitQ5Tbwu/luW6Llde7+rMRH/maP2WbOcl2cZFVgMmpru370xXisXd3dUv1Rzb93NTG+d1Mc2/tzMzITQAAAAAAAFecILOsx07shz7NMlxdzB5hY9j9Sv293Gp42It0zu392Kpj5WM/bp2id9eP/JR/s9DwHnh7dO0Tvrx/wCSj/Y9unaJ314/8lH+z0Pf5crpt0VV3KqaaKY3zVVO6IgHm3qbaLqzVGXewNQZ1fzDCcaK4t3qKJ4tUc0xO7fE/E5Wl9TZ1pXMJx2nsyxGX4qqibdVyzVu41M9qY5pjm5+49MsDjsJmFqq7gMVYxVqmqaJrs3IriKo543x2+WOR+165RZtV3b1dNu1RTNVVdU7opiOWZme1APPL26donfXj/yUf7NVcFXU+das2e5hjtRZhex+Lt5pcsUXbu7fFEWrMxTyRHbqqn5VwYXE2MXYpv4S9av2avtblquKqZ+KYfqAAAAAAAAAAAw/rXH0WuFvTis2qiLFnO8JFVVfNTRT1OKZ+KIiJbgZL4XmzbGxm863yjD138Jet028xiiN82q6Y4tNyf6M0xETPammO6DWgx1sx4TWYZFlmHyzV+X3M2sWKYot42zcim/FMc0VxPJXPh30z3d88qz7fCi0HVa41WGz2ir+ZVhaN/6rm79YL2Yf2x46ieFNGIyuqJvWMxwFM1Udu7TTaiY+OJjd8iZ694VE4jA3sLojKL2GvXImmMbj5p41vw026ZmJnuTNUx4JRXgy7PMy1drmzq7OaL1WVYDETipxF7fM4rExO+N0zz7qvdVT3Y3dsG1wAAAAAAAAAfLmuFnHZXjMJFXFm/Zrtb+5xqZjf+ti3gnZvZ0ztdxWV5xuw1/HYe5gKeqcnFv010zFE+GeJVHhndDbjKvCV2LZhezjEax0ZhrmIm9PVcdg7Ef8Sm5HPetxHLVv55iOXfy8u+dwXxtn96XV/wCK8R6OVE8Br/8AG39y/wBQq6Nu+srmjsy0xnNeGzPDYrDV4Sq/ircxiLcVUzT9tExvmP6UTPhc7Y/tYzHZhbzqMry7CYy5mXUd84mqqIt9T4+7kpmN+/qnd7QN3611JgtJaXzHO8zuU0YfCWpr3TO6blX8WiPDVO6I+Nkbgd4G/mG1bH5nVEzbwuBu13K+1x7ldMRHy+6n5EI1NrDXW2TPsLl93quOuzXvw+XYK3xbNueaat2/tb/tq5ndHbiGwthGzW1s20j7Fv1UXs4xtUXsdeo+140R7m3T/RpiZ5e3MzPb3QFkgAAAAAAAAAq3hNZNfzrY1ntGFomu9hYt4yKYjnpt1xNf5KONPyIbwLc1wt/Z7mmV0V0xjcLmFV65b38vErooimr8tFUfI0Df6l1C57I4nUeLPH4+7i8Xdy79/a3PPnU2pMBojaljcy2SZtirWBpqmKapojqc7591bpid/VLW+I3caI+XdFUh6EjFlnhUa2otU03Ms0/cqiN01zYvRM+Hku7n99lXrP4I078ze+tBtAYv7KvWfwRp35m99a0FwfNoGZ7SNGY3N86w2Cw+IsZhXhKaMJTVTRNNNu3VEzxqqp37657fcBZwAAAAAAAAAM5cNqm71k6fqp39RjMZirucbqVW79UVJzwX6sNVsR077F4vJ1eLu7n4/Vq9+/w83ybnZ226JnX2zvMMnscWMfTuxODmqd0Reo37o39rjRNVO/tcZknYxtZzXZNmuNyjN8Dfv5TXen2VgqvcXsPdj3NVVG/t8m6aZ3b90csA3iKryfb9s5zKxTXOfew7kxvm1i8Pcoqp8EzFM0z8ky/HUHCE2d5Thq67OcXMyvxG+mxgsPXVVV/aqiKY+WQRvhoVYaNmGW03eL7InNLc2Y7f/V3ON8m7/k7fBLi7GxbLeq7+JOJxHU9/83qk/wDPjMybQNZai24a6y/BYDBVU0TXNnL8vt1caLcT9tXXV3d0b6quSIiPA2/oHTdjSGjcoyHDVRXRgbEW6q4jdx6+eurd4apqn5Qd8AAAAAAAB8GocqsZ7kOY5TjN/sbHYe5hrm7nimumaZmPDyvvAYM2eaozXYRtQzHA53hLl3C7/Y2OsUck3KInfRet7+SZ3TvjfzxVMcm/fF1be9ouk9Y7D81jT+eYPE4i5cw9UYWqviX43XqJn/h1bquTu7tyy9q2yvT+0jA0U5rRXhsys0zTh8fYiOqURz8Wd/JVTv7U+HdMb2ZNRcGDWmAv1/YfEZbm2H3+4qpu9QuTHhpr5I+SqQWLwRtSZHkWyzNfs3nGXZfP2Xu17sViaLUzT1GxG+IqmN/LEo3wjdumX6gya/pbRl2q/g78xGNx/FmmmumJ39Tt7+WYmY5au3Ebo3xO9BcLwctpF67FFzKcLh6Zn7e5jbUxH5tUz+pcGy/gx4PKMbZzHXGMsZnetTFVGAw8T1DjRzceqqImuP6O6I7u+OQHZ4IWjMRp7QuKzrMLVVrFZ3couW6Ko3TFiiJ4k/2pqrn4uLK+X+U0xTTFNMRFMRuiIjdEQ/0AAAAAAAAAAFY5vsJ2e5vm2NzLMMkuXcZjL9eIv1xjb9PGuV1TVVO6K90b5meSHydjxs0+ALv6diPXdra7tSyXZplVu9mEVYvMsRE+xcDaqiK7m7nqqn+LTHd5fBEsq6k4SWv81xFc5disJk+Hmfc28Lh6a53eGq5FU7/DG4GkOx42afAF39OxHrnY8bNPgC7+nYj11Y8FfaJqzV20PMcDqPOsRj8Jbyu5fptXKaYiK4u2aYq5IjtVVR8q3tvuusw0BoK7mWT4K5fx165Fi3em3xrWG3/95X+yInkmZj4gftpTY1ofSmf4XOsiyivD5jhuP1K7OLvV8XjUTRPuaqpifc1THMsNWewvanhdpen7ld23Rhc7wXFpxmGpn3M7+a5Rv5eLO6eTniY3T2pmzAAAAAAAAAGLuGNl2Iy7allubU0zFrF4G3VbrmOTqluuqKo+SJon+02igO2nZzhdpOka8uruU4fMcPVN7BYmqN8W7m7dNNXb4tUck/JPLuBIdEamwGsNL5fneVXaa7GKtxVVTE75t17vdUVdyYnfDuvPTCZntA2K6hvYSivF5Teqq312blMXMPiYj+NETvpqj+lHLHdhPsLwqtX27MU4nJ8jvXIjdx4ou0b/AI444NmsNcJ7UFnWu16xl+Q1Ri4wdq3ltFVud8Xb011TVFM9v3VcU/HTLnay2+a81fhqsvoxNnLcNf8A+HVZyy1VRVcieTi8aZqr5ebdExv3rR4NGxHHYDM8Nq7WOFqw1yx7vAYC7G6uK+1duR/F3dqmeXfyzu3RvDTmWYWMDluEwkTxosWaLUT3eLER/wAn0gAAAAAAAAD+L1qi9ZrtXaYqt10zTVE9uJ5JYQ2eZ5c2Jbbcbh86t3ZwVmu5l+LmmnfVNmqYqou0x2+aivwxv7reSp9tmxjK9pNFvG2b8Zbn1ijiUYqKONTdp7VFynk37u1Mcsb+3zA7ms6MDtK2QZzRp3E28dh8ywV32Jcoid1dyiZ4scvLHu6NzM3BU2kZdovOszyTUmIpweX5jNFdvEXeSizep3xuq/mxVE88800w1Dsb0njND7Ocq09md7D38XhJvce5h5qmirj3q643b4ieaqO1zqh208HKrUWdYnPdF4nDYXF4qqbuJwOImabddc8s10VRE7pmeWYmN2+ZnfHMCz9e7XdJaV05icfRnWXY/GRbn2NhMLiKLtd6vd7mN1Mzup389U8kR+RnDgcZbicw2oZjm1UVTZwmBrm7c3cnVLlURTHyxFc/2XPyjgza9xmNptY6jLcvw+/3V65iYubo8FNG+ZnwTu+OGsdlez/K9nOmaMqyqar12urqmKxVdMRXfubt2+e5Ec0U9qO7MzMhMQAAAAAAAAAGGte5lRk3CvuZjm9XFw+GznC3blVf8S1EW91XyU7p+RuVmbhXbJ8dnWIp1jpvDV4nEW7UW8ww1qnfXVTT9rdpjnq3RyTEcu6IntSDTFNUVUxVTMTTMb4mO2/1hbZpwhdT6My6zleOsWc7yyxEUWreIrmi9apjmppuRv5I7lUTu5IjdHIs63ws8tm1vuaUxlNzd9rTjKZj8vFj9gNNsM7W8zt5twoIu5PXFyu1meCw9NdH8a7b6nTPyxVEx8jqa94Tmo89wN7BadwFnIbN2maar9N2b2I3f0at1MU/HEb47Uw6XBb2T5hj9QYXWmocPcsZdhZ6tgaL0TFWJu9q5unl4tPPE9ud27fESDYAAAAAAAAAAM+cMjSd/ONFZfn2DtzcuZPdqi/FMcsWbnFiavkqpo+SZl8nBh2wYPNMsyfQ+b0X6c4sUVWMHepp41u9aoomqImf4s000zHcmIjl3tFYmxaxOHu2MTbou2LtM0XLddMVU10zG6YmJ54mFPab2B5NpfafgNWaezC/hsNhqrtU5bct9Up31266N1FzfE0xHG37pirm5wVBwytO4nLdbZTqfDU104fGWKbNV2mPtL9qZmOXtTNM07v6s9xbmg+ELo3ONOYa9qDNKMpzei3EYqxet17priOWqiYiYmmZ5YjnjuLM1ppbKdZaexOS59h+r4O/y8k7q7dUc1dE9qqO78k74mYZhzzgoZvRjavsFqLAXsHM76fZluu3cpjuTxYqifj5PigEO4SW03CbSNSZdhNPU3bmU5dFdFm5VRNNWIu3Jp41UUzy7vc0xETG/n7rY2zXJbundn+nsoxMbsRhMDat3o7lzixNUfnTKq9kHB2y3RubWM61Bjac3zWxMV4e3Rb4lixX2quXlrqjtTO6I7m/dMXyAAAAAAAAAADOPC+yHI84y3B4r7M5Zg9TZfam5RhMRiKLdzFYaqZ3xTEzyzFVNU0933Uc+59mxXb/AJBmOmcNl2s8wt5bnOCtU26r9/f1PFUxG6K4q7VXdie3yx3I/nhC7FdR7R9aYLN8jxuUWMNZy+jCVU4y7cprmum5cqmYim3VG7dXHb7qsOxV1v8ACum/0i/9SDTHtv7Pu+3KvnT239n3fblXzrM/Yq63+FNN/pF/6k7FXW/wppv9Iv8A1INMe2/s+77cq+dTtizsVdb/AAppv9Iv/UtpgAAAAAAAAAAwxqrUmTaB2xW9Y7N83wmZ5firld29g6Yro4nH/wCstTviPczvmaZjfundyckb9F5TwiNnONy6xiMVnNzAX66d9eGv4S9VXbnuTNFM0z8cSp3sTs875ct+YrOxOzzvly35isF2+39sz756P0LEfVnt/bM++ej9CxH1akuxPzzvly35is7E/PO+XLfmKwaM0ZtO0frXNLuXaZzinHYy1ZnEV24w923utxVTTM766Yjnqp8PKmSidhGxHMdmur8ZnGOzfCY23fwNeEi3Zt1UzE1XLdW/l7XuJ/KvYAAAAAAAAAAEQ2g7OdN6/wDYHXPg7uJ9g9U6hxL9dvi8fi8b7WY3/aU8/cQ/sc9m/wAEYn9Oves+vbntc9qz7Cf/AGJ9lfsl1f8A/q+odT6n1P8AoVb9/VPBu3eFVXZcf/wT/wDnb/8AUgsrsc9m/wAEYn9Ovesdjns3+CMT+nXvWVr2XH/8E/8A52//AFJ2XH/8E/8A52//AFILK7HPZv8ABGJ/Tr3rLTybLsNk+UYHLMBRNGDwVijDWaJqmqaaKKYppjfPLPJEcrMXZcf/AME//nb/APUtKaTzfrg0tk2c9Q9j/ZHBWcX1Hj8fqfVKIr4vG3Rv3b92/dG/uA6oAAAAAAAAOTq3PsJpfTOZZ3mMz7FwNiq9XEc9W6OSmPDM7ojwyD9s8zrK8gwFWNzvMMLgMJTyTdxN2LdO/uRM88+DnVlmPCJ2cYO7NujOL+KmOSZsYS7MflqiN/yMtdT1tt713eqtf8e7G+rdXXNOGwNqZ5I7e6Piiaqpjfy8r7dr+xTGbNNM4DNcdnVjHXMViYw02bNiaYoniVVb+NM8v2u7mjnBtvRmpcu1hprB57ktVyrAYvj9Sm5RxKp4tdVE747XLTL9MXqPJ8HqDB5Hisyw1nN8Zbqu2MLXXuruUxO6ZiPy7o553Tu5p3QHgu+8Vpn+8/8AzV1S/C00Dj8n1Ba17luNxVyxiLtFF7fcnjYS7TH/AA5onniieLydyfjjcGvBXuwfW1zXmzfL80xlUTmNmasJjJiN2+7Ru91/apmmr+0sIAAAAAAAABRPC50ViNS6Fw2cZdaqvYvJK67tdFMb5mxXEdUmPimmmr4oqXsTETG6eWAZH4Pm3zL9PZFh9M60m7awmG304TH0UTciiiZ38S5THLujfyTETybo3cm9onB7TdDYy1Fyzq/IYpnl3XMdbt1fm1TE/qVZtM4NGS6gxl7MdKYuMkxl2Zqrw1Vvj4aqr+jEctv5N8dyIVBi+DFr6xdmm1OT4mntV28VMRP51MSDTuo9tGz/ACHC13b+pcDjK4jfTawFyMTXXPcjib4j5ZiPCyPr3U+c7c9p2Aw2WYSq1brmMLgMLM7+pW9++q5XMdvnqqntRERy7t6W5FwWNW4q/T9mM0ynL8Pv91Nuqu/cj4qYiIn85pDZVsp09s3wlf2Kt14nMr1PFv4/EbpuVxz8WndyU07+1Hg3zO4Ev09lVjI8hy3KcJv9j4HDW8NbmeeaaKYpiZ8PI6AAAAAAAAAAMm8NLSWIozTKNW4W3VVhq7UYHE1Ux/1ddNVVVFU/HFVUb/6Md1rJ8OeZRgM+yjFZXm+Gt4rAYqibd2zcjkqj/lMc8THLExEwCsdiW2TJdbZDgsJmWOsYPUtq3Tbv4e/XFHV6ojdx7cz9txufdHLE7+1umaA13/8AfBw34/y39w6u0bgxZ5l+Lu4nRF+3muAqmZpwt+5TbxFuO5vndTXHh3xPgVZf2X7QsJi6aqtK591eiYmm5aw1de6Y5piqnfzbu6DfesNX5Fo7LK8dqLMsPg7VNMzTRXV/xLk9yijnqn4oYfz3Mcw247asPGHsXLVrG3qMPZt884fC0cs1T8UcaufDM7u0/wByHYbtG1JjaZv5NfwdNc+7xOZ3OpRT4Zid9c/JTLWGxbZFlWzTAXLlFz2dnmJpinEY2qni7qefiW4/i07/AJZmN89qICy7Vum1aot26YpooiKaYjtRHM/oAAAAAAAfDn+aYfI8izHNsZFycLgMNcxV2Lcb6poopmqrdHJvndEqX7KLQf3tnv6LR9YuPVGU0Z/pnN8nuXarNGYYO9hKrtMb5oi5RNE1RHb3b97PPYm5X31Y79Eo9YEiq4UOgqomKsNnkxPJMThbfL/mM64DX2XaD2pXdRbOPZNeS39/VMBjbcW/+HVO+qzviauSJiJpq543Rvid077o7E3K++rHfolHrHYmZX30479Eo9YHfw/Ck0PXYt1X8Fnlq7NMTXRGHt1RTPbjfx+X436dlFoP72z39Fo+sRzsTcr76sd+iUesdiblffVjv0Sj1gSPsotB/e2e/otH1id7L9qOQ7Sfsn1vW8dR9j+pdW9lWqaN/VOPxd26qd/2k/qVD2JuV99WO/RKPWWbsX2TYXZd9mPYma38w+yXUeN1W1FHE6nx927dM79/VP1AswAAAAAAAAAEO2uaLta+0HmOR1V028TciLuFu1c1u9Ty0zPgnlpnwVSxNp3Weu9jmbZjk+Hqry+7Ne/EYLF2ortzVHJFdMT3Yj7amd0xu543PQpzc5yHJ88ooozrKsvzGij7WnF4ai9FPxcaJ3AwtojJNSbcdp1GJzq7exVnj0V5hi+LxbdmxT/Ep3clMzG+KYjtzM92W19fZ91m6FzXOsNhKL8Zdh+qUYfjcSmqI3REb4id0fI7WWZdgcqwlOFyvB4bBYanlps4e1Tboj4qaYiH4ajyXA6iyTGZRm1qb2AxdHU71uK5pmqnfv3b45Y5u0DBup9S6t2665y/B04eiq9O+1hcHYiYtYeiZjjV1TO/uRNVU9yPBDdOitP4fSmk8qyLBzxrOBw9Nnj7t011R9tVPhmrfPyvn0donTmjMLXY0zlGGwFNf29dETVcr/rV1TNU/LKRAAAAAAAAAAAKxzfYTs9zfNsbmWYZJcu4zGX68RfrjG36eNcrqmqqd0V7o3zM8kLOYG0xVcybhL4a3m9dVFVrUNdu5Nc8nGquzFNXxb5id/cBqDseNmnwBd/TsR652PGzT4Au/p2I9dbICpux42afAF39OxHrutpTY1ofSmf4XOsiyivD5jhuP1K7OLvV8XjUTRPuaqpifc1THMsMAAAAAAAAAAAAAAAAAAAAAAAAAAAAAAAAAAAAAAAAAAAAAAAAAAAAAAAAAAAAAAAAAAAAAAAAAAAAAAAAAAAAAAAAAAAAAAAAAAAAAAAAAAAAAAAAAAAAAAAAAAAAAAAAAAAAAAAAAAAAAAAAAAAf5VVTRTNVUxTTEb5mZ3REP9URwt8r1Tmmj8tt6asYrE4CL9Xs+xhKZquVRMRFEzTHLNO/jb90duAXtTVTXTFVExVTMb4mJ3xMKx267K8NtIyKibNz2PnWDpqnCXZn3NW/noqjuT3e05HBYyHUeQbPbtrU9F+xTdxHVMJhcRExXZt8WOeJ5Y3zy7u0nO1XF6kwWhczv6LsWr2dU0f8PqnLNFP8aqmOaqqI5onk38+/mkMI5BqfVuynUWZ4TAXq8vzCIqw+JsXKeNTE7uSrizyb4374lbnBY2f4vUmoKtd5rml3iYbEVTTTbvzN7EXp5apuzv3xTy808tXxc8f0BsG1Jr3Isz1DnGKvYHE34qrwkYumZuYq7v3zVXM8sUzO/lnlmZ383PEdE6r1Lsc1veors3LVdqvqWOwF3fFN6mJ/b24qB6GVU010zTVETTPPExvVFtB2AaO1bNzEYXDzkuY1f9/gqYiif61v7Weftbp5I5U80HrDKdb6esZvkd+LlmuN1y3P29mvt0VR2p/akQMHaw2L692eYyMzyym9jcPYmKqMdldVXHo8M0x7qnt92OXnRLW+0LONa5Xl2H1LTZxWOy/fRZx/F4l6q3MctFe7kq5Yid+6J37+fe9Hlc7QdjejtbU3LuOy6nB5hV//AFuCiLVzt/bdqrn7cTzQCA8D3Wv2Y0jidM4y5xsXlM8exvid9WHqnk5f6NW+PimGhGCsFTjNhe3K1bxF2b2GwtyKblyKd3V8LciN87o7fb3d2ntt5WbtF+zbu2qoqt10xVTVHbieWJB/YAAAAAAAAAAAAAAAAAAAAAAAAAAAAAAAAAAAD4s5zXAZJl13H5vjLGDwdqN9d69XFNNPyy/bH4uzgMDiMZi64t4fD26rtyuf4tNMb5n8kMNakzvVG37aLTluURXRl9NU1YexXVMWsPaid3Vbm7t8v690A0VjOEds7w2LqsU5hjL9NMzE3bOErmj5N+6Z/In2jdcab1nh6rum82w+N4kb67dMzTcojfu3zRO6qPyKPtcFDJIyviXtR5jOY8X/AK2m1RFqKt38zdv3b/6SgtcaY1Bsd11asWswijF0UxfwuMwtzdx7czu5Y545piaZ7nbjlBp3arwdsn1nnV/OMox85LmGInjX6Ysxcs3a+3Xxd8TTVPLv3TumeXdv3zPL0dwW9P5ZiacRqTNMRnHFnfFi3b9j2p+PlmqfywnmwDXuZa/0VGPzfLrmGxNivqE4ni7rWKmOeqj4uae1v5u3Efpt61Vn+k9D3sXpfK7+MxVyep14i3Tx4wtM/wAeaY5fl7QJ7lWW4LKcDawWV4SxhMJapimizZoiimmI5OSIVbwmdbZfpnZxmOW3LtNWaZvZqwuHsRy1cWrkqrmO1TEb+Xu7vCzZlPCH2hYHK4y+MfhsVXEcSjEYjDxXejtc+/dM/HEuvoLZVrHazqSc/wBa3cZYy25VTXdxWK303L9PaotU9qnd290REcwJxwKtMX7GGzvU2Ioqos4iKcFhpmJjjxTPGrmO7G+KY+OJahfFkmV4PJMpwmW5ZYpsYLC24t2rdMclNMPtAAAAAAAAAAAAAAAAAAAAAAAAAAAAAAAAAAAAAAAAABR/CH2zdYdqnJcgm3c1Dft8eqqrdVGFonmmY/nT2on4wXJmWa5fldEV5lj8Jg6J5qsReptxP5ZgyzNMvzW1N3LMdhcZbjnrw96m5EfLTMsN5Bsg2jbS7M5/i6vcYnfVRic1xFVNV2N/PTG6at3LO7kiH3ac2N7T9Na+y/C5XFzLr1yeNGaYa5xsPRRTMb5qnt9r3NUcvNuBPOGjo+7c+xWrsLRNVu1R7CxcxE+5jjb7dU9yN9VUfLDq8FParhsxynD6MzzExbzPCxNOAruTui/b5+pxP86ntR24+JoHG5XYzTI7mWZzRbxtm/Z6jiIqo3U3d8bpni8u7fz7u0xLtk2K55oDM6s0yGjEY3IuP1S1iLG+buFmOWIr3csbu1VHc5eXnDdT+bldNu3VXcqppopiZqqqndER3ZYm0Zwl9W5HgaMJm2Gwud27cbqbt6Zt3fimqnkn5Y3vn1ztw1ltKtU6eybARgbGLqi3VhsBFVy9iN/JxJq593LzREA5l2KNoHCTm5k8dVwuLzmm5TXTyxNq3VE1V/FxaJn5W9lH8HHY/OhMJXnWfW7dWoMVb4kUclXsW3PPTE/zp7cx8S8AAAAAAAAAAAAAAAAAAAAAAAAAAAAfnisRZwuHuX8TcotWbdM1V11zuimI55mQfoq7bhsly/aNlE3bMW8Ln+Hon2Nit3JX/wDk6+7T4e072gtpWm9dYnMMPkGN6pfwVyaK7dccWqqntV0x26Z7qT4/M8Bl1zC28fjMPhq8Vd6jYpu3Ipm7XumeLTv553RPJAPP3RuqNTbHNc3qK7Nyzes19SxuBu8lN6n/APbliqG6tAayynXOnrGbZJfiu1XG65amfd2a+3TVHd/aiW3DZLl+0bKJu2Yt4XP8PRPsbFbuSv8A/J192nw9pkLRuqNTbHNc3qK7Nyzes19SxuBu8lN6n/8AbliqAbI4QGkb2s9mGZ4DBUTcx9iacXhqIjfNVdG/3MeGaZqj5WN9ne1TP9nuR55lOTxRTOYRHFrub+NhrsbomumObfxeTl7cRPa3N1aA1llOudPWM2yS/FdquN1y1M+7s19umqO7+1QPCH2EYjHYzEam0Vhpu3rszXi8Bbj3VVXbrtx25ntwDjcHrYre1JibWsdc267uBuVdXwuExG+asZVM7+q3N/PRv5Yiftuefc/ba6piKaYimIiI5IiGB9m+27Vuz2xGV7qMfltmZiMFjYqibPgpq56eXtcsc/ImeoOFRqHHYGuxkuS4LLcRXHF6vVcm/VTPdppmIjf8e8Hb4amqMJf+wmmcNdouYmxcqxmJppnfNvfTxaInuTMTVO7ubu7C7NgmS38g2RaawOLo4mI9jzfrpnnpm5XVc3T4d1UM9bCtj2a6zz6jV+vKL9WXVXPZFFGL39Ux1e/fFVUTy8Tt8vP8TYkREREREREckRAAAAAAAAAAAAAAAAAAAAAAAAAAAAAAAAAAAAAAAAAAAAAAAIbtf0pidbbPs1yLAYr2LicTTTNuuZmKZmmqKuLVu7U7tyr+DfsaznQWd4/O9SXrFGJuWJwtrD2LnHjizVTM1VTu/o8keFoJztRYfMMXkWPw+S4yjA5lcs1U4fE12+qU2q5jkqmnt7v/ANonmB9GHx+ExOKxOGw+Ks3cRhpim/aoriarUzG+IqiOaZiYnl7rla+yOrUuic8yW3VFFzHYO5YoqnmiqaZ4s/l3MK5dqDWWyHaVir2YTfpzSm7M421frmqjGUzO/jTV/GirlmK//wBMNvbONc5Rr7TtrNcmu8v2t+xVPu7Ffbpqj/n2wVRwX9lGcaL9m59qK7dwmMxlvqFGXU1Rupoirfx7n9LfHJHaiZ38s7orDhJaux+vNpeH0ZkfHu4TBYmnC27dE74vYmZ3VTPa9zM7vBumW0HnvhM1nRG3y7med2q7n2Pzm7XiY3caqYmurfVEb+Wd1W+OUG09k2z/AC3Z5pazluAt01Yu5EXMZiZj3V+5u7c/zY5YiOaPjmZmmuGlpzK6MhynUNuxbtZtVi4wldynkqu25oqq3T3d00xy+FoDA6qyHHZNRm2FzjAV5dVRFcYjq9MURG7fyzM8k8vNPLDIO3/Xs7V9a5TpvSNFzFYDD3upWKqYn/pN+ud01xH82I5pntb55AQvY7q7WWlNVYfB6StXcTfx1yiKstuUzNF/fETEzHJu9z/G5OTl7T0Ey6vFV4DD15hatWsZVbpm9btVzVTTXu5YiZiN8b+25OmNL5dkeW5RaowuHqxuX4G3gacVNuOqcSmmI3cbn3Tu5t7vAAAAAAAAAAAAAAAAAAAAAAAAAAAAAAAAAAACAa52vaM0XiK8LnGbU146id1WFwtE3blPJv8AdRHJT2ueYRLLuExs/wAXiItXrmaYOmZ3dUv4XfT8vFqqn9QK74SWxG5ZvYvVukrNdy3cqqvY/B076qoqmd9V2ju8vLMIRwXto+XaE1RjcJntU2stzam3bnFfxbFdMzxaq+3xZ40xM9rn5t8xtXIs7yrUeW043JsdhsfgrkbuqWaoqjm5p7k7p5pZf4R2w2cJVidVaNw0zYmZuY3A245aO7cojud2Aaxt103KKa7dVNVFURNNVM74mJ7cP9Y24Oe3CrTVeH0zq7ETVkdUxRhcXXO+cHM81NU/+H5vxc2yLddNyimu3VTVRVETTVTO+Jie3AM08I3YdGZ04nVGjsNEY6Im5jMFbj/ru7XRH87ux2/jQfgx7U83yLP8Ho/G4fFZjleNvdSsW7dM13MJXM8sxH/h881R/F5Z7u/Z6N5JojTuR6kzLPsryuxYzXMIiL9+mOWYjnimOanfPLO7dvndv5oBJAAAAAAAAAAAAAAAAAAAAAAAAAAAAAAAAAAAAAAAcDWGpcsyDLb847OsqyvF126ow9WPuxTRx908WZp3xMxv3b9wO9FdM1TTFUTVHPG/lh8We4KcyyPMMDTVxZxOHuWYnucamY/5sD6a2o6m0ZtKzDPbmY0ZriMTe4uYxF6K7ONpid0bqo5IiI+0mI9zHJu3b4bk0HrDKNcadsZxkV/qli57mu3VyXLNcc9FcdqqP18kxviYkGIdgmoqNBbX8HXnP/RrFVVzLsXVc5Opcad2+eTkiK6ad/gb/pqiqmKqZiaZjfExzSyDwqtlGIy7NcRrPIcNx8txM8bH27VPLYuf+Juj+LV257U8/O/bYPwgbeT4TDaf1vcuTg7e63h8wiJqm1HapuRzzHa3xzA1yrDhLZZh8y2M6g9kxHGwtFGJtVfza6a43fliZj5Utw2uNK4nAezbGo8orwvF43VPZluIiN2/l5eTk7Usz8JbbLgdTYHrR0hc9l4Ou5TOLxdFMzF2YnfTbt92N+6ZntzEbuTnD6uA/cu+z9W2omeodSw1Uxv5qt9yI5Pi3tYKi4M2gsRojQPVMzt9TzXNK4xN+3vnfbp3bqKJ8MRMzPhqlboAAAAAAAAAAAAAAAAAAAAAAAAAAAAAAAAAAAAAAAAAACCZbtW0nmOv8TpDC5jTVmlmN0V8nUrtyN/GtUV7+Wuntx8cRvmJiJti8PRi8Jew93jdTu0Tbq4tU0zumN07pjlhhDbfsmzHZrnNOYZXVeu5FcuRVhsTRM8fD1b98U1THNMTzVA3RnWXYfOMnx2W4ymasNjLFdi7EdumqmYn9UsD6p0LrXZRq+MTl9rMLfUbkzg8ywlFVVNdPNyzEbt8xMRNM8+/maG4O2263q2zZ05qm9Rb1Dbp4tjEVe5pxtMfsuR247fPHbhfwMJYTS+1ja/irX2UnMruDpmJi/mO+xh6PDFO6ImfdfxYmedo7ZdsG0xoy1bxOPs286ziJir2TibcTRbnd/Eonkj453ynevtZ5RobT97Ns8v8S1TyW7VP292rtU0wg2F4Q+zy7k1ONu5tesX5piasHVhrk3aZ37uLyRxZ+PfuB8fCpyLJL+yfMMwxuHs28fg5tRg71NERXFU1xHE3xHNMTVyINwHrWIjB6tu1cb2JVcw1NPNu48Rcmf1TSrvaVrzP9uWrsFkWnMFfoyym7/0XCb+Wqebq12Y5I3RM+CmJlrbZPojDbP8ARWDyTD19VvU77uJvf+Jeq+2mO5HJER4IgEwAAAAAAAAAAAAAAAAAAAAAAAAAAAAAAAAAAAAAABWG1nbPp/Z3uwt6mvMc4q3TGCsVRE0x3a6p5KY+SZ8APr2rbWsg2cew7OZzXiswxVVMxhLExx6LW/dN2ruUxy7u3M8kc0zE0yDOcBqDKMNmeUYmjE4LEUxXbuUT+qe5PgYS2maqzva3ibOaWNGzau4eniTi8BZvXaqqI/i11bt07p5ebkf1sU2rZns0zyrCY2m9dyW7c4uKwde+KrU801UxPNVHbjtgtzho6Ru4jCZTqvC0canDR7CxUxH2tM1b7c/Fxpqj5YfXwTtqOGxuUWdF51iKbeYYaJjL6rm6OrW+WepxP86nl3RzzHxL5w2IyXW2lprs1WMxybMbM01Rz0101RyxMdqf2MXbZtjOdbPM0nNMjpxGLyHqnVLOJs75uYWYnfEV7uWN3aq8HdBuwYt0RwndSZJgreEz/AWM8oo5Kb9VybN6Y8NURMT2+12356/4RWpdZYCvJtPZZGUWsX/wquoXJv4i7E8nEpnixu3793JG+e7ygj2u4o11wj8VZyWerW8XmlqxRXbnfExRxKKq4mN8bvc1Tv7je7PXBo2NXtKf/wAy6ow8UZzcomnDYavlnDUzz1T/AE5jk8Eb2hQAAAAAAAAAAAAAAAAAAAAAAAAAAAAAAAAAAAVlrvbforRuLuYLG4+5jcfbndXhsDRF2qie5VO+KYnl5t+8Fms58IzYfRn1vEam0lh6aM3pia8VhaI3RiY7dVP9P9rpZZwo9E4rERbxeCzrBUTu/wCLcs0V0x8cU1zP6lx6Y1Lk2qctox+QZjh8dhav41qvfNM9yqOemfBIMWbBdsWN2dZn9h886te03duTF21MTNeDr38tdEc+7f8AbUfLHLz7iy7HYXM8Bh8bl+ItYnCYiiLlq9aq41NdM8sTEs98IvYfRn1vEam0lh6aM2ojj4rCURujExH8anuV/tVDsF2xY3Z1mf2Izzq17Td25MXbMxM14Ovfy10Rz7t/21Hyxy84a12q7O8p2iaerwGZURbxVETVhsXTHu7Nf/OO7DEl+zq7Ypr+muia8JmGHmYor3TNnFWt/LExzVUTyb47U7p5JiJehGXY7C5ngMPjcvxFrE4TEURctXrVXGprpnliYlz9T6YyTVOBjB6hyzC5hh6Zmaab1G+aZ3bt9M88T4YBivWW1zWm1fGZVkmXYWnBzF6iu3h8BNXGuXonfTXNUzviI5Jjubt7a2k8PmeF01lljP8AFU4zNrdiinE36aOLFdzdyzu/59vn5HN0joDSukLly5pzJMJgr1zkqu00zVXMcvJxqpmd3Lzb0oAAAAAAAAAAAAAAAAAAAAAAAAAAAAAAAAAAAAAAAAAAAAAAAAAAAAAAAAAAAAAAAAAAAAAAAAAAAAAAAAAAAAAAAAAAAAAAAAAAAAAAAAAAAAAGZY4SuOnanGSfYXC/YGcf7B4/Gq9kfb8Tqm/fxefl4u7wb+2u3avq25oXQGaajs4SjGXMF1LdYrrmiKuPdot8+6d27j7/AJAdDVWkdP6tw1FjUeUYTMKLf2k3qN9VHd4tUcsfJLuxG6N0MldlpmHenhP02r1DstMw708J+m1eoC99bbIdFazxlWNzrJqPZ9X22Kw9dVm5X4auLMRVPhmJl+WjNjWh9IY+jH5Tk1NePtzvt4jFXKr1VE92mKp3Uz4YiJ8Kjey0zDvTwn6bV6h2WmYd6eE/TavUBrUV3sN2h3tpek8XnGIy63l9djHV4SLVF2bkTFNu3Xxt8xH8/d8ixAAAAAAAAAFK8LbUuIyHZZVhMFcqt3s3xNODqqpndMWuLVVX+WKYpnwVSupn7hoZVexezrLMws0zVRgcfT1Xd/Fproqp40/2uLH9oEX4L+x3Jc303b1bqrB28wnE3KqcFhL0b7VNFFU0zXVTzVTNUVRETybo38u/k5XDPyrLsqxmkreV4DCYK3VaxO+nDWabcTum3u5KYhbHBP1Jg842T4LLbNyn2dlFddjEWt/LEVV1V0Vbu5MVbt/dplWnDi/7R0h+CxX7bQND7J/es0b+JsH6ChRnDS0lg5yjKtWYe1TRjqb8YHEVUxu6rRVTVVRM+GmaZjf/AEvBG689k/vWaN/E2D9BQo/hpaswdOR5VpWxdprx1zERjr9NM75tW6aaqaYq7nGmqZj+r8QLN4Nud3s92N5BexVc138NRXg6qp7cW65pp/8AJFKzVUcF3K7uV7F8k9kUzRcxU3cVxZ/m1VzxZ+WmKZ+Va4AAAAAAAACN6l0LpfU+Ot43UGR4HMMVbtxZpu37fGqiiJmYp39zfVM/Kkj5M3zLBZPlmJzHNMTbwuCw1E3Lt65O6mimO2CIe1Fs/wC9LKPmIPai2f8AellHzEM/bReFFmmJxd3C6FwlrB4OmZppxuLo6peuf0qaJ9zTHgnjT8XMq6/to2j4m5Vdq1Tj4mOWep00UUx8lNMQDaXtRbP+9LKPmIPai2f96WUfMQybpfhHa+yfEUTmGMw+c4WJ91axdmmmd3groiJ3+Gd/xNXbJNqWSbSsruXct42FzGxETicBdqia7e/+NE/xqfDHyxAJ8AAAAAAAAAA/LF4axjcLdw2MsWsRh7tM03LV2iK6K4nniYnkmHK1vmt/IdF5/m+EotV4nL8vxGLtU3YmaKq7duqqIqiJid2+I37phkbsqtb/AAVpv9Hv/XAvPUXB02fZzfqvWsBisruVzvq9gYiaKd/gpqiqmPiiIhysFwXtB4e9Fd7EZ7iqYn7S9iqIifzLdM/rVD2VWt/grTf6Pf8Arjsqtb/BWm/0e/8AXA1lo/RWnNG4WrD6ayjDYCmuN1ddETVcr/rV1b6qvllIWLOyq1v8Fab/AEe/9c/fCcKzV1F6JxmS5Ddtdum1Ret1T8s3Kv2A2YKn2Q7cMg2iX4y+bVeVZ5xZqjB3q4qpuxHLPU690cbdz7piJ8ExEytgAAAAAAAAH5YvDWMZhb2Fxlm1fw16iq3dtXaIqouUVRummqJ5JiYmYmJRr2udEd5um/oux6qVKe23bb8s2dzOWZfZozLUVVMVdQmrdbw8THJNyY5d888UxyzHbjfG8Jv7XOiO83Tf0XY9U9rnRHebpv6LseqxPnG2vaRqTGVRazzGWONvmnD5bbi1FMdyOLHGn5Zl8MbRtpmTXKb1/UWo7PLyey7lyqmfkub4Bub2udEd5um/oux6rq5FpzI9P9X+wOTZblnV+L1X2FhaLPVOLv4vG4sRv3b53b+bfLL+y/hO461jbOB2gWbWIwlcxT9ksNb4ly34a6I5Ko/qxEx3JawwmJsYzC2cThLtu9h71EXLd23VFVNdMxviYmOeJgH6gAAAAAAACpuEtrbOtB6EwGZ6cv2rGLu5lbw1dVy1TciaJtXapjdPhop5WaeyP2jfCeD/AEK3/sDd7/K6Ka6KqK6YqoqjdNMxviY7jCPZH7RvhPB/oVv/AGOyP2jfCeD/AEK3/sDXWabKdCZpequ4zSmUzcq5aqrdiLUzPdnibt5lOyrQmVX6b2C0rlNN2md9NdyxF2aZ7scffulkXsj9o3wng/0K3/sdkftG+E8H+hW/9gbuppimmKaYiKYjdER2n+sIdkftG+E8H+hW/wDZrPYZqTMtXbLMkzzO7tF3MMV1fqtdFEURPFv3KI5I5I5KYBPAAAAAAAAfnisRZwmHuYjFXrdmxapmuu5cqimmimOeZmeSIfJkudZXnuFnE5JmWCzHDU1cSbuEv03aYq7m+mZjehW37TGbav2X5plOn/d4+uq3cpszXFHVooriqaN88na3xv5N8QrzgnbP9T6OnP8AGalwlzL7OMi1bs4a5XE1VzTNUzXMRM7t2/dG/n3yC/MXmWAwd2KMXjcLh7k08aKbt2miZju7pnm534/Z3KPhXAfpFH+7OXCf2Xax1tr7AZlpjJ/Z2CtZZbw9dz2VZtbrkXbtUxurrieaqnl3buVUHY+7Tu9n/wBfhfrQbs+zuUfCuA/SKP8Ac+zuUfCuA/SKP92E+x92nd7P/r8L9adj7tO72f8A1+F+tBuq5nWS3LdVFzM8uroqiaaqar9ExMTzxMb3TYC7H3ad3s/+vwv1rfoAAAAAAAAAAAo7hI7Yb+gMPh8m091OdQYy31WbtdMVRhbW+YirizyTVMxO6J5I3TMxzMu2cdtP1dFePwl3V+bW6qp33cNGIu0RPcjie5j4oB6JjzWyTH61z7FV4XI8VqPMsTRRNyq1g7l+9XTRExE1TFO+d2+Yjf4YfbnGH2jZNgpxec2dXYDCRMUzexdOJtURM80cardAPRXFYzDYSbUYrEWbE3a4tW+qVxTx65ndFMb+eZntP3efuw/IdSao2lZBmmFwuMzDDZdmWHu4vE118aLNEVxVM1VVT3Imd3PO7kegQAAAAAAAAAxNt8ta9q234mrBUZ1VX1W39iZwsXOLFHFp3dT3cnPv3+Hfvaw1xOZRsv1BNmb32YjJsRxJwu/j9X6hVu4nF5d/G5t3Lv3bgSkeeHVtrH/ia5/OxZ1bax/4mufzsWD0PIiIjdEboeeHVtrH/ia5/OxZ1bax/wCJrn87Fg9Dxnjgj16sr66+vCrPat3sT2P9lJuz/wCNxuJ1T+zv3eBocAAAAAAAABjnSG1PW2L27YXI80z/ABEZbVnNeFuYWaKIp4sXKoij7Xf2ojnbGYQ4QWL09hdqmLzrRmZXrWb4fHVezMNVYqo6ji7Ve6bturdumJqp3z4eXlieQN3jPek+FDpfE5LYq1Lhsdgc1ppim9RYs9VtVT/OonfviJ7k83Ny87s9kxs9/wDGzT9En/cF1ilOyY2e/wDjZp+iT/u7ei9uWjtY6lweRZNdx9WPxfH6nF3DcSn3NFVc7539ymQWgAAAAAAAAAD5M4zLC5PlOMzLMLsWsHhLNd+9XP8AFopiZmfyQwfrnW+sNtOsPsdlVnGXcHcrn2HlOHndRRRHNVc5d01buWaquSO1uhp7hV427g9iub02Zmn2RdsWKpj+bNymZ/Lxd3yolwLMjwdjRGbZ5FuirMMVjasNNzdy02qKKJimO5vmqZnu8ncBOeDnovONCbPq8r1Dbs28bcxtzE8S1ci5FNNVNEREzHJv9zPNvTvV2AvZrpTOsuwvF9kYvBX8Pb487o41duqmN89zfLrAMAYHFa92DavsxibV7CRcnj14aqvj4XG24nl5Y5Jnwx7qnf2m5dF6kwOrtLZdnuV1TOFxtqLkUzz0Vc1VE+GmqJifiV3wqslwmabHM1xWIop9kZbXaxOHuTHLTVNymiqN/hpqmN3d3dxF+BVj71/Z/nGCuVTVawuYTVb3/wAWK7dO+I+WJn5ZBoYAAAAAAAAAB/ldNNdFVFdMVUVRummY3xMdx/rBG3SL2VcILNruYzXFn2bYxO+d+6q1NNExu8G7k+QGk9ZcHXQ2o8TcxWFw+JyXE1zxqpy+uKbcz+DqiaY+KnioRVwTMt6pvp1XjIt9ycHTM/l43/Jpqium5RTXbqiqiqN8VRO+Jjuv9BR+lODRojJsRRiMynHZ1dpnfxMVcim1v/qURG/4pmYXXhMNYwWFtYbB2LWHw9qmKLdq1RFNFFMc0REckQ/UAAAAAAAAABiDsntff+Hkv6LV64NvjEHZPa+/8PJf0Wr1zsntff8Ah5L+i1euDWmp9nWkNU3qr2e6ey/F4ir7a/1PiXavjrp3VT+VGrewPZnbu9Up0xRNXPuqxmIqj8k3NzOHZPa+/wDDyX9Fq9c7J7X3/h5L+i1euDZOndNZJprCzh8gyrBZdaq+2jDWaaJr8NUxy1T4ZdZiDsntff8Ah5L+i1eutTg57Y9T7Qtb47Kc/py+MLZy6vFU+x7M0VceLtqmN8zVPJurkGiwAAAAAAAAAVXwnM4v5NsZzurCVzbu4vqeE40dqmuuIrj5aeNHys/8GXY/lmu7OOz3U0XbuU4W97GtYW3XNHVrkUxVVxqo5YpiKqeaY3zPPycujuELp2/qbZHn2DwVuq5i7VunFWqKY3zVNuqK5iI7czTFURHdmFe8CzO8LiNC5rksXKYx2Ex04ibe/lm3copiKvDy0VRPc5O6Cx6NjGzuiiKY0pl0xHdiqZ/LMv69pvZ53p5b+bP+6fgIB7TezzvTy382f90o0vpnJtK5fcwOncvsZfhLl2b1VqzExE1zERNXx7qaY+R1wAAAAAAAAARfaJrnJtAZLYzXUNV+nCXsRThqZs2+PPHmmqqOTubqKledkxs9/wDGzT9En/cF1q22o7G9L7Q6pxWPs3MFm8U8WMfhN1NdW7miuJ5K4+Pl3ckTCO9kxs9/8bNP0Sf9zsmNnv8A42afok/7gqvNOCfn1u9VGVajyvEWd/JOJtXLNX5KYr/a/bJuCdm1d+n7NalwNizE8sYSzXdqnwRxuLu+PlWd2TGz3/xs0/RJ/wBzsmNnv/jZp+iT/uCZ7M9l+mtneFrpyLC1V427Txb2OxExXeuR3N+6Ipp8EREd3enClOyY2e/+Nmn6JP8AutDRepsv1jprB57k1V2rAYvj9Tm7RxKvc11UTvj46ZB2wAAAAAH4ZhjMPl2AxONx16ixhMNaqvXrtc7qaKKYmaqp8EREy/dxdb5Vfz7Ref5Rg67VGJzDL8RhLVV2Ziimu5bqpiapiJndvmN+6JBHvbf2fd9uVfOntv7Pu+3KvnWZ+xV1v8Kab/SL/wBSdirrf4U03+kX/qQaY9t/Z9325V86e2/s+77cq+dZn7FXW/wppv8ASL/1J2Kut/hTTf6Rf+pBpj239n3fblXzp7b+z7vtyr51mfsVdb/Cmm/0i/8AUnYq63+FNN/pF/6kGtdLaw0/qv2V1uZthMx9jcXq3UK+N1Pjb+Lv+Pi1fkd5S3Bv2VZ5sy64vs9istxH2R9j9S9hXK6+L1PqvG43Gop3fbxu3b+2ukAAAAAAAAAAGENSYfF7XuEbissqxFVFi9j7mEor5+o4axxt80xzb+LRVVu/nVeFr/JtA6X0rp+7hclyTBWYos1RN2q1TXdrni89VcxvmflZH0zj7WzbhPYivO56jhLOZYizcuV8kU2r0VRRcnuRuroqnwb23sfVTXlmIroqiqmqzVMTE74mOKDG3Ar99PNPxLd9PYbJzXLsJm2WYrL8ysUYjB4m3VavWq43xXTMbphjbgV++nmn4lu+nsNi55m2CyLKMXmma4ijDYHC25u3btc7opiP2z2ojtzMQDF+xLquhuEtVkVq7VVh/ZWKyu5M89yiONxJn+1RRLbzDOxOu/rfhKWs6otVU268Zic0ux/4VG6qaYn+1VRT8rcwAAAAAAAAAKq4Qu0+dnGlbf2O4lee5jNVvBxXG+LcRu412Y7e7fG6O3MxzxEgn+paMiv4H2PqanLLmDuTu6nmHEmiqfir5JlEcRsU2dYi7NyvSmBiqZ37rc10R+SmqIZA0ZoXXm1TN5zu3bxGOtxejquY469xaJmJ3zTTM8s7u5TExHgegYInkmktF6PxNj7F5Tk2V4u9M02q+JRTeud2Kap91PPzb+2lii+FToDUGuMmyW5prC0Yu5l1V+5ds9UimuqKoo3cWJ5Jn3M8m/f3N6uODZtezXLNSYfRWsL9+7hL9z2NhbmKmeq4W9v3RaqmeXizPud0807uaN4NdgAAAAAAAAAPmzLH4TK8DexuZYqxhMJZp41y9friiiiO7MzyQ+lgbbPr/ONqeu5y3KfZF/KreInD5bgbO+erTv4sXJiOeqrn8ETu7syGkdQcJPZ/lN+u1hr+YZrVTO6asFhvc7/juTTE/HG9xLXCr0dVc3Xcnz+ijf8AbRasz+rqiHaO4KmLxODt4jVueRgrtURM4TBW4uVUeCbkzu3/ABRMeGUnxPBQ03VamMLqDN7d3dyVXKbVcb/iimP2gs3Q+2HROs8RRhcpzii3j653U4TF0zZuVT3Kd/JVPgpmVgMGbWNhOotnuEqzWxfozbJrdUcfFWKJors8vJNdG+d0eGJmO7u5F4cFDadjdV5bi9N5/iKsTmeXWovYfEXJ313rG+KZiqe3NMzTG/txVHc3yGgwAAAAAAAAAAQPaxtQyPZrllq9ms3MRjsRv9jYKzMdUubueZmeSmmO7PyRIP41lsf0Pq7EXMVm2R2acbXO+rE4WqbFyqe7VxZiKp8NUShFXBd0HNzjRic9iP5sYqjd6Pf+tV+ZcK7U9y/VOWZBk2Hs/wAWnETdvVR8c01UfsfF2VWt/grTf6Pf+uBojSmw/QGmsRRiMLkdvF4qid9N7HVzfmJ7sU1e5ifDEb1lxyRujmYs7KrW/wAFab/R7/1zt6I4SusM91pkGUYzLdP0YbMMww+Eu1WrF6K6aLlymmZpmbsxv3TO7fEg1wAAAAAAAAABMxEb55IVlqPbps9yHF14XEZ/bxOIondVRgrVd+In+vTHF/WhHDE1njMj0rluQZbeqs3M4quTia6J3VdQo4u+j4qpqjf4KZjmlT2yfg951rrI7OdY3MrOT5ZiN84earM3rt2IndxuJvpiKd8TumZ3z3N26ZC/OyW2effOZfoc/wC52S2zz75zL9Dn/dBexJs9+Vz6Nj607Emx35XPo2PrQTrsltnn3zmX6HP+63MkzPD51kuAzTAzVOEx2Ht4mzNUbpmiumKqd8dqd0wzT2JNjvyufRsfWtH6UyiNP6XyfJovTfjLsHZwkXZp4vVOp0RRxt2+d2/dv3b5B1AAAAAAAAAAEV1rtC0roqiOuTOcNhL1UcamxG+5eqjuxRTE1bvDu3Ihwi9p1ezvStq3lc0Tn2ZTVbwvGjfFmmN3HuzHb3b4iIntz24iYZa2dbKNX7V8XiM3qvdSwVy7M3s0x9VVU3a+3xY565/JHa3g0TiOFDoO1dmiixnl6nf9vbwtER/5q4n9SRaX297P9Q4ijD284nL8RXO6mjMLc2Yn+3y0R8tSt8PwTMupsRGJ1Xi6727lqt4Ommnf8U1T+1EdbcFzP8qwd3FaZzSxnUURNU4au17HvTHcp5Zpqn45pBsiiqmuimqiqKqao3xMTviYf6xlwaNqmZaY1Rh9G6ku3pynE3fY1mnEb4qwV/fuinl5Ypmr3M09qZ38nLv2aAAAAAAAACMau17pfR+Iw1jUmdYXAX8TG+1bub5qmN+7jTFMTMU7+3O6OSUjw1+1icPav4a7RdsXaYrt3KKoqprpmN8TExzxMdtm7hGbFtTa21vh8805VhcRZuYajD3bV691OqzNMzy8vJNMxPa5d+/kXts/yG5pjROSZJfvxiL2AwluxXcp37qqojl3b+1v5vADm+2hoTvwyH9Ot/7ntoaE78Mh/Trf+7KXYv69/wDGyT9Kr9Q7F/Xv/jZJ+lV+oDVvtoaE78Mh/Trf+57aGhO/DIf063/uyl2L+vf/ABsk/Sq/UOxf17/42SfpVfqA2BkGstNaixleEyHPsszHFUW5u1WsLiaLlUURMRNUxE82+qI3+GHeZ14OmxvU2zzW2OzbP7mXVYW9l1eFpjDXqq6uPN21VG+Jpjk3UT+pooAAAAAAAAAAEM2jbNtO7Q/sf1y2MRd9gdU6h1K9Nvdx+Lxt+7n+0pQzsbNnf3lj/wBMrXMApnsbNnf3lj/0yt/Nzg17PKqKqacJmNEzExFVOMq3x4Y38i6AGAdeaDweyradg8FqXC1Zzpu9MXqJiuq1XdsTO6rlpmN1ynub908nalu7TmGwGC09leFyfd9jLGFtWsLuqmqOo00RFHLPLPuYjllmnhxVYebWkKN9PsuJxU7u3FH/AAuf5Y/au/Yheu39kWka78zNcZdaojf/ADaY3U/qiATcAAAAAAABTvCyu3bexXM6bW/iXMRh6bm7+b1SJ/bFK4kb2j6Ytaz0PnGQXaoonG2Jpt1zzUXImKqKp8EVU0yCo+BdhMLb2aZnirVNM4q9mddF6rt7qbdvi0z4I40z/al+HDY973JPxpHobimdj20XM9i+rszyfUWAxFWX3LvU8dhY3dUs3KeSLlG/knknu7qo3Tv5ITrhQbRNLa32eZNTprNrWLv0ZjTcuWJpqou0U9SuRvmmqIndvmI38wLf4LvvFaZ/vP8A81df3wnK7FOxDUkYni7qqbEURPbr6vb3bv8A9u6h2wbaRo7SuxHIMPnuocBhcXYjETcw3VOPep34i7VG+3Tvq5YmJ5u3Cm+EBtjubScVhsmyDD37OQ2LsV0U1x/xcXd5oqmmOaI3zup5+XfPLuiAtjgSzc6ytQxO/qP2Qji9zjdTp3/q4rRyuOD/AKKvaF2aYDL8dRxMyxNVWMxdP825XEe5+OmmmmmfDErHAAAAAAAAABTHCl2gYvRWiLGEye9VYzXN7lVm3eondVatUxE3KqZ7VXuqaYntcaZ54gEz1PtS0TpfGV4TO9R4Kxi6J3V2aJqu10T3KqaImaZ8EuF7f2zPvno/QsR9Wyzsw2F6n2g5V9mLV7C5dllyqYt38XNU1X5id0zTTEcsb98b5mOXm3o5qHZ7i8l2r2tC3cdYu4u5i8LhIxVNExRE34tzE7ufdHVI3/EDZPt/bM++ej9CxH1b4M14RuzjBWKq8PmuKzCuI5LWGwV2Kp+W5FMfrU/e4KGf02q5tajyuu5ETNNNVq5TEz2omeXd+RT+V6Hrt7RrWkdXYydP4iq/GHrv3LPVaaK5+0/jRE01b43Vb93LE83KD0R0/mdvO8hy3NbFFduzjsNaxVFFe7jU010RVETu7e6X3udpvK6cj07leU0XZvUYDC2sLFyY3TXFFEU75jtb9zogAAAAAAPzxWIs4TD3MRir1uzYtUzXXcuVRTTRTHPMzPJEP0V3t+0xm2r9l+aZTp/3ePrqt3KbM1xR1aKK4qmjfPJ2t8b+TfEAmuS51lee4WcTkmZYLMcNTVxJu4S/Tdpirub6ZmN79MXmWBwdyLeMxuGsXJjjRTdu00zMd3dM+CVB8E7Z/qfR05/jNS4S5l9nGRat2cNcriaq5pmqZrmImd27fujfz75cjhP7LtY6219gMy0xk/s7BWsst4eu57Ks2t1yLt2qY3V1xPNVTy7t3KDRv2dyj4VwH6RR/ufZ3KPhXAfpFH+7CfY+7Tu9n/1+F+tOx92nd7P/AK/C/Wg3Z9nco+FcB+kUf7n2dyj4VwH6RR/uwn2Pu07vZ/8AX4X607H3ad3s/wDr8L9aDfoAAAAAAAAKy4RWqs40bs2vZtp7FRhcfTibVuLk2qbnuapnfG6qJgE01tmt7IdGZ9m+Fot3MRl+AxGLt0XImaaqrduqqIndMTu3x2pVZwddrWc7TMVntrOsFl2GjAUWarc4SmuONx5r37+NVV/NhmjONu20LN8pxuW5hndu7g8ZYrw9+iMFYp41uumaao3xRvjfEzywjeg9oGpNB3Mbc0vj6cHVjIopvTVYt3eNFO/i/bxO77aeYHpOMD9kPtL+H7X6Dh/UOyH2l/D9r9Bw/qA3Fq/ML+UaTzrMsJ1L2Tg8FfxFrq0TNHGot1VRxoiYndvjl5YVJwcdruc7SsbnmFz/AAuX2LmDt2rtmcHbro3xVNUVcbjV1b+andu3dtmPUu2bX+qcqvZTmme3LuDxMcS5ZsYe1am5E/xZmimJmJ7m/laJ4Iuz/NNMZNmme57hrmEv5p1O3h8Pdp4tdNqnfM1VRPLHGmqN0Ty7qd/bBoQAAAAAAAAAHO1HneA05keNzfOMRTh8BhLc3Ltye1HaiI7czO6IjtzMQybq/hUZ9icbdo0plWCwOBid1FzF0zevVR2pmImKad/c3VfGn/DTzG9h9nuUYG1VNNvF5hE3d38aKKKpiJ8G+Yn5Ic7gxbI9OYvQ+F1RqPLcPmmOx9ddVm3iqIuWrNumuaI9xPJMzNMzvnfybt27l3hU88JHaLM/w/Ax4PYdH+x2SO0X4QwP6HR/s2XGhtJRG6NL5FEfi+z6r/esfSfevkX0fa9UGM+yR2i/CGB/Q6P9msthupMx1dstyTPM7uUXMwxXV+q1UURRE8W/cojkjkjkph2usfSfevkX0fa9V2cvwOEy3B28Jl2FsYTC29/Es2LcW6Kd8zM7qY5I3zMz8oPoAAAAAAAAAAYG4Rmqcs1FtEzScJkVeW5tl2Mu4K/jKMXx6cXFquaKa5o4kcWr3McvGnk5OXdEt8qsznYLoDOM3x2Z4/K8RXjMbfuYm9XGMu0xVXXVNVU7oq3RyzPICitJ8KXPcqyWxgs7yXD5vibMRRGL9kTZruRHNNccWqJq8Mbt/c7bsdltie8+z9Iz9WtHsc9m/wAEYn9Ovesdjns3+CMT+nXvWBV3ZbYnvPs/SM/VpZsq4RF/XWvcr05c03bwVON6rvv04ybk0cS1Xc+14kb9/E3c/bSXsc9m/wAEYn9Oves7Gkdi2idJahwmd5Hlt+zmOF4/UrlWKuVxHGoqonkmd08lUgscAAAAAAAAAAAAAAAAAAAAAAAAAAAAAAAAAAAAAAAAAAAAAAAAAAAAAAAAAAAAAAAAAAAAAAAAAAAAAAAAAAAAAAAAAAAAAAAAAAAAAAAAAAAAAAAAAAAAAAAAAAAAAAAAAAAAAAAAAAAAAAAAfhjsXh8Bg72Lxl6izhrNE13Llc7oppjnmWS9qfCLznOMzryfZ1RXh8LMzbjF02+Pfvz/APk43TxY+SZ+IGuxgDMMn2xdTnNcbY1jMT7ubs13+NG+e5E74/IkmyPbfr3BZ/gsmvRiNTW8RcizThL/ALrEb/6Nzn5N2+eNviI3793ODTm3HUGodNbP8dj9JYH2Vj49zVd5KvY1ExO+7FP8aY7Uc3LvnfEbpz5wfdu+IyjG05DrfGXcRl2IuTNnH365rrsV1TvmK6p5ZomZ5+18TX9MdVsxF63Ecan3VE8scscseFknhG7Dpy2rE6o0fhpqwUzNeMwVuN82p7ddEfze7HaBre1XRct0V2qqardURNNVM74mO1MeBVu3LZJgNouUzfw0W8NqDD0f9HxO7dFyP5lfg7k9pRnBz24V6euYfTOrsRVXk9U8TC4uud84WZ/i1f0P2fE2Lbrou26a7dVNdFURVTVTO+JieaYkHnponVepdjut71Fdm7artV9Sx2Au74pvUxP7e5U3RonW2Sax0zRnmU4u37Finffi5VFNWHmI3zFfc3d3m3cqJ7bdkWXbR8ti9amjB59Yp3WMVxeSuP5lfdjw9pkzFbF9pGX5jdy61p/HXIrnizcw9cTZuxG/dM1b927+tu5wbK0FtT0xrjOc0yvJMXNWLwFyaYouRFPsi3G6Oq2+Xlp38ndjk3xG+E6U3wfdj1GzvB3cxzebN/UOKo4ldVHuqbFHPxKZ8Mxyz29y5J5gZG4bk4KdQ6Z6nVT9kIw13qsRPLFrjxxN/L3eP2u60VsfuYi7ss0nXjIqi/OWWONxo3T9pG7k+LcorMOD/qPU21vG5hqzNYxeRVXIvTi+NEXb9HatRRH2m6I3TzREczUGFw9rCYa1h8NbptWLVEUW6KI3RTTEboiI7m4H6AAAAAAAAAAAAAAAAAAAAAAAAAAAAAAAAMu8IzbBq3S+ucHlWSWLuV4LBVU4iL12mKozDk5Y/BxvmN3Pv5Z3cm7USIbTtA5RtC07cyzNrfFu076sPiaY93Yr7UxPc7sdsHxbItpeVbSNPxi8FMWMxsxFOMwVVW+qzV3Y7tE9qf8Amnjzwx+D1ZsT2hUVU11YbHYeZqtXqYmbOLtb+5/GpntxzxPyS2nsi2l5VtI0/GLwUxYzGzEU4zBVVb6rNXdju0T2p/5g+HhIYm9hdimqK8PxuPVZt2p3Rv8Ac1XaKav1TKqeBBZwvsDVV6OLON6rYonl5Yt7q5j5N+/8jQeu9P29VaOzjI70xTGOw1dmmqf4tUx7mrmnmqiJ5u0wZoLWuf7IdWZpFmxROKiivB4nC3vtOPE+5qnd/Nq5eTnj4wa/24bWsv2cZR1Kz1PFagxNE+xsLv5KI/8AEr7lMdzts7bINmec7YNTX9Uawv4iclm9NV/EVTMV4yuJ/wCrt9ymOaao5uaOXm/zY/s0znbDqbEao1hiMRVk03pqv36p3V4yuP8AurfcpjmmY5o5I5eWNp5dgcLluBw+CwGHtYbCYeiLdqzapimmimI3RERHNAORnWaZHoLSVWMxvU8uyTLrdFuKbVqZpt074ppppppjfzzEcj59A65yPXuWYrH6cv3b+Fw9+cPXVctTbnjRTFXJE8u7dVCr+F9qnC5Zs4+wMXqJzDNrtG6zE+6i1RXFdVUx3N9NMdrn8Ev14H2SX8r2WXMZiaZp+yWNrxFuJ/8ADimmiJ+WaagXHTkuV04v2VTluCjE79/VYsUcff8AHu3vvAAAAAAAAAAAAAAAAAAAAAAAAAAAAAAAAAAAAAAAAAAAH+VVRTTNU80RvlgzZrhrW07hBW7+e7r2HxeLvY27br5q6aImqmjdycnJTHxQ3nVEVUzE808kvPW1fxuyPbXVdm3Vxsqx1UTTP/e2KpmOTdPboq7oPQqiim3RTRRTFNFMbopiN0RHch/rn6eznA6hyXB5rlOIoxGCxVuLlq5RO+JjueCYnfEx2piYdAHN1FneXacybE5rnOKowuBw9PGuXK5/JEd2Z5ojtonsj2mZZtMyzMMTl2Hu4a5g8RNq5Zu1RMzRO/iV8n86Ink7UxMcvO/fbdhMFjdkuqreZU0TYowF27TNW7kuU08aiY39vjRSz1wI6b/XNqaumJ9jRg7UVzu5OPx54v6uMDRWb7L9EZviasRmGl8quX6p31V02Iomr45p3b3W05pHT2mqZjIMlwGXzMbpqsWaaap5+ernnnl3AAAAAAAAAAAAAAAAAAAAAAAAAAAAH54rEWcLh7l/E3KLVm3TNVddc7opiOeZkH6OJrXTWD1fpjH5HmVd6jDYujizXZrmmuieeJifBPankl8ehtd6e1xYxlzTmPpxM4S7Nm9RMcWqmYnkq3Tz0z2p5pd/F4yxhq7Nq5fs0Yi/M0WLdy5FM3aoiZ4tPdndEzyb+QHn3qrT2qdiuvbNyi9XYv2qpuYPHW4nqeJt7+X/AJRVTPNv+KXay+7q7b/tLsdXxVGH6hEVxNuZptYCzExvmiN++apndy88zu5YiOTq53p/X22ba9jMtz7DXMtqy+viXrVe+bOXWZnfEU9quao3TEx9vz80RuiGqdPap2K69s1271dnEWapuYPHWonqeJt7/wD9oqpnm/JIPQLKsJVgMswmErxF7FVWLVNub96d9dyYjdxqpjtzzq424bJcv2jZRN2zFvC5/h6J9jYrdyV//k6+7T4e0+jYttUy3aRkkTTNGGzrD0xGLwczyxP8+nu0z+pZIPPHRuqNTbHNc3qK7Nyzes19SxuBu8lN6n/9uWKobq0BrLKdc6esZtkl+K7VcbrlqZ93Zr7dNUd39qJbcNkuX7Rsom7Zi3hc/wAPRPsbFbuSv/8AJ192nw9pkLRuqNTbHNc3qK7Nyzes19TxuBu8lN6n/wDbliqAbk1Rs80lqm7N3PsgwGLvzyTem3xbk8/8endV257b4sg2T6FyDFU4nK9M5fbxFE76blymb1VM92Jrmd3yJBpDPrGp9NZdnWEs37OHxtqL1FF+iaaoifBPa7k9uN0uuBERERERuiAAAAAAAAAAAAAAAAAAAAAAAAAAAAAAAAAAAAAAAAAAAAH+cema5oiqOPERM07+WInmn9UvwzKcXGXYqctixVjotVdQi/Mxbm5uni8bdy8Xfu37uXcwdG0HXWgtrOYZpqCu/OcVXeJj8Ne+0u0dqmmObi7vtZjk3btwN8iM7Pda5TrvT1nNclvRVTVERdszPu7Nfbpqj/n21X8Jvaxf0VgLGRZBc4meY63Ndd2I3+x7XNEx/Smd+7ubt/cBamf640vp7Exh871BlmBxE/8AdX8TTTX2uenfvjnh1cozXL85wdGLynHYbG4Wv7W7h7tNymfliWGtNbB9fawyyc8qtWMPGJib1E5hfmm9f38vG3bpnl7tW7fz8zg5VmmsdjGtLlqqm/gMZaqjq+GuTvs4mjtTyclUc+6qP9wbP2ybL8r2k5D1DEcXDZvh6ZnB46Kd825/m1d2ie3Hywxlkebar2K7QLtFy1XhsZh6ooxOFrn/AIWJt7+Tl7cTzxVHN+WG2dlW0TKdomnqMfltcW8XbiKcVhKp93Zq/wCcdyXxbZNl+V7Sch6hiOLhs3w9Mzg8dFO+bc/zau7RPbj5YB2NnGuco19p21muTXf6N+xVPu7Ffbpqj/n21dbeth1rX16c6yK9awmf00RTXF3fFvExEckVTEclW7kiWYMjzfVexXaBdouWq8NjMPVFGJwtc/8ACxNvtcvbieeKo5vyw3Js41zlGvtO2s1ya7/Rv2Kp93Yr7dNUf8+2DHOH4Oe0a7jow9zK8LZtcbdN+vGW5oiN+7fuiZq8PNvaP2I7Esu2exGZZheozDUFdO6b0U7rdiJ56aInzp51wgAAAAAAAAAAAAAAAAAAAAAAAAAAAAAAAAAACguFBtYv6QwNrTun7s285xtubl2/H/8AT2p5I3T/ADquX4ohfrBW1C/TnPCTxlvNp/6N9mLOFr488kWqaqKPybo/WCWbJ+DrjtXZXbz3WGYYnL8Ni/8Ai2bNuN+Iu0zy8euavtd+/fHJMzz8nIluqeCnl04K5XpbPcXbxVMb6bWPppror8HGpimafyS03TTFFMU0xEUxG6Ih/oPPDKM21hsW1xesVU3cFjLNURiMLXO+1iaN/JPcqpnl3VR/u3Js11plu0DSdjN8umN1e+3iLFU75tXIj3VFUfL8sSjm33Zzhde6MxE27FH2cwFuq9gr3NVviN825n+bVu5p7e5nHgh6nvZPtLnJa6/+h5vZqt1UzzRdoia6Z5+5FUdvnBKuEdsNnCVYnVWjcNM2JmbmNwNuOWju3KI7ndh8fBd2u5hgszwOis4t4nH5fiKupYC7bpm5cws/zZiOWbXh/ifFza9qiKqZpqiJiY3TE9tFNK7PNM6Wz7NM5yXLbdjMMxq33bnPxI7dNEfxYmeWd3PPPzQCWAAAAAAAAAAAAAAAAAAAAAAAAAAAAAAAAAAAAAAAAqjhCbUKdnWm7VvAcSvPcfxqcNRVG+LdMfbXJ8Eb4iI7c/FLPuyfZHne13FYjU+rc0xdnLb1yr/pNXur2KqjknicbkimObfyxybojufzwx72Ir2r2Ld6auo28usxaid+7dNVczMfLv8AyNXbI4wkbL9KfY+KYw/2Nsbt2/n4kcbn5ftt4Kl1TwXtM3skvxpvF5hh80ppmbNWIvRct1z3Ko4sbvjhnrRuqNT7GddXqK7Ndq5bqi1jsBdmYoxFET+3nmmuObwxMxPoYq/bfsmy/aNk83LUUYbPsPTPsbFbvtv6Ffdif1AleidV5Lr7S9vM8ouUYjB36Zt3rNyI41urd7q3cp7U8vNzTE743xKmto3BjynOMVcxuj8bGUXq+WrC3aZrsTO/+LMe6p5O1yxzczPWidW6j2O67xNEUTTcsXOoZhl9yr3F+mJ5p7kxv301c8b+3EzE7t0HrDKNcadsZxkV/qli57mu3VyXLNcc9FcdqqP18kxviYkGSbXBc1xViYouYvI6LW+N9z2RXPJ2+Tib11bJOD5kui8XbzTOr8Zxm9G6bc1UcWzYntzTTPLM+GfyQu4AAAAAAAAAAAAAAAAAAAAAAAAAAAAAAAAAAAAAAAAAAARHJNo2mM71hmGmctzO1ezbBR/xKI+1rmN/Gpoq5qpp/jRHN8k7pHm2BozPK8Xgbt29at4m1VaquWa5orpiqN2+mqOaeXnYF2obP8+2S6tsYjDXr0YWLnVcBmNnfTzTviJntVR24B6CvizrKsFneV4jLs0w9vE4PEUTRct1xviYlVOwLbJhdoGX05bm1VvDamw9H/Et81OJpjnuUR3e7T2ueOTmuMGDNt+ybMdmudU5jldV67kVy5FeGxVEzFeHq374pqmOaY7VS9eDttut6ts2dOapv0W9Q26eLYxFXuacbEfsuR247fPHbheOdZVgs7yvEZdmmHt4nB4iiaLluuN8TEvPvbRo+NnW0fE5ZluIu+x6It4rC3ONMV0U1cscvdiYndPgBtXarsvyPaTgbFvN6sRYxWGir2PibFe6aN/dpnkqj4/ywpzDcEzB04vjYnVmIrw2+fcW8FTTXu7XuprmP1JRwbNsV3W+H63tQRXVn+Es9UpxNNE8XE2o3RNVW7kprjfG/tTv5O4vcER2e7O9N6AwVdjTuB6ncu/9bibs8e9c+OrueCN0eBLgAAAAAAAAAAAAAAAAAAAAAAAAAAAAAAAAAAAAAABGtpWpY0hoTOs93U1V4PDzVbpq5puTMU0RPLHJxphjjYJo2dqu0fG47U965isJhY9mYzjTy4iuqrdTRM9qJnfzdqN0NV8IDKr+c7HtT4TCU1VXow8X6aaeerqddNyY/JTLNPA/1Thcj19jMqx1ym1RnFmm3arqndHVaJmaafliaojw7gbQwWEw2AwlrC4Kxaw+GtUxRRatURTTTEckRERyQo3hD7E7WsMPe1BpmzRa1Fbp33bNPJTjKY/ZX3J7fMvkBgXYvtTzTZhn1eCzCi9cyeu5xMXg698VWqondNVMTzVR247bdORZvl+osnw+Y5ViLeKwOJo41FdPLEx3J8PgZy4Yeg8ps5LZ1jgrUYfM6sTRhsTxI3U36aqat1U/0ommI39uJU/sO2tY/Z1m8WcRNzE5BiKo9kYbf9p/To7k/tBsHOtj+gc5xNWIx2mMB1aqd9VVmKrO/wCOKJiO06mltnuk9K3Oq5BkOBwd/du6tFvjXPz6t9X63cyTNMHneVYXMssv038HiaIuWrlPNMS+0AAAAAAAAAAAAAAAAAAAAAAAAAAAAAAAAAAAAGduFRtWxGmsPb0rp+9VZzPFWuqYq/TyTZtTzU0z/Oq5fij40N2ScG6rP8os5zrjF4vCUYqIuWsFY3U3ZpmN/GuVVRO6Z3xO7dv7qCbQL1GZcJnFxm38HnPbNi5x4/7qm5RR2v6MN7RERG6OYGcdVcFfIcRg66tMZtjsFjIiZppxcxdtVT2ondEVR2uXl+KWfLF7WWxbXEf9ZgcfZnfVbqmarGKt9uJ7VVM/ljnjdL0RVtt42eYXX2icVbptxGb4Oiq9gr0RHG40cvEnwVc3g5wdrZZrzLtoWlLGcZdE2rn/AFeJw1U76rFyOenf247cT247nMqLhF7D6M+t4jU2ksPTRm1EcfFYSiN0YmI/jU9yv9qr+CHqW/lG037C13KowmbWa7dVuZmIi7bpmumd3d3RVHytuAxTwX9oeoMg1bhtJRg8VmWVY29NFWFpj3eDr3+6uU7/ALWmOeuJ3R2+fn2s4uU6VyTKM6zHN8ty3D4fMsw4vsm/RT7q5u5o8Edud3PPO7QAAAAAAAAAAAAAAAAAAAAAAAAAAAAAAAAAAAAAAAAAAAAAAAAAAAAAAAAAAAAAAAAAAAAAAAAAAAAAAAAAAAAAAAAAAAAAAAAAAAAAAAAAAAAAAK69pjRPXv11fYur7JdX9lcTqtXUerb9/VOJzb9/L3N/aS/Vencs1XkGKyXPcPOIy7E8TqtqLlVHG4tcVx7qmYmPdUxPO6wCpux42afAF39OxHrnY8bNPgC7+nYj135a94QOi9I4+9l9N3E5tj7MzRct4Cmmqi3VHaqrqmI393i793NKDVcLLKYqni6Xx8x2pnE0R/yBPux42afAF39OxHrnY8bNPgC7+nYj11f9lllXetjv0qj1Tsssq71sd+lUeqC+ND6MyPQ+U3ct0zg6sJg7t+cRXRN2u5vuTTTTM76pmeaink8CQoNsf2h4faXpnE5xhcBdwFFjF1YSbVy5FczNNFFXG3xEfz93yJyAAAAAAAAA52o8lwOosix2UZtZ6tgcZam1do5p3T24ntTE7pie1MQ6L8cVisPhLcXMVftWKJnixVcrimJnub5BhDWOi9b7D9U1Znk+JxVGBiqacPmuGp327lEzyUXaeWInm301ckzHJvRraZtMzzaNTlU6howXVcuouUUXMPbmibnH4u+ao3zG/wBzHNEPRSivDY7CzNFVnE4e5E0zumK6Ko5pjuShWabIdAZpequ4vSmVxcq5Zmzb6jvn+xMAyfY4RWscBpLLchye1lmAtYHCWsHRiqLM13ppt0RRE+6qmnfuj+a/HZJst1DtV1LGcZ9VjIyWu71XGZjiJnj4nl5aLcz9tVPNv5qfyROt8p2R6Byq/TewelMs6pTO+JvW+rbp7sceZTDGYzA5XhqKsZicNg7G+LdE3blNunfu5KY37o5o5vAD9cHhrOCwljC4S1Taw9iim1bt0RuiimmN0RHgiIfq/LCYmxjMPRfwl+1fsV7+LctVxVTVy7uSY5J5X6gAAAAAAAAMpcNPV+IjF5RpLC3aqMPNr2fi4pn/AKyZqmm3TPgji1Tu8NM9pq1iTheWa8Jtkw+Jv0TVZu4GxdpieaqmKq6Zj8tM/lBb+wvYRkmR5Fgs41ZgbWZZ7ibdN7qOJpiu1hYmN8UxRPJNcduZ37p5I5t83xYs2sPZptYe1RatUxupoopimI+KIfnluNw+ZZfhcdgrlN3C4m1TetXKZ5KqKo3xP5JfQCH612baT1ng7tnO8mwtV6uJ4uKs0Rbv0T3YriN/yTvjuxLGmKwmZ7CNteHjq9d2zhbtFyLlMbvZWErndMTHd3caPBVTvjmhvtinhlY/DY3algsJhZi5fweXW7V7i8sxXVXXXFPx8Wqmf7QNq0VU10U10TFVNUb4mOaYf6+LJLFzC5Ll+Hv/APW2sPbt1/HFMRL7QAAAAAAAAfDnt7A4fJMwvZvTary23h7leKpu0xVRNqKZmuKonkmOLv3wxXs00jh9tm1PMsbcy/C5NprB7rtzC5fYosRFEzMW7UcWIjjVbpmaufkq3buTdqrbhF6rZDq6MPv4/wBjrszu/m7vdf8Al3qI4EOa4W1i9U5Tcrppxl+mxibVM89dFHHpq/JNdP5QXjb2O7PaKKaKdJ5XMUxERxrczPyzM75f17T+z7vSyr5pPAGZeERsMyTD6UxepNHYKnL8Tl1vquJwlrf1O9Zj7aqIn7WqmOXk5JiJ7b8+D3prQW0zQV6xnWmMBGc5bXGHxV2xxrVVymY30Xd9Mxumd0xPhpme3uXdtgzXC5Nsv1Ri8dXTTanL71mmKv49ddE0UU/LVVEM88B+L32b1XNO/qEYexFfc43Gr4v6uMCAbb9nOJ2Raxy7G5FjMROX36vZGAxEz/xbFyiYmaJmOeY30zE9uJ8EtqbPNQxqvQ+SZ5FNNNeNwtF25TTzU3N26uI8EVRVCkOG3dsU6P05ZqmPZNePrrojt8SLcxV+uqhYfBqsXcPsQ0vRfiYrm1erjf8Azar9yqn9UwCzQAAAAAAAcnV2c0ad0rm+c3aYqowGEu4niz/GmimZin5Zjd8rEGxXQ2J2wbQswxmoMTeqwVqr2ZmN6md1d2quqd1uJ7XGmKviimd3abA21YS7jtkurLGHiark5deriI554tPGmPyQoTgQ5rhbWN1TlNyumnGX6LGJtUzPLXRRx6avyTXT+UGm9OadyfTWX0YLIMtwuX4amIjiWLcU8bw1Tz1T4Z3y6d23Ret1W7tFNduqN1VNUb4mO5MP6AZs4SWxXJ69NY7VWlcFay/HYGib+Lw2Hp4tq/aj7aqKY5KaqY91ybomInfy8r6uBnqu/mmkc009jLk3Ksou0V4eap5YtXeN7mPBFVNU/wBqFsbYs1wuTbLtUYvHV0025y+9Zpir+PXcomiin5aqohnzgP4S7Vm2q8ZET1CixYtTPamqaq5/ZTP5Qa0AAAAAAAB8eaZXl+bYemxmuBwuNsU1cem3ibNNymKt0xviKomN+6Z5fDLmdZWle9rJP0C16qMbddoeJ2a6RwmcYPAWcdcv46jCTbu1zRERVbuV8bfH9SI+VRfZZZv3r4D9Jr/2BpvrK0r3tZJ+gWvVOsrSve1kn6Ba9VmTsss3718B+k1/7HZZZv3r4D9Jr/2BpvrK0r3tZJ+gWvVOsrSve1kn6Ba9VmTsss3718B+k1/7HZZZv3r4D9Jr/wBgab6ytK97WSfoFr1XXwGCwuXYS3hcvw1jC4W3v4lmxbiiinfMzO6mOSOWZn5WTeyyzfvXwH6TX/s0Zsl1Ze1zs+yrUWJwtvCXcb1XjWbdU1U08S7Xb5Jnu8Tf8oJcAAAAAAAAAAKW4SW1rEbPMswmXZFFuc+zCmqum5cp40Ya1HJx+LPJNUzviN/JyTv5t05SsV7SNf3buKw9Wpc7jjTFVy3N25bonucnuafi5Aeiw88Pa32md72ovm6z2t9pne9qL5usHoePPD2t9pne9qL5ut6HgAAAAAAAAAAwztQwkaw4Ul7KsdVV7GxGZ4bA1RE7t1qIt01RHyb5+OW4MDhMPgMHYwmCsW8PhbFEW7Vq3TFNNFMRuiIiOaGLOEZhMZofb7h9TYa1vt37mHzPD7/taq7fFiuiZ/rUb58FUNaaD1xkOucopx+nsfaxG6imq9Y40dVw81b91NynnpnkmN/NO6d0yDKHAvnqe1bM6K+SqcnvUxHh6tZn/lLZuYYLDZjgb+Dx9i3iMJfom3dtXKeNTXTMbpiY7jC+mM0jZDwicX9k6areX4fGXsNf3RMz7Hub+JXu7kRNFe7wNrddWn/sR9lfs3lv2N4nH9k+yaOp7u7xt+4GQdLXL2x3hLV5Lhb1f2JxGLowddFU74qw9/izbme7NHHpnf8A0Z7strsGahzmjaZwj8LjMmprqwuKzPDWcPO6YmbVviUzcmOeI3U1V+CG8wAAAAAAAAAf5XXTboqruVRTRTG+qqqd0RHdkH+jH+1HhM5zic1xGC0H1HA5daqminHXLUXLt/d/GpiqJpppntRMTPb5OaKxq2ybRr1U19dOYz/UimI/JEA9Dh54e2/tH76M0/LH+x7b+0fvozT8sf7A9Dxnjgj6w1Hqvrr65s0xWYexfYnUOr/xON1bjbuTt8Wn8jQ4AAAAAAAADOGq+DBZ1BqjOM5nVdyxOY4y9i5tRl8VdT6pXNfF39Ujfu37t+6Gj354m/ZwuHuX8Tdt2bFqma67lyqKaaKY5ZmZnkiAZg7Emx35XPo2PrTsSbHflc+jY+tS7WPCZ0dkmJuYbJ7OMzy9RO6bliIt2d/ciurln44pmPCh1PC3o6ruq0ZVFvfzxme+fydS/wCYP77Emx35XPo2PrUp2YcHe1oXXOW6jo1LXjqsF1X/AKPOCi3x+Part/bdUndu4+/m7Tq6F4ROi9T4m3g8bcv5JjbkxTTGOiItVT3IuRO6P7XFXLExMRMTvie2AAAAAAAAAACC7cNMXtX7Lc+ynB0TXjarMX8PTHPVct1RXFMeGri8X5WZ+C5tWwGicTjtO6muzhcrxt6L1rE1RPFsXt0UzFfcpqiKeXtTTy8kzMbSZ521cHbD6pzHEZ5o+/YwGa35mvEYS9ExYv1zz1RMRPEqnt8kxM8vJyzIX9l+OwmY4WjFZfirGKw1cb6Lti5FdFUeCY5JfrfvW8PZru37lFq1RG+quuqKaaY7szPM8+cZsl2l6fxNdNvTub01c3HwE9Vir5bcy/i1sx2m55dptXdPZ9dnfyezIqt0xPx3JiIBcHCm2vZRm2R1aQ0vi7eOi7dprx+Ks1ca1FNE8am3TVHJVPGimZmOSN27lmZ3WPwUNMX9O7KrOIxtubeIza/VjopqjdMW5immj8sU8aPBUr/ZLwZrmFx9jNNoN2xcptTFdGV2KuPTVMf+LXzTH9GnfE93nidSU000UxTREU0xG6IiN0RAP9AAAAAAAAAAYw4XOp8qzLW+KyO5kNVvN8pi1bozWjF7uq267dNziV2uJyxE1zu91yTvnt7mz1cau2LaJ1bqHF53nmW372Y4ridVuU4q5RE8WimiOSJ3RyUwDNezfhIZ7pLT1jJ8yy2znVjDUxbw125fm1coojmomd1XGiI5I5ImO7KV9ltie8+z9Iz9WtHsc9m/wRif0696x2Oezf4IxP6de9YFXdltie8+z9Iz9W62keE/iNQaryXJqtK2rFOY42zhJuxj5q6n1S5FHG3dTjfu37929O+xz2b/AARif0696z7Mm2C6AyfN8DmeAyvEUYzBX6MTZrnGXaoproqiqmd01bp5YjkBaYAAAAAAACIe1joXvP0/9H2vVS9lXst6u8uPpT/9SC+/ax0L3n6f+j7XqntY6F7z9P8A0fa9VQnZb1d5cfSn/wCpOy3q7y4+lP8A9SC+/ax0L3n6f+j7XqntY6F7z9P/AEfa9VQnZb1d5cfSn/6k7LervLj6U/8A1IL79rHQvefp/wCj7XqulkOjtN6exleLyLIcry7E125tVXcLhaLVU0TMTNMzTETu3xE7vBDOXZb1d5cfSn/6lYGxTbnO03VWKyadPRlnUMFXi+rezercbi126OLu6nT/AD9+/f2gXUAAAAAAAAACC7cNS5jo/ZdnWe5LXbozDC9Q6lVco49Mca/bonfHb5KpYJwWsc5y3VlzUeS4inK8zuXJuTODoii3E1fbRxOWOLM8vF5vA9KsbhMNjsNXh8bh7OJw9e7jWr1EV01bp3xvieSeWIly+tPTnwBlH6Hb9UGJOyK2lfDWH/QbPqnZFbSvhrD/AKDZ9VtvrT058AZR+h2/VOtPTnwBlH6Hb9UGJOyK2lfDWH/QbPqtNcGXWmd660Hj8z1LiqMTjLWZXMNRXTaptxFEWrVURupiI566uXwrB609OfAGUfodv1XQy7LsFltiqzl2Dw2Es1VceaLFqm3TNW6I37ojn3RH5AfUAAAAAAACBbZ9ndO0zS+FyavM6stixjKcX1WLHVeNxaK6OLu41P8AP379/aUz2JNjvyufRsfWtRgMudiTY78rn0bH1p2JNjvyufRsfWtRohrvaRpXQtuOuPNbVjEVU8ajC24m5erjwUU8sR4Z3R4QUX2JNjvyufRsfWnYk2O/K59Gx9a7WP4Vml7V2qnA5HnOIojmqudTt7/k40v1yvhU6SxF2KMwynOcHTP8emm3dpj491UT+SJBwOxJsd+Vz6Nj61fWzDSNOhdDZZpyjGTjqcF1X/pE2up8fj3a7n2u+d27j7uftPo0brPT2s8DVi9NZph8dbo3cemiZprt7/51E7qqflhIQAAAAAAH+VTFNM1VTEUxG+ZntP8AUe2i4HE5ps+1Pl+AtTexmLyvFWLNuJiJrrqtVU008vJyzMQDtezMN98Wfz4PZmG++LP58PP72jNpHetifn7PrntGbSO9bE/P2fXB6A+zMN98Wfz4PZmG++LP58PP72jNpHetifn7PrntGbSO9bE/P2fXB6A+zMN98Wfz4PZmG++LP58PP72jNpHetifn7PrntGbSO9bE/P2fXB6C2r1q7v6lcor3c/Fqidz+2e+CZobUmi+urrnyu7l/sv2J1Dj10VcfidW432szzcann7rQgAAAAAAAAAAKK4SGxq5rqzRn2nKbdOocNb6ncs1TFMYu3HNG/miuO1M8kxyTPJG7OmQbU9oezmi7p+9evUWLNM25y/NLE1dSjm3U791VMdyInc3PlGqcizjH4zA5Zm2DxOOwd2uxiMNRdjqtquiqaaomjn5JieXduftnmn8nz+zFnPMqwGY2o5qcXh6LsU/FxoncDzv2Ya/zXZzn2JzbI7GCvYq/hasJVGLoqqpimquiqZiKaqZ376I7fd5HW1JrbXu1zM8Pll+7icxqqr32cuwVri24n+dNNPPu3/bVTO7uxDaPtP7PuqcfrSyrf3Opcn5OZKskyHKMhw82MkyvA5dZnnowtim1E/HxYjeCteDzsojZxkV7E5pNu7qHMIj2RVRO+mxRHLFqme3y8sz253dqIlbgAAAAAAAAAMUcL/EXcftfweBrr4tqzgbFqjfzRxq65mf1/qbXZH4aml8Raz3JtU2LdU4W9Y9g3qqY5KLlE1VUTP8AWiqY/sA1Rp/KMHkGSYHKcstU2cHg7NNm1REdqI558M88z25mXQVHsT2y5HrXIcFhMyx9jB6ktW6bV/D364o6vVEbuPbmeSrjc+6OWOXtbpm3AGJuF5ldjI9rOEzLLN1jEY7B28XcmjkmL1NdVPH+OYop+WJlsDVGqMj0rl9eN1DmeFwFimJmJvVxFVfgpp56p8ERMsP61znF7cNtWEt5ZZu28NiblvBYSmqPdWsPTMzVcq7nPXXPc5uXcDd2UYqrG5TgsVXHFqv2KLsx3Jqpif8Am+t/Fi1RYs27Vqni27dMU0xHaiI3RD+wAAAAAAAAfDntF25kmYW8Nv6vVh7lNvdz8aaZ3frY34GeXYbF7UMbicRTTXewWW3LliJ56aqq6KJqj+zVVH9ptZhjMdR5Tsv22zqTQ+ZYTOMjxVVddzD4euY4tuud9dmeTk3TummeWOSnfzSDc4qnCcIPZrfw1q7c1BVh666Yqm1dwd/jUT3J4tExvjwTMP19v7Zn3z0foWI+rBZOY4LD5ll+JwWNtU3cLibVVm7bqjkqoqjdMT8ksV8EXD107Z79OHqmuzZwOI49Uc00caiIn8s0rV2tcIrTdjSeKwmiMdXmOb4u3VZou02blqjDRMbprma6Y31cvJEb+Xn7kwfgy6o2faAyjG5lqHUdm3nuYbqJs04W/X7Hs0zyU8aKJiZqnlndMxyU+EGvxV3t/bM++ej9CxH1aZ6M1fkWtMru5jpnHxjsFavTh67kWq7e65FNNUxuriJ5qqfByg7wAAAAAAADCW3j2drThD4vJrVz3dWKw+V4WKuWm3ExTH5ONVVVPxy3axrt4wN7QPCHyvVt2xXXleKxOHx9M0xzzbmmm7RH9L3O/wDtwC9tM7Bdn+S5daw97JLeZ4immIuYnGVVV1XKu3PF38Wn4oh2Paf2fd6WVfNJnluOwuZ5fh8dl9+3iMJiLcXbV23O+mumY3xMPpBA/af2fd6WVfNPoy/ZXobLsfhsbgdMZbYxeGu03rN2i3uqorpmJpqjwxMRKaAAAAAAAAAAAMm8ODBXozHSuO3TOHqtX7G/tRVE0Vfrif1NFbLbmHubNNKVYOaZw/2Lw0U8XtbrVMbvj3vg2yaMy3XGg8dl2a4m1gosx7Js427MRThrlMTurqmf4u6ZifBMspbJtuWabNLN7T+OsWc9ySxdrizNq9NM2vdTvm3XMctEzvndMRz88A3IM39lhp/vczX5y3/udlhp/vdzX5y3/uDSAzf2WGn+93NfnLf+6/tM5tbz7TmVZxYt12rWYYS1i6LdcxNVFNyiKoid3bjeDpAAAAAAAAAAxPwv8Rex+2DCYKuvi27OBsWre/mjjV11TP6/1Nk5BlOEyLJcDlWXWotYPB2abNqmI/i0xu/LPPM91lfhqaXv2s8ybVNi3VOFvWPYN+qmOSi5TNVVEz/WiqqP7C2thu2LJ9b5DgsFmONs4XU1m3Tav4e9XFM4iqI3dUtzP22/nmI5Ynfybt0yFug5GqNS5NpXK7mYagzHD4HC0RM8a7Vumqe5TTz1T4IiZBjzhfZVh8m2r4XH5fEWb2PwVvFXeJyT1Wmuqjj/ABzFFPyxMtn5PiasblGBxVcbq79ii7MeGqmJ/wCbCGsM4xm3HbThbeXWbtvD4q5Rg8LRVG+q1hqZmaq6vkmuue5v3cre9m1RYs27VqmKbdumKaYjtREbogH9gAAAAAAADha71FRpLSGa59cw1WKowFmb02aa+LNfLEbt+6d3Oz92WmB70sT+nU+oC09nO2jS+0DP68oyK3mVOLosVYiZxFmmini0zTE8sVTy+6hZbzs2J6/tbN9YXc6v5fXmFNeErw3UqLsW5iaqqZ375if5v6169lpge9LE/p1PqA08Mw9lpge9LE/p1PqPkzXhZRXgL1OV6Vqt4yqmYt3L+Miqiie1M0xRE1fFvj4wW5s4206b1/qS/keUYXNcNjrNmu/Psy1bopmKaqaZiJprq5fddzmiVmsW8DjK8bj9puPzji1zhcJgrkXr0xyTcuVRFNPxzuqn+y2kAAAAAAAAAACmuEVtWzbZj1v/AGHwOBxf2R9kdU9lRXPF6n1Ldu4tUf8AiTz9yFNdlZqz4DyL82767VGr9E6c1j7E65sqsZj7E4/UOqzVHE43F427dMc/Fp/IjvtJ7Oe9XA/nXPWBnnsrNWfAeRfm3fXfnf4VWsK7VVNnJ8ht1zHJVNu7Vu+TqjRXtJ7Oe9XA/nXPWf3a2L7O7VcVU6Uy+Zj+dxqo/JMgxhhbOsdtuvbcXrl3H4+7xaK700brOEs7+eYjkppjfPJzzPdmXoDp/KsPkeRZdlOD3+xsDh7eGt7+eaaKYpiZ8PI/3Jsny3JMHGEybL8JgMLE7+pYWzTap393dTERvfcAAAAAAADl6nz/ACzS+R4nOM9xUYTLcNxeq3poqr4vGqiinkpiZnfVVEckdsHUFXe39sz756P0LEfVnt/bM++ej9CxH1YPt2q7ItN7RrVN3MrdeEzW3TxbePw26LkR2qaonkrp8E8sdqYZ2zvgrarw1+r7EZtlGOw+/wBzN2quxcn46eLVH/mX57f2zPvno/QsR9We39sz756P0LEfVgzvgOC5ri/eiMVi8kwtvt1VYiuud3giKOX8sL02SbAsg0JjLWaY69VnOd2+W3eu24otWJ7tFG+fdf0pmZ7m51Pb+2Z989H6FiPqz2/tmffPR+hYj6sFojg6M1fkWtMru5jpnHxjsFavTh67kWq7e65FNNUxuriJ5qqfByu8AAAAAAAAAyPw3+qfZ3Su/f1H2Nf4v9bjU7/1cVrhSPCx0RiNU6AtZlltmq9j8luVX+p0xvqrsVREXIiO7HFpq+KmQWPsut2LWzXSlGDimLEZVhZp4vb32qZ3/Lzsn7YblOW8LTD42/PFtU5llmImZ5uLTRZ3z/5ZSzgr7XcVcxOU7P8AM8JOIpq6rTgsZTXum3RTRVc4lcTzx7mYiYnk3xG7kfNw0dI4i3m2VauwtuqcNctRgsTVT/3dymZqoqn44mY3/wBGO6DWjJ/DdyjDWsdpfOLVNNOLv0XsNdmOeumiaKqPycer8sOzoPhQ5LRpzDWNYYLMYzaxbii5ewtum5RiN0buPy1RNNU9uObf2+1FM7ZdoeO2v6yy6zlWAvW8Jan2Nl+Dn3V2uuuqN9VW7k41UxTG6OSIiOWecG09lOb38+2baazPF1TXicRgLU3a556q4piKqvlmJn5UqcPQ2R9bWjckyWaorqwODtWK6o5qqqaYiqY+Od8u4AAAAAAAAA5E6jyunVXW5Xi6KM4nCU42jD1ck3LU1V076e7umid8drkddlDhf5RqDLda5HrTKab9nB4XCW8NGMw9UxVh71N25VHG3c0TFcbp5pnfHxhq8UtsC214TX2Ft5RndVrC6ntUctP2tGMiI5a6O5V25p+WOTfEXTMxTEzVMREcszICt9r213IdnGCm3iaoxud3Kd9jL7VXuvBVcn+JT4Z5Z7UTy7q0228IvDZV7IyTQN21iswjfRezPdFVqzPct9qur+l9rH9LtVBso2Raj2q5pXnOb4jEYbKLlya8RmWI31XMTVv5Yt7/ALae1xp5I8MxuBvIAAAAAAAB+GNweGx1ibONw1nE2ZmJ6neoiunf3d0v3AQTaXpjKZ2carjA5HgJxc5Ti+o9RwlHH4/UauLxd0b9+/du3KM4H2lrlOO1R1x5FVFPU8P1L2fg90b99zfxePHxb93gX7tjqxtGyzVNzK7l21jLeX3blFdqqaa6eLTvmYmOWJ3RLPnA41DmOZ6zz3DZtm2OxlfsCLlq3icRXciIi5TFUxFUz3YBp3rYyH4Eyv8ARLf+x1sZD8CZX+iW/wDZ1wHwYPJcqwV2LuCyzA4e5HNXasUUT+WIfeAAAAAAAAAAAKh4UekMTqzZffqy61Vdx2V3ox1FumN9VdEU1U10x/Zqmrd2+Lucjgj6ywOcbO7Onar1FOa5PNdNVmZ3VXLNVc1U1xHbiJq4s9zdG/nh0+FJqfPdKbP8vx2mMbewWNuZpbs13LVEVTNubV2ZjdMTyb6afyMT4bNc6wmeznOCv4nCZn1SbsYjDU9RqiqeeY4sREb+XkjkB6dDzw9tnaR3z5x+X/8AQe2ztI7584/L/wDoB6Hjzw9tnaR3z5x+X/8AQ2Zwfc2zLPdkOQZjnmKvYvMb3sjqt699vVuxFymN/wAUREfICwwAAAAAAAAAEc11rXIdDZR9kdSY6nDWapmm1biONcvVfzaKY5Zn9UduYSNg/azjM22q7ecRk2X18fiYurLMFRVPuLdFuZiuv4pmK65nn3fFALhxfCv09ReqjCaezW7aieSq5ct25n5Imf2vx7LHJu9jMf0ij/Z8upODVpnTuz3PM0v5rm2LzTAZbiMVFVNVu3ZquW7VVUe44szxd8c3G3+FXPBs2WZFtK64/s/fzC19j/Y3UfYl2mjf1TqvG43Gpq3/AGkbubtgs+eFlk+7k0xmEz4cRR/s6ezXhB4nXu0nKtPYXILOX4HExem5duYibtyeJarrji7opinlpjn38jg7ReC/luG03iMXonG5jdzTD0zcjC4yuiuMRER9rTNNNPFq7nPEzycnO4PA4wul8VqTE1YvC3qNW4Giu9hbtV6qKK7VUcSvdRzcaONunfv5Kt8c0yDX4AAAAAAAAAAAAAAAAAAAAAAAAAAAAAAAAAAAAAAAAAAAAAAAAAAAAAAAAAAAAAAAAAAAAAAAAAAAAAAAAAAAAAAAAAAAAAAAAAAAAAAAAAAAAAAAAAAAAAAAAAAAAAAAAAAAAAAAAAAAAAAAMrcMXXuIt4jCaMy29VRaqt04nH8Tkmvfv4lvf3OTjTHhhYvB52S4HRGn8Nm2Y2KL2pMZaiu5drp5cNTVG/qdG/mndzz2+bmZp2+4jicIHOruN3zbtYvDzVHP/wAOLdv/AJN72LlF6xbu2aoqt10xVTNM74mJjfG4H9uNhdL5HhNQ3s9w2VYS1m9631K5iqLcRXVTv37t/hnnnnnkdkAf5XTTXTNNcRVTMbpiY3xMP9Zs2h8Iqck2nYbJ8twtX2Fy7EzYzO5dt7rl2d/FqiiJ3bop59/8aY7nOEZ4Ruw6ctqxOqNH4aasFMzXjMFbjfNqe3XRH83ux2nw8HPbhXp65h9M6uxFVeT1TFGFxdc75wsz/Fq/ofs+JsKzds4zCW7tqabuHvURVTPPFdNUb4+SYllPb7sCxMZj9m9BYKq/bxN2Kb+XWueiuqd3Go/o755e58QNX266Ltumu3VTXRVEVU1UzviYnmmJf0hGxrSmZ6M0FgMozvM68wxlvfVVvnfRYid3/Connmmnuz29/NG6E3AAAAAAAAAAAAAAAAAAAAAAAAAAAAAAAAAAAAAHL1Jn+V6aym9mWe42zgsFajfVcuTu3+CI55nwRyyojOeFXpzDYyq1leR5ljrFM7urV10WeN4Yjln8u4FubTtA5RtC07cyzNrfFu076sPiaY93Yr7UxPc7sdth/H4PVmxPaFRVTXVhsdh5mq1epiZs4u1v5eT+NTPbjnifklrPZ9t90drDF2sDVevZTmFyeLRZx26mmue5TXE8Xu8+7elu03QWUbQ9OV5bmtERciOPhsVRHu7Ffaqpnud2O2D4tkW0vKtpGn4xeCmLGY2YinGYKqrfVZq7sd2ie1P/ADQPhE7E6NaWq9QaZt27Wo7VH/Fs74ppxtMRyRM80XIjkie3zT2pjNGPwerNie0KiqmurDY7DzNVq9TEzZxdrf3P41M9uOeJ+SW09kW0vKtpGn4xeCmLGY2YinGYKqrfVZq7sd2ie1P/ADBjPQ20fWWyjMr2BsxXRapqnq2WY+3PEie7u5Jpnt8krMzDhX5zdwM0YHTWAw+KmP8ArbmIruUx/Z3R+1p7U+j9O6pt00ahybBZhxY3U1XrUTXTHLzVc8c8809tHst2N7PsuxUYjDaWy+btM746tFV2In4q5mAZd2ebP9VbadWVah1VdxP2Jqub7+MuxxeqRH/d2o5t3a5OSG2MswOGyzLsNgcBZosYTDW6bVq1RG6mimI3REQ/azat2bVNuzRTbt0xupppjdER4Ih/YAAAAAAAAAAAAAAAAAAAAAAAAAAAAAAAAAAAAAAAVTFMTNUxERyzMv5t3KLlEV26qa6J5YqpnfEg/oEE23axr0Ns4zTN8NNPs6YjD4XjRvjqtc7ondv7Ub6vkBFNs+3XKtBXKssyuzRmmfRu41nj7rViP6cxy7/6MfqZ2xPCN2j3cV1ejMsJYt79/UbeCt8T4vdRNX63f4Nmy+ztCzTHao1ZNWMy7D3+L1K5Mz7Kv/bVTXP82N8b47e9rnFaayPFZXVluIyjL68BVTNM4ecPRxN09yN3JzyCFbBNcZ7rzSFWZagyinBTTXxLOJtzut4uO3VTTPLG6eSZ5pnm5piI5wj9kMa5y+nOcjtUU6hwlvizTEbvZVuOXiz/AEo7X5E21ZtH0VoCxbwWaZnhcJXZoii3gcNTx66KYj3MRRRHuY3RujfujmcjSW3XQmqMzoy/B5ncw2KuTut04yzNqLk9yKubf4JmAZT2R7VM92U5xiMBi7F2/lVVyYxWXXt9NVuvmmujf9rV3e1Mc/amNS5PwgNneYZfTib2d+wbm7fXh8TYuRXTPJye5iYn5JnmdPaVsf0rr+r2RmmFqw2ZREUxjcJMUXJiJ5quTdV3OWFPXOCXanFb7er64w2/mqwETXu3d3qm7n8AIzt423Va9tU6X0ZZxMZXerpi9dmmabmLq374oinninfu8M7u4vXg5bPK9A6I/wDtCmIzjMqoxGKjdy243bqLe/t7o3z8cy+jZjsU0roG9GMwtq5mGa7t3szF7pmj+pTHJT8fPyc6zgAAAAAAAAAAAAAAAAAAAAAAAAAAAAEZ2j6Tta20hj8jv4q/hIxFPubtmqYmmqOWN/djux20mfniq7lrDXblm1N67TRNVFqKopmuYjkp3zyRv5t8g89LlGrNie0KKomrDY7Dz7mrdM2cXa3839Kme5zxPcmEmyjEa028bUrOMs4mvBRg6ouUXbVUxby21xuSaO3NczHPz1T3Ijk/vMMo1zty2qYzDZph68vqwNU2rtq7TMWsttxP2n9Kqe7z1Ty8kRyRa5RqzYltCiaZqw2Pw8+5q5Zs4u1v7f8AOpnuc8T3JgHoTg7FWHw1qi5dqv3qbdNFd6uIiq5MR9tO7k3zyz8rg7QNGZRrrTt/KM8sce1V7q1dp/6yxX2q6J7U/t5pc3ZRtGynaNp6nH5bVFnGWoinF4OqrfXYr/50z2qu38e+E2B56ap09qnYtr2zXbvV2b9mqbmDxtqJ6nibe/8A/aKqZ5vyS2FsW2q5btHySJiaMNneHpiMVg5q5Yn+fR3aZ/Uku0DRmUa607fyjPLHHtV+6tXaf+ssV9quie1P7eaWJ9XbIte6Cz2uvLMHmOLs0V7sPmGVU11TVT2t8Ue6onuxPbjnnnBtDNdoWm8q1lgtL43MbdvNsVRNdNE/a09ymqeaJntR4PiflrLZtpfWOcZZmefZdRiMVgK+NTPNF2I5qLkfxqYnl3T3O5MxOc9huw7O851HZ1LtAw+JsYWzdi/Th8XM9XxVyJ3xNcTyxTv5eXln4mvQf5TEU0xTTERTEboiO0/0AAAAAAAAAAAAAAAAAAAAAAAAAAAAAAAAAAAAAAAAAAAAAFabbNlOW7SMl/iYXPcNTPsTGbvl6nX3aJ/LE8sduJssB546V1DqjYzry9bu2bmHxNivqeMwV2fcXqP2TExyxVCfaaxmXbXOE7h8xvW6rmVVU04inD3qd/JasxMUTHJvjjx8rQu2zZTlu0nJf4mFzzDUz7Exm75ep192ifyxPLHbicYafx+ebI9pVnE4vBTZzPLblVF3D3eauiqJid09uJpnkmPBIPRqIiIiIjdEIJtc2a5VtH0/Vg8dTTYzCzEzhMZTT7q1V3J7tM9uHU2e61ynXenrOa5LeiqmqIi7Zmfd2a+3TVH/AD7aTg87LF7VexfaBMVRXhMww1W6qmeW1ibf/upmG3tlW0TKdomnqMfltcW8XbiKcVhKp93Zq/5x3Jfjtc2a5VtH0/Vg8dTTYzCzEzhMZTT7q1V3J7tM9uGNNP4HXOzHaph8syvCX/s91WLVGGtxM0YyiZ7XamiY5d/a7e7cDYm2TZfle0nIeoYji4bN8PTM4PHRTy25/m1d2ie3Hyw52wfZPh9muTXbmKvU4rPsbTT7LvUTPU6Ijmt0RPajf9tMb5nuckRZmX14ivA4evHWrdrF1W6Zu27dXGpor3csRPbiJ7b9wAAAAAAAAAAAAAAAAAAAAAAAAAAAAAAAAHwZ/jcRluSY7G4PBXcdiLFmq5bw1rdx7sxG/ix4X3gMZaH4Ree4DXuLv6s493JsZd4tzCxTunB7uSJojwduJ51rbXeEJlOlqMDhtK1YXOcffii/dqivfas2Z3TumY/j1RzU9rnntRNScLvDaRsawtVZHVu1JX7rM7diI6lETHuZr7l2e3EdrlndO7fVOzPMMiynW2WYvVmBqxuU2rm+7ZieSJ7VUx/GiJ5d3b3A9D9HZ9a1PpjLs6w+Hv4a1jLUXabV+ni10/8A6O5Pbjcx1ws9K4jINpk55Yoroweb003qLtMTEU3qIimuN/d5KavlbSyfMMFmmV4bG5XftX8Feoiq1ctT7mae1u/2cXaLozLdd6YxOTZtT7iv3Vq7Ee6tXI5qoBFdgm03B7QdK2qL16Kc/wAFRFGNsVT7qrtRdp7tM/qnkntb7QeemqdK6w2NausYuiq/hbluuZwmY2N/U70duN/NyxPLTPdWvpvhXY2xgqbWotO28XiaY/6/C4jqUVc/PTNM7u1zSDVmY4yxl2AxONxlym1hsPbqu3K6p3RTTTG+Zn5IYY4OOAuZ7t4wOMwtuqMPhrt/G3J3faUcWqI388c9VMPr2jbY9U7WbtnTeRZZXg8Fia+L7Cw1U3buJnfvjj1bo5I3b90REduWi+D7sqo2dZBcv5hxLuoMfFM4munli1THLFqmfBzzPbn4oBbIAAAAAAAAAAAAAAAAAAAAAAAAAAAAAAAAAAAAAAKg267ZsHs6w8YDL7dvGahvUcaizXPuLMTzV17uX4o7YLfHn/fzHa1ruivOLVWpsdhY5YuYSLlFmOf7WKN1PJunmd3ZVt41Lo/NqMDqfE4rNMpiuLd61ipmq/h93JPFqn3XJu5aZ7gLV4Ymhb+b5LgdVZbam5ey2mbGLpp5+oTO+Kt3b4tW/wCSpF+Crtaw2V26NGaivU2cNXXNWX4mud1NFVU75t1dyJnlie7M72osqzHK9U5DbxeBu2cdlmMt8k8lVNdMxyxMfthkXbnsDzDTuKxWd6Pw93GZLMzduYa3E1XcL253Rz1Ux3eeI5+6DZwwzs94Q+rNI4O1l2Y2rWdYGxTFuijFVVU3rcR2uqRv5Ijk5YntPt1/wjdTauyyvKMky+3k9rFf8OuqxcqvX7kTycSmrdG7fviOSN/h5QfBrLJY2r8IjPsBkN+3TTfquRbv7+NRVNmzEb9+/mmqjdvjuuDs31ZnWyDaLctY6m7Zs0XYw2Z4OeWK6Inn3d2N++J5/kmWiuC5srxGkMvv6hz+1VazjH24t2rFXPYs79/L/Sqndv7m6FR8Mm3g6NqWFqw3F9k3Mutzid277bjVxTv8PFiPk3A2phr1vE4e1fsVxXau0xXRVH8amY3xL9Ea2ZWb+H2c6Xs4uJjEW8sw1NyJjdMVRap3xMJKAAAAAAAAAAAAAAAAAAAAAAAAAAAAAAAAAAAAAD+L9FVyxcot3JtV1UzFNymImaZ3c8RPJyA5dvU2S3NT3dO28yw1Wd2rMYivBxV7umie3/z3c+6YndumHXef+1TSeqtl+vozK7j8XdvXMROJwebxVM13at++Zqn+f3YnnjwNS7B9sGC2i5ZGCx82sLqXDUb7+Hid1N+mP+9t+DuxzxPg3SC2qpimmZqmIiOWZntKq1dt80JpnHXMFdzC9mGKtVTRcowFrqsUTHPE1b4p3/FPalX3Cy2lY3Lq8PozT9y5bxWKtxcxt21V7vi1TuotRu5YmeefBu7qP7P+C7iMxyizjdYZpey6/ep41OCw1EVV247XHqq5InwRHJ3ecFyaT29aC1JireFtZpXl+JuTFNFvMLfUYqmeaONvmn9fbTnVWnsp1hp+/lmb2LeKwOJp3xMbpmOTkrpntT3JZM2kcGfOshwdzHaVxk51hqImqvD1W+JfiI7kRO6vt826fA52wjbdmGi8bZyTUl27idP1V8SJuzM14Od/LNO/l4u/np7XaBGNqGz/AD7ZJq2xiMLfvRhYudVwGY2t9M74nfETPaqjuNQbA9s2D1/gLeWZxXawuprNPu7f2tOKiOeu3Hd7tPyxyc1j6jyPJtb6YrwOY27WNyzGW4rorpmJ5JjfTXRPanl3xLGW0nYXq3ROazi8gw+KzXLKauPZxOCpmq7a5eSKqafdRPLHLHIDb2c5pgslyvE5jmmJt4bBYeia7t25O6KYj/8Abm7bGmQYiNtHCSt4+vCRdyamvqlVm9TExGFtU7oiqN273U7uTu1bt6KZfpzaltEu4fLMRRqHG4aiaYirMa7sWLXPEVTNfJyRv7stgbGNmOX7NdP1YezVTic0xO6rGYvi7uPMc1NPcpjl3R8oOts72e6f2f4HE4bTuFm3OJuzcu3rtXHuV8s8Wmav5tMTuiP+czMy0AAAAAAAAAAAAAAAAAAAAAAAAAAAAAAAAAAAAAAV5t2177X2gsTmOH4lWZYiqMNg6Kp/7yr+NMduKYiZ/JHbB++0bavpXQERbzrGzcx1VPGpwWGiLl2Y7sxv3Ux8cwrTB8KvS13FRRiclzixYmf+tjqdcxHdmnjKr2LbIcftVxmJ1LqvG4q3lNV2rjXYn/jYu52+LM81Mc0zu8EdvdcepuDNorF5Tcoye5jMqxlFEzRiKr83aN+7nrpq7XxTALW0hrDT2t8qqxWQZhh8dh530XLfNVT3Yronljn7cdtjDb3sxx+zfVf2UymmuMixV7quDxFqN3sevfv6lV3JjtdqY+KYiE5DmeeaH1xM6Zx8Xcxw2J6hRXg5m7bxMxVxYpiP49NXNu7e96C4TBVar0TYw2s8msWruOw1Ps3L6quqUUVTHLTv7sc++OWJ5p5N4Kh2G7fMt1BgsLk2r8TawOd0RFujEXauLaxO7mnjTyU1T3J55X7N63FnqvVKOpbuNx98cXd3d7Im0fgw5rg8VXitC4ijHYOrl9h4m5FF2jl5oqn3NUfHunkV3Y2TbU7u7LqcizemzMxHErvRTajucs1cUFh8KbaXg9XYvA6P0vc9nWcPiYrv37E8am9f5aabdG77bdxp5eXfMxu5uX7dtmxbC5VsmyjPcDbpsZxlGCsWsxpt0xFOIp3RFVU7v41NU8/bjn5kw2EbA40hjbOf6rrs4nObfLh8PanjW8PP86Z/jVfqh3eFPq/B5Bsyx2VV101ZjnFPseza40b4o3xNdcx3IiN3xzAITwKtS4nFZZnuncTcqrs4OaMVhoqq38SK5mK6Y7kb4ifjmWm2ZeBVprEYXK891FibdVFnGVUYXDTMbuNFG+a6ufm3zTHN2paaAAAAAAAAAAAAAAAAAAAAAAAAAAAAAAAAABR/CW2rZnoLAYXLdP4a7bzHHU8b7IXLW+1Zpiftad/JVXO7t8kR3Z5g43Cf2v47Sd+zprTF+rD5pdtRexOKpjls0Tv4tNO/+NO7f4I3LI2G6mz7VWgsHmGp8urwmL+1pu1cnsmmI5LnF543skZDmVrazt7yTFZ5h7dqjH3rEYqzFW6iubVqN8R24iqaOb+k3tat0WrdFu1TTRboiKaaaY3RERzREAxJwtNI38h2jzn1ijdgM3ppu010/wAW9TERXHN4Iq7fPLQ3B+2oYXX2lrOGxl63RqDBW6beKtc03IiN0XKY7k7uXwprr7R+Va401iclzuzx7F2ONRcp+3s1x9rXRPamP1xvieSWGtbaH1fsg1NGLtV4i1atV/8ARc1wu+KK4nm3/wA2e7TPb7sbpB6DvjznMsLk+U4vMcwu02cJhbVV67XVMRFNNMb552StO8KvPMHgotZ7kODzK/TTui9avTh5qnk5ao4tUd2eTdzorrfadrTbPj8Pp7KsBNnCXK99OX4PfVNyd+/jXK554j5I7YP94MuX3c826YTH4e3VThsJOIxtzdHJRTNNVNMT8tcQ3UrDYNsvsbONN1xiOp3c7xu6rF345d27mt0z3I3z8crPAAAAAAAAAAAAAAAAAAAAAAAAAAAAAAAAAAAAAAAAAAAAAAAAAAAAAAAAAAAAAAAAAAAAAAAAAAAAAAAAAAAAAAAAAAAAAAAAAAAAAAAAAAAAAAAAAVzwhdSYnS+yTPMdl9yq1jbtFGFs3KZ3TRNyqKZqie1MUzVMT3dyxlYcJXI7+fbHM9tYOibmIwsUYymiI5Zi3VFVf/k40/IDLuwTY1c2mVYzH5hjbmByTCXIs1V2qYquXrm6JmmnfyRuiYmZnfzxydy+qeC5oSKYicXn1U92cVb5f8t8XAtzXC39nua5XRXTGNwuYVXrlG/lmi5RRFNX5aKo+RoQFE9i7oP75z39Kt/VnYu6D++c9/Srf1a9gET2a6CynZ3kV/KchrxdeFvYmrFVTibkV1ceaaaZ3TERybqI/WlgAAAAAAAAAj+ptaab0vfs2dQ5zgsuu3qZrt04i5xZqiJ3TMM+cLDXWl9T7O8uwWn88wOYYq3mtu9VasXONVFEWb0TV8W+qI+VK+EXsg1BtJzrKMZkWKyuxaweHrtXIxl2uiZmat/JxaKuRnPafsW1Hs5yDD5vnmLym9hr2JpwlNOEu3K64rmiuqJmKqKY3bqJ7fcBf3Bw2h6RyDZHlOXZ1qHL8FjrVy/Ndi9dimqmJu1TG+PDExKzfbc2f99uUfPwyDs/2C6p1zpbC59lGNya1g8RVXTRRib1ym5E01TTO+KbcxzxPbSLsV9cfCWnP0m99UDTntubP++3KPn4Ufwq9pelNSaLwWR6fzOzmeNnG0YmuqxEzRaoporjfNW7dvmat26PDv3cm+J9ivrj4S05+k3vqnZ03wUc5uY63Opc+y+xg4mJrpwEV3blUdyJrppimfDun4pBbnBOm9OxTKurRPEi/iOpb/5vVaub+1xlwOfp7JsDp7JMFlOU2YsYHB2otWrccu6I7s9uZ55ntzMugAAAAAAAAApbhO7M8RrrS9jMcltdVzzKuNVbtU8+ItTu41Ed2qN0THyx210gMKbJNuufbOsP9hcywc5pk9muaacNdrm3ew07+WKKpid0b9/uZjn5t3Ku3C8KjRVyzE4jLc/s3d3LTFi1VG/wT1T/AJQnu0DY/o7XV2rE5vlvUcwq58bg6upXZ/rck01fHVEqtxHBPyOq7M4fUuZ27W/kpuWbdc/ljd+wHK1twq6LmDu2NF5LetYiuJinF5jNP/D8MW6ZmJn46t3glCeD5s+zbaLrunVWoerXspwuJ9lYjE3+WcXfid8URM8/LumrtREbu3C7dL8GfRGUYii/mVWYZzcpnf1PE3Yotb/6tERM/FMzC68DhMNgMJZwuBw9rDYWzTFFuzZoiiiimOaIiOSIB+wAAAAAAAAAPxx2FsY7BYjCYu3Tdw2It1WrturmqpqjdMT8cSwJtG0RqXY1re3jcuvYmzhaL015bmlrmqjtU1TzcbdyTTPJPLyTEvQF8+Y4HCZlg7uEzHC2MXhLscW5Zv24rorjuTTPJIMl6a4V2b4XDUWtRaewuYXKY3Tfw1+cPNXhmmaao3/FujwOxjOFrZizPsLSNybsxyTex8RTH5LfL+pZGd8HfZ3ml6q7RlV/AV1Tvn2Hia6afkpq3xHyRD4MHwZ9n2HuxVds5piqY/iXcZMRP5sUz+sGY9cbQtZ7YM4wmW3LdV2ibn/RcrwFueJxubjTG+Zqnd25ndHLu3Rva72A7OJ2c6L9jY2aK85x1cYjG10Tvimd26m3E9uKY38vdmrtbks0lovTmkLFVrTeT4TL4qjdXXbo33K47lVc76qvllIAYm2qRqna7txo05OWYnLowdfsezh71P8AB7G/fXfrmOTljdO+J3THFiJnkmdmZJlmGyXJsDlmBp4mEwdijD2qe5TRTFMfqh9MWLMYirERatxfqpiiq5FMcaaYmZiJnn3RMzyeGX6AAAAAAAAA/m5RRdt1W7lMV0VxNNVNUb4mJ54lhDarobUGxrXtGcafuYixlk35u5dj7XLFvfv/AODX2t8RvjdPJVT8sRvF8+Y4HCZlgr2DzHDWcVhL1PFuWb1EV0Vx3JieSQZb0rwrq7eFt2tU6em7fpjdViMBdimK/D1Ormn+18juY/hYafosTOX6czW9e3clN+5btU7/AI4mr9iS6i4NWgc2xFd7CW8xymqqd80YLERNG/8Aq3Kat3xRucrBcFfRlm7FeJzTPcRTE/adVtURPx7re/8AJMAz9r3aJq/bLnmCyu3hqps1Xf8AomVYKJmnj/zqpn7aYjf7qd0RG/m5Wwdh+z+jZ1oaxll2qi5mV+qcTjbtHNN2YiOLE/zaYiIju8s8m92NEaB0xojD1W9NZTYwddcbrl/lru3I7lVdW+qY8G/d4EoAAAAAAAABwNa6OyLW2VWst1PgfZ2CtXoxFFvq1y1uuRTVTE76Konmqq5N+7lQrsfdmPez/wCvxX1i0MRet4bD3b9+qKLVqma66p5opiN8ypXZ/wAIfI9Y65taes5XjMHTiqqqMJirtdMxcmImYiqmPtN8RO7lnl3A7XY+7Me9n/1+K+sOx92Y97P/AK/FfWJFtU2g5ds309h83zfC4vE4e/iqcJTRhYpmqKqqK6t88aYjduon8sKs7KzSPwLn35ln6wEx7H3Zj3s/+vxX1h2PuzHvZ/8AX4r6xDuys0j8C59+ZZ+sOys0j8C59+ZZ+sBMex92Y97P/r8V9Yn+ltP5XpXIsLk2Q4X2LluG43UrPVKq+Lxqprq91VMzPuqpnlntqP7KzSPwLn35ln6xcmz/AFXg9b6RwGocts4ixhMZ1TiW8RERXHEuVUTv3TMc9M9sEhAAAAAAAAABiPhdUXsTtnsWLtU00VYHD27UzzRTNVfL+WamzcgyjBZDk2DyrK7FFjBYS1TatW6Y3boiOee7M88z25mZUBwvtEUZ3luC1Bl16x9lsttTRfw03KYuXcNMzMVUxM75mmrjTujniqrubks2K7aci1bpnDWc8zLC5fn+FtU0Yq3irtNuL0xG7qlE1TETE88xzxO/tbpkLiHD679Nd8OT/ptr1jrv013w5P8Aptr1gdwcPrv013w5P+m2vWdwAAAAAAAAAc7F57lGDxFdjGZpgLF+jdxrd3EUU1U743xviZ380w/HrmyH4byv9Lt/7g4O1jZ3lW0jTc5Zmc1WMRaqm5hMXRTvrsV7t2/d26Z7dPb8ExExCODlsszvZnjdUUZ1fweIsY72P7Gu4auZ40UdV374mImJ93T3Vq9c2Q/DeV/pdv8A3OubIfhvK/0u3/uCrdv+xS3tE6lm2TX7OD1DYt9Tmbu+LeJojmpqmOWKo3zuq3T3J7Uxmqrg/wC0qnGdQjTk1cu7qkYyxxN3d38f/wDT4G5+ubIfhvK/0u3/ALnXNkPw3lf6Xb/3BUfB/wBh8aBxFWeahvWcVqCuiaLVFrlt4WmY91umY5a5jkmeaI3xG/fvXm5dnUWS371FqznGXXLtyqKaKKMTRNVUzyRERE8suoAAAAAAAAAhW2vFXcHsl1bew8zFz7HXqImOeIqp4sz+SZTVz9R5TYz7T+ZZRjN/sfHYa5hrkxzxTXTNMzHh5QZE4IGhsp1JnWc5zneEtYyjLItUYexepiqjqlfGma5pnkmYink3/wA7fzxDZNuii3RTRbppoopjdFNMboiGPtgGe1bItp2d6Q1pMYG1jqqLcYi5yW6blE1dTr3z/Erprn3X9Xfu5d2w4mJiJiYmJ5YmAAAAAAAAAAAAAGOeFZtGx+earq0Tkly79jsHXTbxNFnfM4rETuniTu54p3xEU/zt/PujdsZh3Y/Yt5twpOPmkRXc+yWOxPFr7d2mLtUfLExv+QE22c8FynE5fZxuu8xxGHvXKYq9gYGaYqt+Cu5MTG/uxTHJ3VhXODRs9rs8Smxmdurd/wBZTjJ4364mP1LqAY72rcGjF5BlmIzbRuOv5nhbFM3LuCxFMdXiiOeaaqYiK/i3RPJyb55El4IW0rFY+b2i86v1XpsWpvZdduTvqiin7a1v7cRE76e5EVRzRENPsO6HtW8o4WnsbKoiixazvF2aKaOamieqUzT8URMx8gNxAAAAAAAAAAPnzDHYTLcHdxeY4qxhMLajjXL1+5FFFEd2ap5Ifzm2YYXKcrxeY5hdizg8Jaqv3rk81NFMTMz+SGDNd6x1Xtt1tRgMsw+JvYaq5MYDK7U+5t0x/Hr7XG3cs1TyR4IBqLOeENs6yy9Vaoze9jq6Z3T7Ew1ddPyVTERPyTL8Ms4R+zrG3qbd3MMZgt87oqxGEr4v5aeNuVTp7gn5nfw1FzP9S4XBXpjfNnC4ab+7wTVNVPL8US/fOOCZi6LFVWTarsX70R7m3isHNqmfjqpqq80GosjzrLM+y+jHZLj8Lj8JXyRdw9yK6d/cmY5p8HO+9574a7rfYVre3N23cwWI5KqrU1cbD421E+Dkqjw89M9yW7ND6mwWsdKZbn2WTPsbGWuPxJnfNuqOSqifDFUTHyA7gAAAAAAAAAD484zTA5LleJzHNcVawmBw9E13b12rdTTH/wC3Ju7cvsY74X+s8Zm2scNozL6rk4TAxbrvWbe+ZvYi5G+mJjt7qaqd0d2qfADt664VNdGKuYfRGT2q7NMzEYzMeN7vw026ZiYjuTNXxxCvq+EntEqu8aMZl9NP8yMHTu/Xy/rXVsm4OWQZNlmHxutcPTmuc3KYrqw9dU+x8PM/xd0fbzHbmd8dyO3NtU6A0dTZ6lGk8g6lzcX7HWd3mgzXo7hV5pZxNu1q/JcLisLM7qr+A327lMd3i1TNNXxb6WodI6nyjV+R2M30/jKMXgrvJxqeSqiqOemqOemqO5KsNofB50fqTAXq8jwlvIs2imZtXcLvizVV2ort827w07p+PmUNwftQZrs32xzpjN+NZsY7E/Y3GYeZ3003t+63XH9qYjf26ap8ANwgAAAAAAAKb7G7Z18H479Nuf7rkVXtV23af2c53hspzDCY7HY25bi9cpw0U7rVEzMRMzVMb5ndPJ+zkBz+xu2dfB+O/Tbn+52N2zr4Px36bc/3WrkGbYTPskwObZbcm5gsbZpv2qpjdM01RvjfHanwKY7KLQf3tnv6LR9YDpdjds6+D8d+m3P9zsbtnXwfjv025/u5vZRaD+9s9/RaPrDsotB/e2e/otH1gOl2N2zr4Px36bc/3SbQGyTSmgs5vZppzC4mzi72Hqw1dVzEVXI4k1U1TG6fDRSg/ZRaD+9s9/RaPrEs2a7ZdNbRM9v5TkNrMqMVZw1WKqnE2aaKeJFVNM7piqeXfXH6wWUAAAAAAAAAD+L923Ys3L1+um3at0zXXXVO6KYiN8zM9qGONrfCKzzOs0vZXoO7Xl2VU1zapxVuj/pGKnfu30zP2kT2oj3Xdnl3Re3Cdze9lGxjPJw1U0XcX1PCcaJ/i11xFcfLTxo+VWnAy0Xl9zKMw1djLFu9mEYmcHhKq6d/UaaaaZqqp7k1TXu38+6nwyDPGqcFrfD4S1meqrOobdjEV8SjEZjF6IuVTEzuia+fkiZbT4L9VVewzTNVdU1VT7J5Znf/AP1V1C+Gx73uSfjSPQ3Ez4LvvFaZ/vP/AM1dBVO33aHr/Qm1vA463PUMhot7sHh6apqw+Mt8nVOqf09+6O7TG7dz750dojUuC1hpXLc+yyZ9jY21x4pnnt1RO6qifDTVEx8iv+FRlGGzPYzm9+/RTN/L67WJsVzz01dUpon8tNdUfKivArx92/s+zjBXKpqowuYzVb39qK7dO+Py0zPyg0MAAAAAAAAACvtumuqtn+z3GZrhYpnMb1dOFwcVRviLtUTPGmO3xaYqq3dvdu7bHezXZtqfa/nmNxvsqabEXeNjc0xkzXvrnl3R26693Lu5IiN2+Y3wvrhs2b1WhsgvUxPUKMxmmvucabVXF/ZUm/Bfw2Gw+xLT1WFinfe6vdu1R/Gr6tXE7/DEREfJAIZlnBT0pas0xmWd53ib+7lqszas0z/Zmiqf1vmzrgo6fu2KvsJqDNcLf3e5nF0279O/4qYon9bSADzy1BkWr9iOusLdm77GxlH/ABMNi7FU1WcTb38scu7fHaqpmP2xLdezzVFjWeispz/DUdTpxtnjV29+/qdyJmmun5Koqj5FRcNHDYa5syy3EXYpjE2szops1dvdVbucamPBPFif7MO9wTbN61sVyuq7v4t3EYiu3v8A5vVJj9sSC4QAAAAAAABibb5muvMPtvxNrBYnObVVN239ibWGqrimqji07upxHJVvnfv5+XfEtYa4vZlZ2X6gvWartrN6MmxFdNWGmYrpvxYqmJomOXfFXNu8AJSPPDro2qfDGtPn8T/uddG1T4Y1p8/if9weh488Oujap8Ma0+fxP+510bVPhjWnz+J/3B6HjPHBHzTVWZddfXdjM6xPU/Ynsf7JXLtXF39W43E4/wAVO/d3IaHAAAAAAAAAABiva1sR15h9a55qLJsFGYYXF5hfxtqrL72+9aiu5VXETRO6rjRv/i73F03tx2jaHxUYDNr17HUWuSvCZzaqm7TH9ed1yJ+OZjwN3OZn+n8n1DhfY2e5XgswsdqjE2abnF8Mb45J8MApbRfCd0pm/U7Oo8NisixM8k1zHV7G/wDrUxxo+WndHdXZkmdZXn2CpxeS5hhMfhp/73DXablPxTMTyT4FL6v4Mejs2493Ir+MyPETzU26ur2d/hornjfkqiGbNZ6XzLZVndNeT6xy7EYqKuLFeU42qm/b8FymPtfi3yD0LGUeDztu1bqLXWVaW1Ddw2YYbFxdj2VXa4l+jiWq645ad1M/abuWN/LztXAAAAAAAAAOZqbIct1NkeLyjO8NRicBiqOJct1fliYntTE7piY5ph0wGLtoPBl1NlOLu3tI3LedZdMzNFqqum1iKI7kxVupq+OJ3z/NhAI0FtOwP/R7WQaot0xycWzauzT/AOXkeguOzPAZfu9n43C4Xfyx1a7TRv8Ayy+PrmyH4byv9Lt/7gw1kOwraNqPGRN/J7uCorn3eJzK7Fvi+GYmZrn5KZar2K7Hsq2a4W5iOq/ZDPcRRxL2Mqo4sU08/Etx2qd/PPPO74oiddc2Q/DeV/pdv/dys52kaMya1NeYanymj+hRiabtyfioomap+SASwAAAAAAAAABkHsTs875ct+Yra+fFm+bZfkuCrxmb47C4HCU8lV7E3abdEeDfVMQDJ3Yn553y5b8xWdifnnfLlvzFa+b+23ZzYuTRXqrBzMfzKLlcflimYfn7eezfvpw3zN71AUV2J2ed8uW/MVnYnZ53y5b8xWvX289m/fThvmb3qO3pHaRpLWGZXcv03nVnH4y3Zm/Xbot10zFEVU0zV7qmI56qY+UGb+xPzzvly35ite+wjZ7itmukMZk+Ox1jG3b+OrxcXLNE0xEVW7dO7dPb9xP5VjgAAAAAAAADFnCo17nd/XOe6PxFWEu5Jha8PcsUV4eiblqqbFuuaqa93Gid9VXb5p3czabn4rJcqxd+q/i8swN+9Vu41y7YoqqndG6N8zG/mgHnpovaprPReX14DTud3cNgqquNFiu1bvUUz2+LFdM8Xf2927ekPZC7TO+Kj9Aw/wBW3L1uZH8DZb+i0f7HW5kfwNlv6LR/sDDXZC7TO+Kj9Aw/1bv7Ptum0PN9e6ay3MM+ou4PGZnhsPft+wrFPGt13aaao3xRvjfEzyxytjdbmR/A2W/otH+z+7OQZPZu0XbOU5fbu0VRVTXThqImmY5pid3JIOkAAAAAAAAADNXDT1RisDkeSacwl2q3azCq5iMVxZ3cei3xYopnuxNVUz8dMIVsa4OnXdpzDZ/qfMsRgcHi44+Gw2Fpp6rXR2q6qqomKYnniN08m6d7v8N/Kr3VNL5vRTM4eIvYS5V2qavc1Ux8scf81oLZXisPjNmelb2DmmbE5XhqaeL/ABZpt0xNPyTEx8gKp7FXRHwrqT9IsfUv97FXRHwrqT9IsfUr+AUD2KuiPhXUn6RY+pXfp7KrGRZBlmUYSu7Xhsvw1rCWqrsxNdVFuiKYmqYiI37ojfuiH3gAAAAAAAAAAOZqbIcu1NkeLyjOsNTicBiqOJct1fliYntTE7piY5phjvaLwa9T5Hi7uI0puzzLN81UURVTRibcdyqmd0VfHTyz3IbXRyzrnTF/U1vT2HzzA386uTVTGEs3OqVxNNM1VRPF3xExFMzundzAwjRlu1PK49i2sJrXC00+5i3boxVNPyRHI+/JdkG0nWOPprxOT5jamud1eKzeqqzFMd2eP7qY+KJegSus822bPMkzKvA4/UuH9k26uLXFi1dv00z24mq3TMb/AAbwfFsT2PZZs1wdzEVXYx+fYiji38ZNO6KKefqduO1Tv55553drkiLScrTeosn1PltOP0/mOGzDCTPF6pYr43FnuVRz0z4J3S6oAAAAAAAAOVqrIsHqfT2PyXM+q+w8bbm1d6lVxat3gntcyo+xi0B/Ozn9Lj1V4gPPzg8aIynX+vL2UZ9OJjCUYG5iI9j3OJVxqaqIjl3Tye6lpLsYtAfzs5/S49VMoyDZ5svpuZ/7DyvIfcTZnE75pqqiZiZoiN8zVM7ondETPI7uhtZ5JrnKr+ZaaxVeKwVnEVYaq5Vaqt+7immqd0VRE7t1dPaBWHYxaA/nZz+lx6r9cPwZtn1q7TXctZrepieWi5i90T+bET+taGsNWZJo7KKsy1HmFrBYSJ4tM175qrq/m00xvmqfBEK4yrhHbPMfj6cNXjsbg4qq4tN7E4WYtz8c075iPDMR4QWbpfTeT6VyqjLdPZfYwGConjdTtR9tP86qZ5ap8MzMus/PDX7OKw9rEYW7bvWLtMV27luqKqa6ZjfExMckxPdfoAAAAAAAAADIvCW2b6v1PtQv5jkOQ4vHYGrC2aIvW+LumqInfHLIJNwydR55p/rQ+wOc5llnV/ZnVfYWKrs9U4vUOLxuLMb92+d2/m3yujZLi8RjtmOlsVjb93E4q9lti5dvXq5rrrqmiJmqqqeWZnuy8+tXaL1FpD2J1y5TiMu9lcfqHVd3u+LxeNu3TPNxqfyuxleybXWa5bhsfl2msbfweJt03bN2ni7q6JjfExy9wHoyPPD2ltonepj/APyese0ttE71Mf8A+T1gXjwxdXXstv6cwOQZ7isJmNHV68TawWLqtzFE8Ti8eKZjtxVu3+FduxzMMTmmyzS2Mx9y5dxVzL7XVLlyZqqrmKd3GmZ5Zmd2/f297JGiuDlrbO8ys053g6cky3jR1W/fu0VXOL24oopmZmfj3R4W3Mmy3DZNlGCyzAUdTwmDsUYezTv37qKaYpj9UA+wAAAAABENrek7+udnua6dwmJtYW9jOpcW9dpmqmniXaLk74jl5qN3ypeAyD2J+ed8uW/MVnYn553y5b8xW18hm2PVeM0Rs5zbUOW2bF/FYObHFt34maKorvW6KondMTzVTu5efcDOnYn553y5b8xWdifnnfLlvzFad6M4UWmMz6nZ1PgcVkt+eSbtH/SLHx76Y40fFxZ+Nd+ntRZNqPB+yshzTB5hY7dWGu018XwTEcsT4JBlXsT8875ct+YrOxPzzvly35itr4BXGwjZ7itmukMZk+Ox1jG3b+OrxcXLNE0xEVW7dO7dPb9xP5VjgAAAAAAAAADLHDQx+cZbmul72Ax2MwuEu2b9E9QvVURNcVUTO/dPcmAXLgtkGksu1/hdX5VhLuAzOxVcrm1h64psXKq6KqKpmiYndyVT9rNMb02zjK8DnWV4nLs1wtrF4HE0TRds3ad9Ncf/ALcu/tShPB+x05jsd0ziar9eIuTYqpuXLlc1VTXFyqKt8zy88SsIGdM84KmnMVjaruUZ3mOX2Kp39QropvxT4KZndO7498+FO9luxPS+z7FRj8JTfzDN+LNNOMxcxM24nknqdMREU7+7yzzxv3TuWgAAAAAAAAAApjbRtyo2Z6pwuTVafqzKb+DoxfVoxnUeLxq66OLu4lX8zfv39sFzvnzHA4XMsDfwWYYe1icJfom3ds3aYqprpnniYlmLst7feZX9Jx9Udlvb7zK/pOPqgQTbpsezHZtmtOotLV4mrIeqxct3bdU9VwFzf7mKqo5d2/dxa/knl3TPC1ltu1prTTuC0/fv02rc0RaxM4OmabmOq37o4+7uxu9zTuiZ3+CItLF8K7CYzC3cNi9DRfw96iaLlq5mMVU10zG6YmJs7piWdNSZnluI1HXmOl8vxGSYfjxdtYf2V1abFcTv9xXxaZiIndu7cd0GidiPByquex872h2Zpo5K7OUTO6Z7k3p7X9SPl7dLVWHs2sNYt2MPaotWbdMUUW7dMU000xyRERHJEMjaU4VWY5dkWGwmfafjNcfZp4lWMoxnUOqxHNNVPU6vdd2Ynl7kOv2W9vvMr+k4+qBqUAAAAAAAAAHL1VmVjJdMZxmmMsTiMNgcHexN2zG7fcooomqaeXk5YiY5XnzhtY4bSm0WnUmz23isFhqK5rt4TG7qoppq+2tTNM+6o3c3NMcnbje9C9QZVYz3IcyyjGVXKcNj8Ncwt2bcxFUUXKZpmYmYmIndM7uSVK9i1oX7+1B+k2vqgR7DcLLLJw9ucTpfG03+LHHi3iaZp39vdMxE7n69ljk3exmP6RR/s7nYtaF+/tQfpNr6o7FrQv39qD9JtfVA4fZY5N3sZj+kUf7LL2M7WcFtQ+zHsHLMRgPsb1HjdWuU18fqnH3bt3c6nP5UQ7FrQv39qD9JtfVJ7ss2W5Fs0+yf2Av5hd+yHUurey7tNe7qfH4vF4tNO77ed/P2gTwAAAAAAAAfhmF65h8Bib1m1N67btVV0W4565iJmI+VkPYhtj1zqHa7l2X5tmFWNwOY3LlF7CdRppptRFFVUTRujfTxd3d5Y37988oNhio+E1rTPNC6DwGZ6axVGGxl3MreGrrqtU3ImibV2qY3VRMc9FPL4GZuyK2lfDWH/QbPqg3qMFdkVtK+GsP+g2fVOyK2lfDWH/QbPqg3qMFdkVtJ+GsP+g2fVa42E6jzLVmyrI87zy/TfzHFdX6rcpopoieLfuURyUxERyUwCegAAAAAAAAAMQ7Ha6Mn4U9VjMpii5GY4/DRVV2rkxdpj8s8kfG28x/wq9nmY5JqyNdZBbvRg8RVRcxNyxvirCYindEXOTmirdE8b+dv7sA1BtEwleP2f6mwdqnjXMRlmKtUx3ZqtVRH7WZeBDmVqzqHVGWVVRF3E4aziKIntxbqqpn0sLi4NmuM41/oDE4/UdVi7i8NjasH1S3b4nVKYt26t9Uc3G31zzREeBmDX+S59sR2szj8kmqxh+q1X8uvzTvt3bNXPaq7u6J4sxz808m+JBvdiLRF2jLuFxcpymYjDznWMs8Wj7XiVdUiqPijfP5IdHO+FNqfHZLcwuX5Tl+X425RxKsXRVVXNG+PtqKZ5Inub979+CJoXHZpq+vWeY27kZfgYuU4e7c3/wDSL9cTTVMb+eKYmrfPdmPDuDYoAAAAAAAAAAAAAAAAAAAAAAAAAAAAAAAAAAAAAAAAAAAAAAAAAAAAAAAAAAAAAAAAAAAAAAAAAAAAAAAAAAAAAAAAAAAAAAAAAAAAAAAAAAAAAAAAAAAAAAAAAAAAAAAAAAAAAAAAAAAAAAAMecMrSF7BaqwWqcPaqqwePtU4fEVxHJReojdG/wCOnd+aszgubT7GptMWNN5pf3Z3ltuLdvqlW+cRZiPc1RM/xojkmPBE/FbmtNMZbrDTeMyXObPVMJiaN2+PtrdX8Wume1VE8sf7ME640nqPZDre1uu3LVy1X1XA4+1ExTepieePD3aQeiIp/Ybtny3X2CtZfmVy1g9R26d1ViqYiMRujlqt93uzC4AGNeGZpvDZZrPKs6wtEUVZrYrpvxHbuW5iON8tNUR8jZF67RZtV3b1dNu3RTNVVdU7opiOeZntQw3t21XXtZ2p4DKtMU14rC4er2Dg5pp/62uqr3dyI5+LydvtU7+QGptgOKu4zY5pS7iJma4wcW989yiqqmP1UwsByNH5Ja03pXKcmw877eBw1uxFX86aaYiZ+Wd8uuAAAAAAAAAAAAAAAAAAAAAAAAAAAAAAAAAAAAA/yuqmiiquuqKaaY3zMzuiI7r/AFwdf1XqNC6jqw3G6vGW4mbfFndPG6lVu3fKDG2ts7z3bttXoyfJapjLaLtVvCUTV/w7Vqn7a/X8ccvyxEb+3fmQ8GzQeByqixmeGxeZ4yaY6pibmJrt76u3NNNExER4J3/GpvgXX8Lb2jZpav8AFjE3ctqixMxy8lyiaoifi/Yv7bhtay/ZxlHUrPU8VqDE0T7Gwu/koj/xK+5THc7YMt8ITZllmzfPMFRkubRibOLpmuMJdq34ixu7c7uSaZ7U8k74n417cEnUGrs601ibWe2ar+RYb3GCx96qeqV1RPLbp/nUx/O7U8nLy7qk2QbM852wamv6o1hfxE5LN6ar+IqmYrxlcT/1dvuURzTVHNzRy82w8bdwGk9K4m/YwtNnLsqwld2nD4emIim3bomeLTHxQDj7TtA5RtC07cyzNrfFu076sPiaY93Yr7UxPc7sdth/H4PVmxPaFRVTXVhsdh532r1MTNnF2t/c/jUz2454n5JbC2Q7X8t2m47NcPluW4vBRgaLdzjYiqmZriqao5qebdxe720m19oXIdeZXbwOo8J1e3auRct10VcS5RMTyxFUcsRMck+AHzbKNcWNoOjcNnmHwt7CVVVTavWrlM8WLlO7jcSrmqp5eSY+KeWJTB8+W4HC5ZgMPgsvw9rDYTD0RbtWbVPFpopjmiIfQAAAAAAAAAAAAAAAAAAAAAAAAAAAAAAAAAAAAAAAACmOFTl+qMy2f2bGlbeJv2pxH/TrOFpmbly3xZ3RujlmN/PHxPh4JWndS5Bo7MZ1HbxGGwmKvUXMHhMRFUV24imeNVxZ+1ifc8m7tL1Q7a3nOf5BoPMsw0nl0Y/NLVHuaefqVPbuRT/HmmOXi9vw80hMVNcLLJMXnGyO/Xgqaq6sBirWMuUU880RFVNXJ293H3/IpvYPt7xuS5rVlOucdexmV4u7NdOOv1TVcw1yqd8zVPPNEzP9n4mxKZsYzCxNM27+HvUckxuqprpmPyTEwDFPB722YPZ3lWNybPcHicRl129OJtXMLTTNdFc0xExMTMb4nix2+R09ofCJ1Dqy99h9CYPEZbZvzNqm5R7vF3t/JHF3facnc3zy8/It/PODboLNczqxlu3mOXxXVxqrGEv002p5eXdFVMzHyTCb6H2b6T0LRE5DldmxiKvczirs8e9Vybvt55Y39yN0csgzfoDg0Z1n9qnMtbZlcyyL0cf2PREXcRVvn+PMzupnd8c829Cdu2yO9svxmAxGEx9eNyvGTNNq7XTFFy3cpiJmmrdz92Jhva5XRbt1V3KqaaKYmqqqqd0REc8zLFXCX2gW9omrMt07pemrGYPA3JoortcvsnEV7o9zHciI3RPb3yDR/B41Hi9UbJsmx2Y1zcxdvj4a5cnnr6nVNMVfHu3b/CshENkmlJ0Vs9yfI7m6cRYtcbETG7lu1TNVfLHPumZj5EvAAAAAAAAAAAAAAAAAAAAAAAAAAAAABGdo2sMBoXSWNzzM530WaeLatR9tduTyU0R8c/kjfIOhqXUeT6Yy+cdn+Y4bAYWN8RXer3cad2/dEc8z4I5UAwfCA2c4rHxhac9qtzNXFi7dwt2i3P8Aamnk+VmTJsk1nwgdZ4jG4m/FvCWZ3XMRd39QwlE8sUURHPVPcjn553QmGs+C3meV5HcxmnM4jNsZZo41eErsdSqubo5YonjTvnn3RINb5fcweKsxjsvqsXbWKppuRfszExdjdyVcaOfk3cqKbVNnmU7RNPV5fmdEW8TRE1YbF0x7uzX3Y7sd2GRdhG2HHbPMzjK83m9f07dr3XbM75qwtW/lroj9tP8Az59yZVmOEzbLsPj8txFvE4S/RFdu7bq301RPbB59XKNWbE9oUTE1YbH4efc1bpmzi7MzzT/Opnuc8T3JhtjZRtGynaNp6nH5bVFnGWoinF4OqrfXYr/50z2qu38e+H97U9nmU7RNPV5fmdEW8TRE1YbF0x7uzX3Y7sd2GK870NtB2Z6iuew8PmuHuUzNFrH5bFc0XaeeN1VHd5PcyDc1/Wun7GsbWl7uZWac7u2erU4ee52o383Gnn4vPu5UiZD2C7G89zzVFjV2u7eMs2LF6MTat4uqqL+KvRO+Kqt/uopieXl5/ia8AAAAAAAAAAAAAAAAAAAAAAAAAAAAAAAAAAAAAAAAAAAAAH+caONNO+ONEb5jt/8A7ckv9ABXe3jWVzRuzPNcyy+7TGYVzTg8PVG6eJdr7e7uxTxp+TmBGNru3/JtEYu5leU4f7L5zRvi5RTXxbVid38arnmd/aj8sKiwvCs1RTiuNicjya7h98/8OjqtFW7te6mqf2Po4PuxCzrDBRqrWs3ruAxFdVWGwvHmKsTy7puV1c+7fv3RyTPPzc965tsM2d5lgZw06cw+Fndupu4Wuq3cp5effv5ebt7wfJss246a19dpwUTXlecVTEU4PE1RPVJ3f93XzVdzdyT4H17a9lOW7Sck/iYXPMNTPsTGbvl6nX3aJn5YnljtxOVds2xzNtmmMpzHA37uMySbn/BxdMcW5Zq38kV7uaf6Uck+BfPBn2wXdZYXrd1Hc4+fYW3xrWInnxduO3V/Tjtz245effvDNuldQ6o2M68vW7tm5h8TYr6njMFdn3F6j9kxMcsVQ3Rs91rlOu9PWc1yW9FVNURF2zM+7s19umqP+fbRrbZspy3aRkv8TC57hqZ9iYzd8vU6+7RP5YnljtxOSNnuN1tsz2n0ZTl2AxFWb1Xow97LOeMTE/q3buWK+bdy79wPQJ81eAwlzMLWOrwtirG2qKrVu/NETcooqmJmmKueIndHJ4H64eq5Xh7VV+3Fu7NMTXRFXGimd3LG/t7u6/QAAAAAAAAAAAAAAAAAAAAAAAAAAAAAAAAAAAZ829be6dJ4i/kGkupX86p9zfxVcca3hp7kR/Gr+PkjtqCxl/a/ntirPbtWrr2Gn/iRftdWotxG/fE0xTujdy9qNwNJxwedO17TLupMRdrv5ZXVOI+xtzfVE4iapmZqqmd807+Xd3efw8PhE7DbeobN7Umj8NRbzm3TxsTg7dO6nFUx/GpjtXPB/G+Pn7PBcxmvMy03fxuscVXfye7EfY+rFxM4mvdyTVv5+p8nJxt8zPLHJz3gDCGwna9jtnWa/YzN+q3sgu3OLesVfbYarmmqmJ5vDHbbkynMsHm+XYfH5biLeJwmIoiu3dtzviqJUFwjNh9OpLeI1NpLD00Z3TE14rCURujFxHPVTH/ied8fPSmxPbFmWzXHV5fmVm/jMirr/wCLhd+65Yq7dVG/t92J3bwbpzPLsHmmCuYTMsJYxeFuRurs37cV01RzcsTyK5x2wXZxjMTN+vTtFuqZ3zTZxF23TP8AZird+RS2p+ERn+pNa5Hh9nmAv28NbvR/0W/TTNeOqqjdxK4iZ4tMb55p/pb+SN2tcNVdqw9qq/RTbvTTE10U1caKat3LETujfy9vcDg6S0RpvSNqaNOZPhMDMxuquUUb7lXNz1zvqnmjtpEAAAAAAAAAAAAAAAAAAAAAAAAAAAAAAAAAAAAAAAPg1BmdrJchzHNMREzZwWHuYiuI7cUUzVP7GJdi+nK9sG13HZlqe5Xfw1uasfi6Zq/6z3W6i1v7VPLEcnap3cjZevcnuag0Rn2UWN3Vsbgb1i3vndHGqomI/XuUJwSdnepNPY7MdQ5zRcy7B4m1OFowV63uuXpiuJ6pO/7WmJiYj+dvmebdMhoy/dwGR5RXdvV4fA5bg7W+qqd1Fuzbpj8kREQwhtYze1tY2p1TobIa6rl2OpW5tUTF3GzTvmb1dPNTyd3l3Rvme1Fg8K/X+LzvUtrQuR13KsPYrojFUW5/6+/Vu4tvdHPEb45O78S7NhWy3A7O9O0V3bdN3P8AGUROMxMxy09vqVPcpj9c8s9qIDKuxXarmmzLPa8FmFF65k1y5xMXg64mKrNUTumqmJ5qo7cN05DnGAz/ACnDZnlOJoxODxFMV27lE79/g8Es28MfQ2U4fKcLrDBWYw+Z3cVRhcTxI3U34miqYqqj+dHF3b+3HOpzYztS1FoLN7WGyy1XmOX4q5FNeWzvnqkzyRNvdyxV3O6DaOpdlmidS4irEZxpzA3cRVO+q9bpm1XVPJzzRMTPN23zZToTZ7s/mjMcPluU5VXFcU0YvFXeWKuXdEV3JndO7fzT2kyyjE38ZleExOLwlzBYi9apruYa5VFVVmqY3zTMxyTMc3IiG2bQde0XRv2DtY+nAV+yLeIi9Va6pHuYnk3b459/dBHNom3vR+lsBcjLcfYzrM5pnqeHwdfHo37uSarke5iOWO3M87PWyfR2dbZtpGI1HqGia8poxEXsbfmJii5Mfa2KO7ybt/cjn5432tpDgs5Hl+Kt4jUmcYjNoomJ9j2rfULdXgqnfNUx8Uw0Bk+V4HJsusYDKsLZwmDsxxbdm1TxaaYB9dFNNFMU0RFNMRuiIjdEQ/0AAAAAAAAAAAAAAAAAAAAAAAAAAAAAAAAAAAAAAAcTWWl8r1hkGJyjPMNTfwt6O39tRV2qqZ7UwwntG0PqHZBrLD38NiL9Fui71XL8ys8m/d2p7lW7kmOaYeg7iay0vlesMgxOUZ5hqb+FvR2/tqKu1VTPamAY42V6gq2icJDI851Dbt0Yi7urmiifcTdtYeYpmmJ5t9VEVbu63E899o+htQ7INZYe/h796i3Rd6rl+ZWuTfu5ontRVHbjmmGrdg+2DBbRcsjBY+bWF1LhqN9/DxO6m/TH/e2/B3Y54nwbpBbbLHCz2WWLWHua2yHDdTr40Rmdq3Huat8xEXt0c075iKu7v392Wp0J22YnB4TZNqu5mE09QnL7tuIq3ctdUcWiI39vjTSCo+BrrO/mWSZjpbHXKrlWWxGIws1TMzFqqd1VPxRVu/OaSYu4F+CxF3aVmWLt0z7HsZbXRcq7W+q5RxY/8sz8jaIAAAAAAAAAAAAAAAAAAAAAAAAAAAAAAAAAAAAAAM67dNvmZ6I1lOn9P5dhLteFporxV3GU1TFU1U8aKaIiY7UxO/lXfojPY1PpHKM7jD1Yb2fhqL/Uap3zRMxzb+3Hcntw4usNl+kdYZzhs0z/ACmjE42xuiK4uVUceI5qa4iYiqPjcTa9tWyTZXlWFwluxRi80uU0xhsttVxRxLUTu49U7p4tMbpiOTlmN0c0zAWgy1w4bl6LGkLcT/0easVVMb+eqItbuT4ploTQmsMp1vp6xm+R34uWbkbq6J+3tV9umqO1MINwmtE3tZbN704C31TMssuezLNMb99dMRMV0x4Zpnf8cQDo8He/g6ti2mq8JVbi3bw1VN2YmI4tcV1cff4d++eVR3CF213tQ4m5pDQ9y5Xg66+oYnFYeJmvFVTO7qVvdyzTv5OT7bm5uelMp1/qPKdG4/SuAx9yzlWMu9Uu0U/bRybqqaZ7UVcm+I593hlqjg4bGcNpbBYbU2oKbOJz/EW+Ph6ImK6MHRVHamOSbkxz1Rzc0duZD9ODvsTtaOsWdQans0XdSXKd9qzO6qnA0zHNHam5Mc9Xa5o7czNtrW1fJ9mVOXxm+Dx+KuY6K5s04WmmYjibt/GmqqN320d1YbE3Cj1VZ1xtIy/JNP1xjKMvj2JTVb5YuYi5VHGime3u3Uxv7sTzg2NpjOLOoNOZZnGGort2MfhreJoormJqpiumJ3Tu5N8b3TcjR+U/YHSmT5TviqcDhLWHmY7c00REz+WHXBlHXPCczvLs2zbKMryHA2b+ExN7DRiL12q59pVVTxuJERy8m/nRTRey/W21/UlGe6zu4zC5Zcn/AIuLxNPFuV0RP2lmiY5I5437t0cs8vNOwrWmMgtY6vG2skyyjGV1TXVfpwluK5qmZmZmrdv3zvnldcHwZFlGByHKMJleU4ejDYHC24t2rVPNER+2fD233gAAAAAAAAAAAAAAAAAAAAAAAAAAAAAACM7SNVRozR2YZ5OCv42cNT7mzZp375nkiZ7lMduVE7EOEPczfPbuT67u2bM4y9M4LGxEUUW5qnks1+DuVfJPdaZv2rd+zXav0U3LVcTTVRVG+KontTDAXCJ05prTO0HEYPSuMi7TVHHxWFojfThLkz/1cVdvu7u1zeCA07tJ2+af0Vq7B5HNqvH1U3N2ZXbFUTGDpntRH8auJ3TNPajk5+SJ9qvTmSbQdJzg8ytU4nAYu1F2zdiN1VG+N9NdO/lieWGJODvOkqto+FnXEzxZmJwU3ZjqHsjfydV3/q7W/negEbojdEbojtA88toOitQ7ItaYe5Rdu0dSuxfy/MLUbor3TvjwcaO3E87W2wna9gdo2VRhcZNvC6kw1G/EYaJ3Rdj/AMS34O7HPE+DdMzjXGksq1pp/EZRneHi7h7ke5q3e6t1dqqme1MMJ6+0bqPY/rWxds371qbVzquAzGzyRXEfq37uSYnn5Qehb8sVhrGLw9djF2bd+xXG6q3dpiqmqPDE8kqs2E7XsDtGyqMLjJt4XUmGo34jDRO6m7H/AIlvwd2OeJ8G6ZtgFe4zYts7xeI6td0rgIr3791qa7dP5tNUR+pKdN6WyLTGGmxp/KcHl9uftuoWopmrm55555o55dkAAAAAAAAAAAAAAAAAAAAAAAAAAAAAAAAAAAAAAAAAAAAAAAAAAAAAAAAAAAAAAAAAAAAAAAAAAAAAAAAAAAAAAAAAAAAAAAAAAAAAAAAAAAAAAAAAQ/a5qzEaH2e5tqLB4a1ir+D6lxbV2Zimrj3qLc75jl5q5n5EwcvU2QZZqfI8Tk+e4WMXl2J4vVbM11Ucbi1RVHLTMTyVUxPP2gZT7LDPu9vK/nbhVwr89qpmmrTWVzExumJu3OVePtCbNO9i3+l4j6w9oTZp3sW/0vEfWAxdk2vsfprXN3UmkbFrJ6rlUzOCoqm5YmmeWq3MTz0TPa7XJumN0LgjhYZ/ujfpzK5nt7rtz/dePtCbNO9i3+l4j6w9oTZp3sW/0vEfWAo7ssM+728r+duHZYZ93t5X87cXj7QmzTvYt/peI+sPaE2ad7Fv9LxH1gP32DbQsXtK0hjM4x+CsYK7Yx1eEi3ZqmqJim3bq38vb93P5FkOFo3SOR6Myy7l2mcBTgcHdvTiK7cXK699yaaaZnfVMzzU0/kd0AAAAAAAABAts+zunaZpfC5NXmdWWxYxlOL6rFjqvG4tFdHF3can+fv37+0nqP6+1TgtF6RzLP8AMt9VjB2+NFuJ3Tcrmd1NEeGapiPBzg+LZXo2nQOicFp6jHTjow1Vyrq82up8bj1zV9rvndu37udLXnpnOpNe7X9SXabX2RzGqZmujAYOKuoYejf/ADY5Ijtcarlnty3vqnPMJprTmZZ1mNUxhcDYqv17uerdHJTHhmd0R4ZB0L9+1h7c3L92i1bjnqrqimI+WX9WrlF23Fdqumuieaqmd8T8rzzzTGa4216vxF3DYbF5niI3128Laq3WcJb38kRxpimmO1vmYmZ7sv3yHOdcbEdX2aMXh8XgauS5fy+/Vvs4q3v3TzTNM80xFUb5iflgHoOOdpzOMJqHIcvzfLqpqwmNsUX7UzzxFUb909yY5pjuw6IAAAAAAAADKHCw11qjTG0XLsFp/PMdl+FuZVbvVWrFzi0zXN69E1fHupiPkRLbJpLaDjtqGo8Tk+UajvZfdxU1WbmHt3Zt1U7o5ad3JuVFqrKs+yjMLeH1RhMwwuNqtRXRRjqaqa5tzMxExxuXdvir5YkHplgaqq8Fh665maqrdMzM9udz93ndRonadVRTNGR6qmiY3xMWr27c/rrH2ofAWq/mrwPQ9krhXa8zrJNoWBwWmNSY/BRbwFE4mxhMVVRTTcm5XMcaIndxuLu+TcqXrH2oTyfYLVfzV5L9mfB71XqDPcNf1VgbuU5NTci5iKsTVEXr0RO+aKaYnfEzzb53RG/fy8wNq5RiasZlOCxVyOLXfsUXKo7k1UxP/N9b/KKaaKKaaIimmmN0REboiH+gAAAAAAAAKZ2t7fsi0HmNzKcDha85zm3/ANbat3Yt2rE9yuvdPuv6MRPhmFk69zurTeic9zmiIm5gcFdv24mN8TXTTM0xPy7mKdgGzaNqmrcyxOfYrETluD3X8ZXRV/xL9y5M8WnjTzb91UzPPyeHfATWvhY55NU8TTWWxT2om9XMv57LDPu9vK/nbj7uE/sw0honZ7l2P0zlEYLGXMzt4eu77Iu3Jqom1dqmPd1THPTTPyJFsD2R6G1PslyLOM9yKjF5jier9VvTiL1HG4t+5THJTXER7mmI5u0CGXuFfqKaJizp7KKK+1NddyqPyb4WnwaNpWoNo9zU9/UNeFinCVYaMPZw1riUW+PF3jc8zVO/i088zzK74RmwrKtP6dr1NovD14bD4TdGNwU3KrlMUTO7qlE1TNXJMxvjfMbp38m6d9lcFLNsizbZ9XVlOVYLLc0w9ynD5jGHo3TfqiPcXJnnmJiZ5+aeNu5AXUAAAAAAAACq+Etp7NdT7L7+XZDgruOxtWKs1xZt7t80xM755ZBL9puJv4PZtqzFYO9dsYmxlOLuWrtqqaa7ddNmuYqpmOWJiYiYmFE8DnUue5/jtU059nWZ5nTZt4abUY3FXL0UTM3N/F40zu37o5u4oPMtkevMty/FY7HaZx1nCYW1VfvXauLuoopiZqqnl5oiJlxNJaN1Dq+vE0aayu/mFWGimb0Wt3uIq37t++Y590/kB6ZDzw9pbaJ3qY//AMnrHtLbRO9TH/8Ak9YG49q2c4TI9neocVjMdGCmcBfos3Iu9Trm5NuYoiid+/jcaY3buXeojgbalzrOM21Phs4zPH5hapsWLlE4rEV3epzFVce540zu37+1z7o7inMDsL2j4zEU2qdM4i1vnlrvXbdumnwzM1NZ7ANlntZ6dxVONv28TnOYVU14qu1v4lEUxPFt0zPLMRxqp37o3zPggFpgAAAAAAA/jEWbeIsXLN6mK7VymaK6Z5piY3TCmNA8HrT+jtb2tQ4fMsdi4w1VVeEw16KYi1MxMb6qo5at0TO7khdQCGbVtn2X7SdO4fJ81xeKwtixiqcXTXhuLxpqporp3TxomN26ufyQqnsUtK/Dud/lteomfCP1znGz7RmWZvp+qxGJrzS3h7lF+3x6LlubV2qaZjkmOWinliYnkQTRXCnybGdTsauynEZbdnknE4SerWvjmnkqpjwRxgfR2KWlfh3O/wAtr1DsUtK/Dud/lteou3S2rtP6rw3V9O5vg8woiN9VNm5E10f1qPtqfliHcBnbsUtLfDud/lteoufZ7pTC6H0fl+nsvv38RhcH1TiXL+7j1ce5VXO/dERz1zCRAAAAAAAAAAAMz8JnZRq3XWvMBmem8BZxODtZbbw1ddeJotzFcXbtUxuqmJ5q6eVUnY57SPgfDfp1n1m80I1ltV0Xo6/Vh89z3D28ZTz4azFV67TPcqpoieL/AGtwMh9jntI+B8N+nWfWOxz2kfA+G/TrPrNIZLwidEZzn+X5RgIzWvE47E28LZqqw0U0ceuqKad8zVviN8x2lxzMREzMxERyzMgwZ2Oe0j4Hw36dZ9ZvNxNK6ryPVmFv4jTuZ4fH2bF2qzdm1V9pVE7uWJ5d07t8TzTHLG+HbAAAAAAAABkXbvsa1xqvatnmdZFlFGIy7E9Q6ldnF2aONxbFuifc1VRMe6pmOWEB7HjaX8AW/wBPw/rt8AMD9jxtL+ALf6fh/XOx42l/AFv9Pw/rt8AMD9jxtL+ALf6fh/XOx42l/AFv9Pw/rt8AMTbPthO0LKNe6azLMMkt2sHg8zw2Iv1xjbFXFt0Xaaqp3RXvndETyQ2yAAAAAAACO7R7eLu7PNUW8tov146vK8VTh6cPEzcquTZq4sURHLxt+7du5d6RAPPD7BbV/grXP6Pi/wDY+wW1f4K1z+j4v/Z6HgPOHMNE7RMxu03cw0zq3F3KY4sV38BiLkxHciZp5n2WNObU8PZos2Mm1tatURFNFFGFxVNNMdyIiOR6JPgzPOsqyrd9lMzwOC383si/Rb3/AJ0wDz/+wW1f4K1z+j4v/Y+wW1f4K1z+j4v/AGbzwmsNM4y5FvCaiya/cmd0U2sdaqmZ+KKnciYmImJ3xIM8cEfAaswXXX134XPcPx/Ynsf7KW7tHG3dW43E6pHLz0793gaHAAAAAAAAABhrbjlGa7L9t86jyqmbdrF4qc0wV2Y30VVTO+7bn+1NUTH82qO63Kj+udH5NrfIbuUahwsX8NVPGoqpni3LVfaroq7Ux+TtTvjkBC9nm3PRursvsziMyw+T5pNMRdweOuxb3VdviVzuprjfzcu/uxCwqs+yemz1WrNcBFrn484mji/l3sjay4LmpcBiblzS2OwmbYPf7i3eq6hfjwTv9xPx74+KEMp4P+0yq7xJ01Mf0pxuH3fl6oDSm1fb/prS2V4jD6cxuHzrPa6ZptU4aqLlmzV/Orrjknd/NiZmd26d3Op7gj6Ux2f7QsVrDMIrrw2X9Unq9cf9dirsTE/HupqqqnuTNPdfdoXgs5vicVav60zLD4LBxMTVhsFV1S9XHcmqY4tPxxxmq9N5Flumslw2U5JhLeEwGGp4tu1R+uZnnmZnlmZ5ZkHSAAAAAAAAABUfCqx93BbFs3psTNM4m7YsVTH82bkTP5Yp3fKh/AryHCWNGZvn3U6asfisZOF6pu3zTaopomKY7m+qqZnu7o7iz9uumb2rdlefZXg6JuY3qUYjD0xG+aq7dUVxTHhqimaflZv4K21TL9H4jG6b1JfjC5bjr0X7GKr5KLN7dFNUVz2qaopp5eaJjl5J3wGzR/Fi9axFmi9h7lF2zXHGoroqiqmqO7Exzv7mYiJmZ3RHPMgp7hWZFhM12P5ljL9FPsrK67eJw9yY5aZm5TRVG/uTTVPJ3YjuI1wKsfdv7P8AOcFcqmq3hsxmq3v/AIsV26d8R4N9Mz8so/wrdrGV47JK9G6dxdvG3Lt2mrML9mrjW6KaKuNFuKo5Jq40RM7uSN27nmd0+4Jmmb+n9lVvFYy3Nu/m+IqxsU1RumLUxTTR+WKeNHgqgF0AAAAAAAAAAMPazqt4PhbxczXdTZoz3CXKpr5opnqc0zPgiJifibhZV4YOzrFXcVZ1vlNiq7ai3TYzGmiN80cX7S7Pg3e5me1up8INVDJ+ynhNUYDK8PlevMLicRVYpi3RmWGiK666Y5uqUTMb5j+dE757m/fM2zb4QmzOu1FdWoqqJ3faVYHEb4/Jb3frBa7D22au3i+FJxcs3VXfsjgLUzR27sU2on5Ynk+OFl7ROFDldjAXsLoXCX8Vjq6ZppxuKt8S1a3/AMamifdVT4JiI+PmQbguaEzHVmvJ1pnVN25l+BvVX4v3uWcVi53zG6e3xZnjTPdiI7YNngAAAAAAAKY2ybCMFtH1Jh86t5zdyvFU2qbF+n2PF6m7TTM7pj3VPFq5d3bjkjk7tzgOXpbI8LprTmW5LgOPOFwNiixbmud9VUUxu3z4Z5/lZ67E3K++rHfotHrNMsoaK4Vd+31OxrPJKb1PNOKy6eLV8c26p3TPxVR8QOt2JuV99WO/RKPWOxNyvvqx36JR6y5NF7UdHayiijI88w1eKq//AKW9PUb2/uRRVumr+zvhNQZm7E3K++rHfolHrJ1sf2H4LZpqbE5xhc6xGPrv4OrCTbuWKaIiKq6K+NviZ/mbvlW+AAAAAAAAAAArrhB6cv6o2SZ9gcFRNzGWrdOKs0UxvmqbdUVzTEduZpiqI8MwpDgf7RMtyq1jdIZziLeFqxOI9lYG7dqimmuuaYpqt755p9zTMd3ljn3ROtGWtuHB0xONzLE59oCi1VN+qbl/K6qoo3VTyzVameTdPPxZ3bu1PNEB3uGx73uSfjSPQ3Ez4LvvFaZ/vP8A81dYt1V17YPAWsl1TGfW8Fhq+PawuPi7xLdURMb6Iq5I5Jnm5OV+mR6r1xXktjT2Q5pnX2Pt8am3g8BVXH21U1VRuo5Z3zVM7vCDRfC52k5fRp+vRWVYijEY/E3KK8f1OrfFiiiqKoomY/jzVFM7u1EcvPCT8ELT17J9lc47FUTRczbF14miJjdPUoiKKfyzTVPxTCntkPB2zzPsxsZjrbD3cqyeiqK6sNdni4nE/wBHi89Ed2Z3T3I7cbMwmHs4TC2cNhbVFnD2aIt27dEbqaKYjdERHaiIgH6gAAAAAAAjuudZ5HobKbOZ6lxdWFwd2/GGorptV3N9c01VRG6mJnmoq5fAg3ZE7Nfhy9+g3/Udjbjs7u7S9J4TJ7GY0ZfVYxtGLm7Xam5ExTbuUcXdEx/P37/Ao/sS8d33Yb9Bq9cEv2m7WNlWvNF5hkOMz+9a6vTFVm97AvzNm7TO+ir7Tu88duJmO2q3g97acPs/jEad1FNeJyCu9VcsYvD0zVNiqeSZ4sxEzRVuid27fE7+Sd6R9iXju+7DfoNXrnYl47vtw36DV64LY7InZr8OXv0G/wCo/wAnhE7NYj/ty9P9xv8AqKo7EvHd92G/QavXOxLx3fdhv0Gr1wQfbFtOs7WtX5Zl84qMk0thbkxRexNFVU8v216umiJnfujdTTG/d3Y3zu2Ns1qyGdC5NRpHEU4nI7VjqOGvRExx4omaKpnfETv41NW/k597OPYl47vtw36DV67Q2ynSVehdA5Xpy7i6cbXguq779NviRXx7tdzm3zu3cfdz9oEtAAAAAAAAfPmONw2W5fisdjrtNnCYW1VfvXauaiimJmqqfBERMvocXW+VX890Xn+UYSu3Ricwy/EYS1VdmYopquW6qYmqYiZ3b5jfuiQfbk+b5dnWCpxmT4/C47C1c13DXablP5Yl9rAOZbN9p+zbG1Y/B4LNMPxP/wCtym7NymaY/ncTlin+tEJXozhO6ryiaLGpcJhs7w9PJNcx7Hvx/apjiz8tO/wg2mKn0Vt+0Jqfqdq5mU5PjKuTqOZRFqN/gub5o/LMT4Fq2btu/aou2a6LlquONTXRO+Ko7sTAP7AAAAAAAAAAABBNZ7W9E6Pru2c3zzD1Yy3M01YTDf8AGuxVH8Waad/Fn+tuUbrDhW3auPZ0fkNNuOanE5lXvn5uid0fnT8T8sw4N+odVbQdR5tmuPwmU5XjM0xOItTH/HvV267tVVMxTExTG+Jjnq3x24W3orYHoTS/U7teWzm+Mp5er5lMXY3+C3uiiPyTPhBmD7I7W9sF2q3YuZvmGCrni1U2Y9j4OPBVMcWiflmZWNorgqYi51O/rPO6bNPPOEy6ONV8U3Ko3RPxUz8bV1q3RZt027VFNFuiOLTTTG6IjuRD+gQ3RGzLSOiZouafyXD2sXTEx7Lu77t/ljdPu6t8xv7cRujwJkAAAAAAAAACkuE7tSxWg8hwuWZDci3nmZxVMXt2+cPZjkmuI/nTM7o+Kqe1C7WJOFzXXjds+Hwt2uabdOBw9miZ5oiaq5mfy1SCE6c2Z6/2gWrmc5flWMzC1eqmasbisRTR1Wd/LMVXKomvl7cb3AyvRueZprWvSeCwdNzPqL97D1Yfq1FMRctRVNcceZ4vJxKuXfy7uR6T5ZgcNlmXYXAYG1TZwuGtU2bVumOSmimN0R+SGM9n9UYXhjYqbsxETnWZxH9qm/EftgETzLYLtHy/AX8Xf07VXas0zXVTZxNm7XujuUU1zVV8URMo3s10Rmeu9SU5Vk97BWsXRHVZjFXup76Ynl3ckzMx3Ije9JWKeEPg52cbdsDqDT8RYrxFNvNIoo5KYu8eqm5T8VXF3z3ePINrD8sHiKMXhLGJszM271FNynf3JjfD9QAAAAAAAAf5XVTRRVVXMU00xvmZ5oh58a51DqLbNtKmzl1F/F9WvVWstwNNW6m1ajmnl5IndHGqqn9kRu33ndi5icmx9ix/1t3D3KKP600zEMecC6zY9s3NpvxEYm3ldfU4qjlj/i24q3eHtfLIP2wXBU1Vdw9NeLzrJbF2Y3zbpm5XxfBM8WH79ihqPvhyj8y5/s2GAx52KGo++HKPzLn+yydgmxLNtm2sMZnGY5rgcZZv4CvCRbsU1xVFVVy3Vv5Y5vcT+VfQAAAAAAAAAAAg21naVk+zXI6MbmkV4jF4iZpwuCtTurvVRz8v8WmN8b6vDHPPInLDnCDu43W/CEqyGxc3RRew2VYXjc1HG4s1TMf166p+KAffmXCm1pfxFVWBy/JcJY3+5omzcuVRHhqmuIn5Ih8nZPa+/mZL+i1eu01pnYvoPIsqs4ONO4DH3KKYivE46zTfuXKu3VM1b4jf3I3Qy/wSciynUG0fMcJn2W4PMcNRlNy7Taxdmm7TFcXrMRVEVRPLumY3+GQftPCe19u+0yb9Fq9d9OjtuOu9U7RdLZfj81t2MBiM0w1u9Ywtii3FymblMTE1bpq3TE7t29pLU+xnQue5LiMBGncuy+5cp9xisDh6LN21V2qommI3/FPJLOWwbGTs423YnSGosHgrtV/Ezg6MVVYpm5avf91XRXMcaKa4mI3b/wCNTPaBtEAAAAAAAAAFE8LLV2XZHpbAZFnGRTmuHzqL003KcV1CvC12up8Wun3FW+d9zwckTHLEs+7I9uOfbOsvryujD2c0yiaprt4a/XNE2ap5Z4lUb90TPLMbpjfyxu3zv2Xr3Z5pnXvsHrpwFWM9hdU6hxb9y1xePxeN9pVG/fxKefuIn2PGzT4Au/p2I9cFR9lpmHenhP02r1DstMw708J+m1eotzseNmnwBd/TsR652PGzT4Au/p2I9cFR9lpmHenhP02r1Gn9IZtVn+k8kziu1FivMMDYxc2oq40UTct018Xf292/crzseNmnwBd/TsR66zsoy7DZRlOCy3L7c2sHg7FGHsUTVNXFt0UxTTG+eWd0RHLIPrAAAAAAAAABnzhbbRsZpnJcHpvJL9WHx+aUVXMReondXbw8Txd0T2prnfG/uUz3UF4LmynUVrU+Sa6xtNjCZTbpu1Wrd2qerX6a7VdEV00xG6Kd9W/fMxvjliN25wOFzPVdtFi3iqppsRgcPRE7+aiaq5n9c1NsYazaw+HtWMPRTbs26IooopjdFNMRuiI8G4FJcLLXV/SuhrGU5Zfqs5jnVdVqblE7qqLFMR1SYntTPGpp+Kau4ojZpwetQa20zbzyvH4TK8JiImcLTfoqrruxHJxpiPtaZnmnlmefdu3b/v4UmOu6q234XIcFVx6sLbw+X26Y5Y6rcnjT8v8AxKYn+q2flWAsZXleDy/B0cTDYSzRYtU9yimmKYj8kAwnoPNc82I7YacBnFXUbEXqMPmNqmqZtXrFW7dcp7u6J41M8k88Tu3zDezGHDUosU7ScoqtxTF+rKqOqbu3HVbnFmf1/kbA0/VcryHLar+/qs4a3Ne/n38WN4PvAAAAAAAAB8OfdUnI8x6hv6t7GucTd/O4s7gYT2hZ3nu2ra3OByeK8RZqvVYbLbHG3W7dmmeW5Pc3xHHqn5O1ENbbC9nt/Zro29k+LzC1jr9/F1Yuuu1bmimiaqKKeLG+d87uJv38nPzM5cCyMPO0vNJu8X2RGVV9S3/hbfG3eH/lva31tndvTekM5zm7MRGBwly/G/t1U0zNMfLO6PlBjHbPm2abWNt85Bk1XVrOHxE5bgbc1e4p4s/8W7PgmYqqmf5tMdxJtZ8F/HZJpLE5nlOfRmWPwlqb13CThepxcpiN9UUVcaeWI37omOXwPw4GOSzmOv8AOM8xFM3PYGE4kV1csxdvVc+/u8Wm5HytkVzTTRVNcxFERvmZ5twMwcDDWmJxdnNNIY69Vdt4W37NwXGnfxKONFNyiPBxqqZiPDU1AxHwSd1W2u9OEj/o/sLETydqjjU7v18VtwAAAAAAAAAAFIcJfZfn+0jrc63q8DT9j/ZPVvZV2aP+s6lxd26md/2lX6lnbPMnxOn9CZBk+Pm3OLwOCtYe7Nud9PGppiJ3Tyb45H36kzzLtN5HjM3znE04bAYWjj3blXLujmiIjtzMzEREc8yyrqnhWZzcx1ynS2R4DD4KJmKK8w4925VHd3UVUxT8XuvjBrwYl7KPXf3pkP6Nc+sOyj1396ZD+jXPrAbaGFs14Sm0LHWKrdjE5dgJqjdx8NhI40fFx5qbL2f4u/j9B6bxmMu1XsViMtw127cq5666rVM1TPhmZmQd4AAAAAAABy9UafyzVOQ4rJs9w3srLsVFMXbXHqo43FqiqOWmYmN00xPJPadQBmvVvBUyjE8e7pXO8VgLk8sWMZRF638UVRuqpj4+Mp/Oti20zQ+M9nZZg8Tfm1y04zJb9VdcfFTTuuR+a3oi+rtoGldI0VTqHPcFg7kRv6hNfHvT8VunfVP5AZI0pwi9d6Yvxg9QUWs4tWp4tdrG25tX6fBx4iJ3+GqKpXpovhI6Jz/qdnNbmIyLF1ck04unjWpnwXKeTd4aopVvtV4QGjc/sXMJgtGWM9mImmjFZrbpopo8NERvr/8ANTLPmV5Jm2rM4u29OZHevXK6uNGGwNu5cotRPa31TVMU+Gqr5QeluXY/B5nhKMVluLw+LwtfLResXIuUVfFVE7pfSwdRsz2t7PrFvN8qweZYSaqeNcjLMTF2ujd2rlFEzvj5JhZOx/hJYq7mWHybaJTa4tyqLVGaUURbmirm/wCNTHJu3/xoiN3bjnmA1QETvjfHMAAAAAAAKF4W+eafwelssyfUWW4rE15hVeu4TE4aqmKsLdtRRHG3T9tE9U3THbjfzTumL6QXafsvyHaR9jOuGvHU/Y/qvUfYt2KP+s4nG376Z3/aU/rBkTYntszLZtav5dewkZnkd6ubvsebnU67NcxumqirdPJO6N9Mx2uTdy77a7LPLe9TGfplPqpP2L+gv/Gzv9Ko9Q7F/QX/AI2d/pVHqAjHZZ5b3qYz9Mp9U7LPLe9TGfplPqpP2L+gv/Gzv9Ko9Q7F/QX/AI2d/pVHqAuHS+bU5/pnKM4t2qrNGYYOzi6bVU75oi5RFfFme3u37nTfDkOV4fI8jy7KcFNc4XAYa3hbU3J31cSimKad89ud0Q+4AAAAAABXu0LZDpXX+dWc01DaxdeLs4enDUzZvzbjiRVVVHJ3d9dSwgFLdjTs8+9sy/TJ/wBjsadnn3tmX6ZP+y6X83blFm1XdvV027dFM1VV1TuimI55me1AKY7GnZ597Zl+mT/sdjTs8+9sy/TJ/wBkc2i8J/Kcoxd3A6PwEZxetzNNWMvVzRh9/wDRiPdVx4fcx3JlVuI4T+vbt2a7drJbNO/7SjC1TH665kF69jTs8+9sy/TJ/wBjsadnn3tmX6ZP+yrNL8KzOLOIoo1RkWCxWGmd1VzAzVZuRHd3VTVFU+D3LTGg9a5FrrJacz07jIv2Yni3LdUcW5Zq/m109qf1T2pkEkAAAAAAAAAARTaFr/T+gMqjG6ixnU5ub4s4e3HHvX5jniin/nO6I5N8pDmuPsZVleMzDGV8TC4SzXfu1dyiimaqp/JEsEYbC6k29bVL9VNziV35muquvfNrA4amd0REdyN8REfxqp8MyCytQ8LDM679dOndOYOzZid1NePu1Xaqo7s00TTu+LfPxuVguFZq6i9E43JchvWu3TaovW6vyzcq/YuzSnB40DkeEt043LrmcYuI93iMbdq3TPb3UUzFMR8cTPhl2sx2I7OsfZm3d0vg7e/mqw9VdqqPlpqgEe2X8IPTOtMZZy3MLdeR5tdmKbdrEVxXau1TzU0XN0cvgqiN/NG+VzsU7edg1Whsvr1BpnEX8XklFURfs3t03cLvndFXGiI41G+d2/dExvjn54vLgua9xGtNBV4XNb1V7Ncnrpw927VO+q7bmN9uuqe7uiqmZ7fF39sFyAAAAAAAAOVgNOZJl+Z38ywGT5dhcwxG/q2Ks4aii7c3zvnjVRG+d/hQzbztCxezXSGDzjAYKxjbt/HUYSbd6qaYiKrdyvfydv3EflUP2WGfd7eV/O3Aa2zHLsFmVimzmODw2Ls01ceKL9qm5TFW6Y37pjn3TP5XP609OfAGUfodv1WWeywz7vbyv524dlhn3e3lfztwGputPTnwBlH6Hb9U609OfAGUfodv1WWeywz7vbyv524dlhn3e3lfztwGputPTnwBlH6Hb9V1MFhMNgcNRh8Fh7OGw9G/i2rNEUU0753zuiOSOWZlkXssM+728r+duNIbI9WX9cbPMp1FjMNawt/GdV41q1MzTTxLtdEbpnl5qIn5QTAAAAAAAAAAB/N23Rdt127tFNduuJpqpqjfFUTzxMP6VLtn225Rs3uU5fbw9WaZ7coiv2LRc4lFmmeablW6d2/nimI3zHc3xILIyLIsp0/h71jI8uwmX2L12b9y1hbUW6Kq5iImrdHJv3Ux+Q1BkWVaiy6vAZ7l+Gx+DrnfNrEW4riJ7sb+afDHKx5jOFNra7dmcNgMiw9vfyU9QuVTu8Mzc5fyQ+fsoNe/+Dkn6LX64NH4XYNs1w2MjE29M2qq4nfFNzE37lH5lVcxPxTCycJhrGDwtrDYOxasYe1TFFu1aoimiimOaIiOSIYn7KDXv/g5J+i1+um+xTbxq7We03Jsgze1ldOBxfVuqTYsVU1+4s11xumap7dMdoGpgAAAAAAAAAAAAAAAAAAAAAAAAAAAAAAAAAAAAAAAAAAAAAAAAAAAAAAAAAAAAAAAAAAAAAAAAAAAAAAAAAAAAAAAAAAAAAAAAAAAAAAAAAAAAAAAAAAAAAAAAAAAAAAAAAAAAAAAAABA9qm1HIdm+Ewteb1138Ziq4i1hLG6bk0b91Vye5THL8c8kdvdK9PZ1l+ocnw2aZPibeJwWIpiu3con9U9yfADogqvhGbQMfs+0NRisntUTmGOv+xLV6vlixvpqqmvd/GmIp5Ink3zvnfu3SFp01017+LVFXFndO6eae4/1UHBVxd7HbIsNiMVduXsTcxuJru3blXGqrqm5MzVVM8szO9b4CO670dk+t8gvZTn2G6rYr5aLlPJcs1dqqie1P8A+0pEAwRtI2K6t2f46rG4K1ezHLLdc12sfgqZ41vdyxNdMctEx3ebknlftpjhDa+0/hqMJdxeGzO1aji0xmFma64iO1NVM01T8sy3i42P0pp7ML03sfkWVYm7M7+Pewluurfz88wDE+ebSdpW1uqckwdu5csXpiK8HldmaKKo38nHqmZndvmOed3M0TsB2L2dn1j7K5zNrE6ivUcWaqOWjD0zz00z257srfy/L8FltiLOX4TD4SzH8Sxbiin8kQ+kAAAAAAAAAAAAAAAAAAAAAAAAAAAAAAAAAAAAB8mcZjhsnyrGZlj65t4TCWa796uKZqmmimJmZ3RvmeSOaHP1jqfK9IZDiM3zzERYwlmPjqrq7VNMduZZczLbxtB11nt3LdneUxYs8s026MPTiL00ckb7k1RNFMfJu5d2+QT/AGc8I3K9Ta0xWU5thaMrwOIucXLcRcq5Z7XFuzv3RNXPG7kjfu5edft2ii7art3KYqoriaaqZ7cTzw88NabLNd6fwt/Os/yKvD4aqvj3btmq1VTbmqe3Tbn3MfJuhdnBw25dUjC6U1nit1cbreBx92rn7UW7k/sq+SQU7rXKc52N7WK6ssuV2bmFuziMBemJ4tyzVMxETy8sbt9Mxv7UpFsa0Hjds2tMdneq8xm5gbNyLmMnqkRexFU8sW6Yjlpo3bt89qOSOXljV21jZzlO0fTs4DMo6ji7W+vCYyinfXYrn9tM8m+nt/HESxXnultd7H9Q04uIxeArt1T1LMMJMzYuxE/zt26YnfHuau7ywD0Dy7A4XLcDh8FgMPaw2Ew9EW7Vm1TFNNFMRuiIiOaFU8JnXGC0vs5zDLerx9ls4s1YXD2aZ91xKo3V1z3IinfG/tzPxs6U8JLaHOBjCxicvm7McWMR7EjqnNu38/F39vmfZs+2V6w2s6j+z2sbuNtZbXVTVexeL3xcv09qi1TPNTu7cRER2gWRwK9OXsJkGeagv0zTbx92jD2N/bpt8bjTzc3Gq3c/8WWlXx5NlmEybKsJluW2abGDwtuLVq3TG6KaYfYAAAAAAAAAAAAAAAAAAAAAAAAAAAAAAAAAAAAAAAAACj+EHtpjQUfYXIItXtQ3aIrqqrjjU4WmeaZjt1TzxEguy/iLOHp41+7btU92uqKY/W/21dtX7cV2blFy3P8AGpmJiWDMu2abUNpdn7N4mzisVavRxreIzHExb6pH9Cmqd+7n5oiHW2caG2r6V2h4TKsqtYvKrtc9Uu3rk8fBzapq5aqt0zTVHLzc/L4QTrhH7DeP7K1XozC+75bmOwFqnn7ty3Hd7tPb545eeKcHbbdc0nesac1VfquZBXVxcPiKp3zgpntT3bfm/E2fRE9TiK5iqrdyzEbomfiZb4R+w3j+ytV6Mwvu+W5jsBap5+7ctx3e7T2+eOXnDUdm7bv2aLtmum5arpiqmumd8VRPNMT3GaOFHlu0nMM1w9eSYXE39OYbi3bP2M41V2Lnbm5THut8Tzbt8bp+NCODttuuaTvWNOaqv1XMgrq4tjEVTvnBTPanu2/N+Js6zdt37NF2zXTctV0xVRXTO+KonmmJ7gMG28Jtl1xZpye/TqjFYSrdbqpxUXLNrd/Tqq3RPJ3ZlobYVsMwuhZt5xn1drG6gmn3MUctvDb+eKZnnq8P5F3gAAAAAAAAAAAAAAAAAAAAAAAAAAAAAADKvDdzbERd0xlFFVUYWqm9iq6Y37qqt9NNO/4o435WqlZ7ZNk+C2mXsirxeLrwc5feq6rXRG+q5Zq3caiO1E76ad09rl5+YH6cHbL8BgNjunPsb1OqnEYf2Rero3Txr1U+73zHbiY4vg4u7tKm4SW2q9bv4jRui71fsiqeo47G2ftomeTqNrd2+1NUfFHbWttSzPCbLdjePnTuHt4OnDWacJgbduOSiuueLFXLzzG+apmd8zMb5UXwQNF2c9z7MdXZtEYirL7sW8PFz3UzfqjjVXJ39uImN3hnf2gcmng16jnZzOc9U3ai/wCujKN0b+o7vteN/wCL293N2udx9hW17HbOM2nKs5i9d0/cuTTesVRPHwte/dNVMTzcvPT/AM+fdrBO1bIsRrPhA6jyzS1q3fxV6/XNFEVxTFddu1E3IiZndv301fKDdOTZrgc7y2xmGVYq1isHep41F23VviYfazdwWdnOrtO3cTmuoMXjsry+qaqLeUVVbovVRvjqldM/axHLu3cs8/Nu36RAAAAAAAAAAAAAAAAAAAAAAAAAAAAAAAAAAAAAAAAAAAAAfNmdWLpy7FVZbRZrx0WquoU3pmKJr3e5427l3b9299IDAtO0LXegdrOYZvnly9Xm9dziY/C35mLWItxPJTEc0UxH2sxzflidqbPda5RrzTlnN8jvca3V7m7Zq/6yxc7dFcdqf1THLCMbbNlGXbRsmmqmKMNnmHpn2Nit3P8A0Ku7TLHuldRao2M68uxNquxiLNXU8ZgrszFvE29/NP7aao5vywDe+sbOc39MZla0xiLGGzmuzMYW7fp41NNfd3d3n3b+Tfu3xMPOfUeJ1Hld3NMgz29jLddeM9k4zD4iqZmu/G+OqTv55njTy9t6FbPda5RrzTlnN8jvca3V7m7Zq/6yxc7dFcdqf1THLCHbddkWB2i5VOKwkW8NqLD0f8DEbt0XYj/u6/B3J7QO1sLzfLc22V6cnKb1qunDYK1h71FHPbuU0xFUTHanfvlPXnnoPWGo9j2tb1u7Zu2pt3OpY7L7u+IuRE/t7kt2aG1dlOtdP2M3yO/F2xcjdXRP29qrt01R2pgHSzzKsFnmU4rLc0sU4jB4mibdy3V24n9k+F5757g8bso2u3bOGuVTeybG03LNczy3LfJVTv3bueirdPNzy9E712izaru3q6bduimaqq6p3RTEc8zPah5+7V8w9srbbj507TOJpx2Jt4PCTRRP/Eimmm3x93Pu5Jq39wG/8FibeMwdjE2Z32r1um5RPgqjfH7X4VZTl9Wb0ZrVgsPOZ0WpsU4qbcdVptzO+aIq592/tP7yrCRl+V4PB0zxqcPZosxO7dvimmI/5PqAAAAAAAAAAAAAAAAAAAAAAAAAAAAAAAAAAAQ/a9qW5pHZvn2dWJ3YjD2OLZnuXK5iimebtTVE/IkmEzTAYzG4vB4TGYe9isHVFOItW7kVVWpmN8RVEc07kY2x6Zvaw2a55kuE/hV+zFVmN+7jXKKorpj5Zp3fKDMnBQ0LgtYamzPUOoafZtvLaqZotXp40Xb9czPHr38tW7dM8vPM+Dc2c89Nlu0fPdk2fY+i1g4uUXZi1jMBieNRPGomY+OmqN8xzJNqXaxtD2s4yMkyLDXMPh70xTODy2md9UTyf8S5PLxefuR3eYGh9oG37RukL1eDsXrmcZhb5JsYHdNFE7926q5PuY7fJG9CNPcKzKsXmduxnensRl+Ernd7ItYmL00eGaeLTyc3NL8dmnBhwNnDW8Zr3E14nE1b59gYWuaLdEdrjVxyzPPzbu1yyj/Cb2Pad0jprDai0varwNMYinDX8LNyquivjRVMVUzVMzExu3bt+6Y7m7lDWWW47C5pl+HxuAvUX8Jfoi5bu0TviqmeaVZ7R9hektc4+rMMRRfy3Mq533MRgppp6rPdqpmJiZ8POjfA2zLF43ZjjMNiq6q7OCx9dqxNU7+LRNFFU0x4Imqfyr5BW+y/Y3pjZ5erxeW272MzOqOL7MxcxVXRG7liiIiIpify+FZAAAAAAAAAAAAAAAAAAAAAAAAAAAAAAAAAAAAAAAiO1jV1Oh9A5rnu6mq/YtxRh6KomYqu1TxaInd2t8758EAje17bPkWzun2LVTVmOdVRvpwVmqI4kd2ur+LHyTMs9Y7hRa2vYqa8JhMmw1nfyWuoV18nhma/9n4bBNnF3axqjMtQasxF3EZZh7sVYjfXMV4q9Vy8TfHNTEc+7tTER4NdUaE0nRl04GnTeTxhJpmmbXsO3umJ5+14QVnsM26e2DmU5LmuU1YTNooquRcw0VV2KqY59+/lo+WZjm5V4IxojQendEW8ZRpvLqMJ7KudUu1b5qqnuU755YpjtRzJJfvWsPam5fuUWrcbt9VdUUxG+d0cs+EHn/Ga0af4RN7M9Q01Tbwuf3LuI40bt1PVZ91u8ETE/I33gsZhsdgrWLwd+3fw12mK6LtuqJpqjuxKgeENsLvavx1Wo9JdSpziqIpxWErq4tOI3ckV0zPJFe7dExPJMdyeegcFs32q0xOU4bJdQWcPXO6q1x6qLE793LM8bibublBP+FVtBwusc6y3Semrns2zg7/Gu3bM8am9iKvcU0UbufdvmN8c81eBonQmzbIMiy/TmKvZTg5z7LcBbw84yLcRXxuJEVTybomd+/lmN/LPdlXOwXYLGkcZY1Bquqzfzqj3WHw1ueNRhp7sz26/i5IaCAAAAAAAAAAAAAAAAAAAAAAAAAAAAAAAAAAAAAAAAAAAZa268ILF4XMsRp7QV2mi5Zr6niMxiIqq40Ty0W45ufkmfyLp2659f03sn1FmWDqqpxNNiLNuqnnpquVU29/P2uNvU3wR9muW3snjWubWaMTi671VvAUXKYmmzFE7pubv501b4jubt/PPIFG3NZbS8hxFvM8VnGpsJVdmJou4q5d4lz5K/c1fFuaZ2DbeLGtL1vItUdRwmf1f9Rdp9zaxfgj+bX4O32l151lOBzvLL+XZrhbWKwd+ni12rlO+Jj/dh7bpsix+zrNvsnlHVruQ3LnGs36ZnjYerfvimqY5t3akG1NZaXyrWGQYjKM7w9N/C3o7f21FXaqpntTDCe0bQ+odkGssPfw2Iv0W6LvVcvzKzyb93anuVbueOaYaE4Om2+jVFuxprVl+mjPqI4mGxVc7oxsR2p7lzzvjXRrLS+VawyDEZRneHpv4W9Hb+2oq7VVM9qYBnXIeFfZoymzRnunL13MaKIi5cwt+mm3dq7dW6Y307+fdyoBq7V+uNvec4bKsnyqu1llu5E04axvm1RVu/wCsvXJ5OTl7ngjfPL+OYbGdZ6W2qZflmQYecXVXd6tgsdVRvsxRTPLVd5Jind247fa3zO5uDK8LGCwFmzxLFNdNEcfqFuLdE1buWYpjmBCtjGzfBbN9LxgrVVN/MsRMXMbiojd1SvdyUx/Rjl3R4Zntp+AAAAAAAAAAAAAAAAAAAAAAAAAAAAAAAAAAAAMzbedv9zLcdd05oG7TcxlFU28TmFEceKK+bqdru1RPPPNv5IBoHUGp8i07bivPc3wGX0zG+PZF+miaufmiZ3zzTzOBgtrGgsZiIsWNWZTNyZ3RFd+KIn5at0MuaT4P+uNcf/a+o8dGW04ieP1TH1VXsRc38vG4u/fy7555h09Q8FfUeCwdd7Jc6wGZ3aY39Rrt1WKqvBEzNUb/AI5gGw8PftYmzRew92i7ZrjfTXbqiqmqO7Exzq223bJ8u2kZNx6It4XP8NRMYXGbueOfqdfdon9UzvjtxOP9P6r1xsg1FcwVNWKwNy1VHV8vxcTNm5HP9rzbp3/bU93nbR2SbTcn2kZH7KwE+x8xsxEYvBV1b67VXdif41M9qf2SDGOjdUan2Ma6v2b9i7ZuWq+p47AXZ9zep7sdrm5YqhujQmr8p1vp6xm+SX4uWbkbq6J+3tV9umqO1MIptt2T5dtIybjU9TwufYaifYuM3c//AOTr7tM/q547cTkLRuqNT7GNdX7N+xds3LVfU8dgLs+5vU92O1zcsVQC6dv+wC7j8bf1FoPDUzeuzNeLyyjdHGqnnrtdrl7dPd5Y7imtHbV9dbOePlmHxNymxbqnfgMyszVFuebdETuqp+KJhuTQmsMp1vp6xm+SX4uWbkbq7c/b2q+3TVHamH35vp/Js53fZfKcBjuLzeycPRc3fnRIMSZ/tx2i66s1ZNgqqbEYmmbdVjKsPVFy7E88b99VXd5pjnlc3B22H3tLYm1qXV1uj7M8XfhsLMxV7G3xy1VTzcfdPyL3yjIspyamqMoyvA4CKueMNh6LW/4+LEOiAAAAAAAAAAAAAAAAAAAAAAAAAAAAAAAAAAADO22vhD2tNY2/kmjrdjF5naq4t/F3fdWrMxz00xH21X6o8INC4m1F/D3bM13KIuUTRxrdU01U743b4mOafCz/AKE4N+X5PrjHZtqDFU5tltq5x8Dh7sTM1zPLNV7fzzE/l557ij7+1ba9bojNLuY5vbwu+KouTgaabM7uT+ZxdyzdlXCaru4i1l20CzappqmKacyw9PFintb7lH699Ph5ARnhE7Ebmmb1/UWlrFVzJa5mq/h6I3zhZntx/Q/YkPBv259S9i6T1riv+HyWsBmN2r7XtRauzPa7VNXyT4NSUVYXMsBFVE2sTg8Rb3xMTFdFyiqOeO1MTDHXCJ2JXNM3r+otLWKrmS1zNWIw9Mb5wsz24/ofsBs1wNcaSyrWmn8RlGd4eLuHux7mrd7q3V2qqZ7UwzHsL4QtvIsrpyPXlzEXsLh6YjCY+iibldNMf93cjnmI7VXP2vik2T8IbH6j2v5flWnMqu4rTuIqjCxamiKb9UzPLf3z9rER2pnm37+UFPZtst1tojall2WadoxF3MLl7qmW42xyRVEc9VU81MRH22/k3b268npx1GVYOnNrli7mMWaIxFyxTNNuq5ujjTTE8sRv37t76t0TMTujfHJvf6AAAAAAAAAAAAAAAAAAAAAAAAAAAAAAAAAAAAAAAAAAAAAAAAAAAAAAAAAAAAAAAAAAAAAAAAAAAAAAAAAAAAAAAAAAAAAAAAAAAAAAAAAAAAAAAAAAAAACvtvmp8RpLZTnmZYC5NvHVUU4axXTO6aK7lUU8aJ7sRMzHhiAQva3wiMm0djr+U5Bhqc5zezM0XquqcWxYqjtTVHLXVHbiN27u743KIzThJbRMZdmvDY7AZfTP8TD4OiqI+c40/rf5wd9kdO0jM8XmGc3btrIcDXFN3qc7q8RdmN/Eie1ERumZ5+WIjn3xsXItnukMiw9NnKtN5VYppjdxpw1Ndc/HXVE1T8sgxtl/CN2kYW7TXfzXC42mOei/grURP5lNM/rXLsw4TWW51i7OXa0wdrKMTcmKacbZqmcPVVP86J5bceHfVHdmF05tobSmb2KrWZacyjEUVRu314S3xo+KrdvifDEsqcJDYng9F4KnUmleqU5PVdi3icJXVNfsaqr7WqmqeWaJnk3TvmJmOWd/IGzaZiqmKqZiYmN8THbf6pTgl6pxOodl/sTH3KruIyjETg6a6p3zNrixVRv+LfNPxUwusAAAAAAAABnjhrY27Z0BkuEomYt4jMePXu7fEt1bo/LVv8AkaHUxwsdMYjUOyq7icFbquYjKcRTjZppjfM2opqpr/JFXGnwUyD9uCpkGDyjZDluNsW6fZmaV3MRibu7lqmK6qKY39yKaY5O7M91xOGVn05ds2weU2q+LczXGUxXT/OtW448/wDm6mgXB226ZJpTSVOmtXVX8PawlddeExVu1NyniVVTVNFURyxMVTVMTumN09rdywjbjrmra/tDyvBaasX68Fa4uDwNu5Txarty5VHGr3drfPFj4qYmd3NAaH4JWm7eS7KMPmNVuKcXnF6vE3Kpj3XEpqmiiPi3UzVH9eXG4aOV4fEbOsrzKqin2XhMxpt0V7uXiXKK+NT8s00T/ZXPk+Fy/RujsBg8RirGGy7K8Jbs1Yi/XFuimmimKeNVVPJG/dv5e6yjwq9qmVaujAac01iacZgcJenE4nFUf9Xcu8WaaaaJ7cRFVW+ead8buYF1cFDF3MTsVyqi5MzGHv4i1Tv/AJvVKqv/AHSt9X+wXTl7S2yfT+XYyibeLmzOJvU1Rummq5VNfFnwxFUR8iwAAAAAAAAAGa+Ersl1Zr3XWBzTTmFw97CWstt4auq5iKbcxXF27VMbp8FdLSiHbVdf5bs60rdzfMqZvXaqupYXC01bqr9yY3xG/tRG7fM9qO7O6JCWYO3Vawli3X9tRbppn44h+rJ2x3bVrHXO2fJsuzLGWLGT4mcRNWBw9imKN1Ni5VT7qYmud0xE/bdpobahrXBaA0djM9x9PVZt7reHsRO6b92r7WiJ7XNMzPaiJkErHn9nO3PaLnGZXMVbz6/g6ImaqcPg6KaLdunubt2+Y8NUyufg9be8fn+d2NM62uWruLxPucHj6aItzXX/AOHciN0b57UxEcvJy794NNAAAAAAAAAAhu2XAXcy2U6rwuHiartWXXqqaY56pppmrdHx7tyguBDm2Gt4vVGUXK6acXepsYm1TM8tdNPHpr/JNdH5WrqqYqpmmqImmY3TE80wwvtd2d6h2S61qz7TE4uzk83Zu4LH4bf/ANG43/dVzHNu3zHLyVR8sQF88MPA14vZDF6iN9ODzGxfr8ETFdv9tyH9cEHObOYbI7WAorjq+WYq7Zro38sRXV1SmfinjzHySmmV5fG0DYvluE1Bdm7cznJrFWIvRTET1Su1TV1SIjdG+KvdbubfDF9OJ1xsN1pirFi5cwGKn3FXGo4+HxluJ5KoiY3VR3J543zHJO+Abg2r38LhtmOq7mPmmMN9i8RTVxu3M26oiPjmZiI8Ms58B+u9GdaropmeoTh8PVXHa40VV8X9U1Kq1xtX1ttIs2MozHEdUw1dyni4HA2OLF6vf7nfEb6qp380b92/tb2ruDVs5xGgNF3a83oi3nWaV038Tb37+o00xMUW5ntzG+qZ8NUx2gW6AAAAAAAAADia6yvEZ5onUOU4KaIxWPy7EYW1Nyd1PHrtVU0757Ub5hU3Br2V6g2cYvP7moa8DVTjqLNNr2Ndmvlomvfv30xu+2ha+vsyxOTaF1HmmBqppxeCy3E4mzVVTxoiui1VVTMx2+WIYv7JHaL8IYH9Do/2Bu0YS7JHaL8IYH9Do/2OyR2i/CGB/Q6P9gbtGEuyR2i/CGB/QqP9n74PhL7QrF6K7t7K8TTHPRdwkRE/mzE/rBuYUjsZ2/ZXrrHWsmzrDU5TnlzktRFfGs4me5TM8tNX9Gd+/tTM8i7gAAAAAAAAc/PskyvUGX1YHPMvwuYYSZ43UsTai5TFW6YiYieaeWeWOXlUxq/gx6Ozfj3civYzI8RPNTbq6vZ3+GiueN+SqIXuTMREzM7ogGINR8HbaBpbE+zdPXLWaRanjUXsvvzav0eHi1bp3+Cman+ZDt02k6ExlOX6mtXcdTb5KsNm9iq3fiPBXyVb/DVxmntYbZdC6U49GPz3D4jFU8nsbBf9Iub+5PF5KZ/rTCgNpHCVs6gwl3L8o0lgL+Dq3xFzOqKcR8sWo5In+1ILP0XwltG551OzndOJyHF1ck9Xjqtnf4LlMb/lqpphdOW5hg80wNnG5ZirGMwd6ONbv2LkXKK437uSqOSeWJee+k9lWttc4mcVlWQ12MJeq4/sm9RGGw8RP83fu3x/ViW39j+lMVofZzk+nswv2MRisHF3qlyxv4kzXdrucm+Ink4+7m7QJkAAAAAAAAACiOFRtOxmjcjwmR5BfqsZxmlNVVeIondXh7EckzT3Kqp3xE9rdV290qQ2YcH3Ueu8stZ1mGOtZPluJ93au37c3b16J/jxRvj3M92ao38+7dO99XC6mq7tnsUYuqacPGBw9NM9yjjVzO75ZqbXwlmzh8LZs4WimjD26Iot00fa00xG6IjwbgYDwWlo0Vwi8i09Ti5xsYHPMBT1ebfU+Pxq7VX2u+d3227nnmbw1HlFjP8AIcwynF3L9vD42xXYuV2Lk0VxTVG6d0x//ru74Y113/8AfBw34/y39w22DCOQ4jNdg22+MFi781ZfF2m1iZjkoxOErnkubu7EcvgqpmN+7fv3dz8zF/DTu2K9peVUWppm/byuiLu7tb7tyaYn9c/K2Dp/qkZDlvV9/VvY1rj7+fjcWN/6wfeAAAAAAADGnCCw20K5tez+rTtnVdWVz7H6jOBoxE2f4Pb43F4nuftuNv3dverv2HtY+99c/mYv/Z6HgPPD2HtY+99c/mYv/Y9h7WPvfXP5mL/2eh4Dzw9h7WPvfXP5mL/2PYe1j731z+Zi/wDZ6HgMJbOMLtNp2haXqzKxrKMDGaYWcROIoxXU4t9Vp43H38nF3b9+/k3N2gAAAAAAAAAVTFMTNUxERyzM9oQzbPjr2XbKNV4nC1TTepy+7TTVHPTxqeLvj4t+8GZNt/CBzfO80xWT6KxlzL8ls1TbnGWKppvYqY5JqiqOWijubt0zHLM8u6ILp/YztE1TajH2MixUWr3u+r467TZmvfy8bdXMVTv7u5POB5orAZ9qbNM+zSxRiKcni1GGt3I309Wr40xXu7c0xRyeGqJ54hswGCsfwd9o+EtTcoyaxiYjlmmxjLUz+Sao3/I5Gl9ca72TZ3GE6pjsHFqd93Kswpq6lVTP9Crm3/zqd0+F6GKy4QuisBq7Zvm12/Yo+yOWYa5jMJf3e7oqop400b+5VFO6Y+Ke1AJBsu1zl+0LSOHzvLaZtVTM2sRh6p31WLsbuNRM9vniYntxMc3MlrJvAgxt6My1VgeNM4eq1Yv7u1FUTVG/5Yn9UNZAAAAAAAAAMmaR21a1zPbThdO47HYajK7mbV4Wu1GFoiqKIrqiKeNu37+SI387WbCm3qMmyDa1f1DorO8Pdx1vMJvYnCRRXTXhMZbr31zyxEVUzXTM8kzyzPa3A3WKW0nwj9C5nkti/nmPryfMd0RewtzD3bkRV25pqopmJp7m/dPdh2Pb+2Z989H6FiPqwWiKu9v7Zn3z0foWI+rdTTG17Q2qM8w2T5FntOLzLE8bqVmMNeo43FpmqeWqiIjdTTM8s9oE9AAAAAAAAAAZt238Hb7P5jic+0PXYw+Pv1TcxGX3Z4lu7XPPVbq5qapnnieSZ5d8Lb1BtX0Lp/FV4bNNTZfbxFE7q7dqqb1VE9yqKIq3T4JfZpXaLpDVd+LGQagwOLxM8sWIr4lyfioq3VT8kAwzVp/adom7XYsYPVWUxE8s4Ob1NuZ8FVueLPySV4fajqyPYl6nWOa26+Sbd6cRco+Xje5iPjeiIDJeyDg1Y2vH4fNdoUW7GFtzFdOV264rruz2uq1RyRT4ImZnt7msrdFNu3TRbppoopiKaaaY3RERzREOHrDV+Q6Oy2cdqTM7GBscvEiud9dyY7VFEe6qn4ocnZXtAwO0fJcwzXKsLfw2Dw2OrwdHV5jj3Ipot1ceYj7Xfx927fPN4d0BNAAAAAAAAHz3MbhbV6LN3E2KL07oiiq5EVcvNyPoYf2xY6jLeFXOOzWri4TC5ll96uauaLVNFmqfk3RP6wbgfzcoou26rdymmu3XE01U1RviYnniYf7RXTcoproqiqiqN8VRO+JjuwyztG2oaxynhGRprL86rs5J9kMBZ9ixYtTHEuUWZrjjTTNXLNdXb7YJhrvg0aUz/E3MXkWIv5Bibk76rdmiLuH392LczE0/FFUR4Fe18E3Nou7qNU4Gbe/7acLXE/k43/NrkBnbR/Ba09luJt4jUua4rOZonf7Ht0ex7U+CrdM1THxTDQOXYHCZZgbGCy7DWcLhLFMUWrNmiKaKKY7URHM+gAAAAAAAAAAAVDq/g86C1Dx7mGwF3JsVVy9Uy6viU7/wc76N3xRC3gGNNXcFvU2XTXe0zmWDzi1HLTauf9GvfFG+Zon4+NCN4HXe1nZTft4bNJzK1haZ4tOHzazVesVeCiue1/Uqht3Ps+yjT+EnFZ5meDy/D9qvE3qbcT4I3zyz4IUprnhK6KwVi/hMpweI1FVVE0zT1PqWHq8E1Vxvn5KZgHM0Vwp8lxvU7GrsqxGWXZ5JxOFnq9n45p5KqY8EcZeml9W5BqrDdX07m+DzCiI31RZuRNdH9an7an5Yh5/ajx+J2iajjrb0dgsDfq37sLkuGuTNUd2qmJmPlimlojgubJ9U6M1NjM/1LhrGCsYjL68LRh5uxXe41Vy3XEzFO+IjdRPPO/ljkBpUAAAAAAAAAAcbWWocJpTS+Z57mO/2LgbM3aqaeeueammPDMzER4ZYS1TtL19tKz2qxhsVmVVN6qeo5XlfHimKe5xaOWv46t/yA9Bh54e1VtJu+7nTWdzM8u+qmd/65Pan2kd7Oc/k/wD0g9Dx54e1PtI72c5/J/8Apaq4Kuns701s8zDB6kwOJwOMrzS5eot4iPdTRNqzET8W+mr8gLlAAAAAAAAAAVhtJ23aR0JibmBxeIu5hmtHJVg8FEV1W5/p1TMU0/Fv3+B+nCG1tf0Ls1xmOy+vqeZ4u5TgsJX27ddcTM1x4YppqmPDuZn2E7E7+0q3fz3P8diMJksXpoiu3um9irnPVumrfERG/lqmJ3zvju7gnGM4WtfVJjB6Ppi3HNN3MOWfki3yfllpXSGb1Z/pPJc4rsxYqzHBWMXNqKuNFE3LdNfF39vdv3b2MeE1s40/s7xGnbOnLeJpjGW79V6q/em5NU0TREeCPtp5mutk/vWaN/E2D9BQDg4TbLpTE7ScRoyMVVTjLdUWbeJnd1G7f/jWYq/nRyR3JnfHPu32Qx3wtdnOE01meC1bkFuMLh8wvzaxNq1HFpoxG6aqa6d3NxoirfHdp39to3Yrqi7rDZjkOcYurjYy5Zm1iKu3Vct1TRVVPxzTxvlBNwAAAAAAAAfzduUWbVd29XTbt0UzVVXVO6KYjnmZ7UA/pE9XbOtI6uiuc/yHBYm9Vz4iKOp3vnKd1X60X1ht60Dpnj2/st9lMVT/ANxltPVv/Pvij/zKO1hwp8/xvHs6WynCZXanki/iJ9kXfjiOSmPimKgSnW3BZynqN7F6a1Bcy+miJqm1mURXajykbppj44qUNaz/AFVstzy5gsg1VZri3O+ZyzGRicLXPhpn3Mz8dO9IsHpPaztbvUYjHRmmKwdc8anEZjcmxhqfDRTO6Jj+pTK3dFcFbK8L1O/rDOL2PuxyzhcFHUrXxTXPuqo+KKQS3g1bU852k4LO7Wf4fB0YjLOoRF7D0zT1WLnVPtqZmYiY6n2t0cvMulw9J6SyDSOCqwmm8qwuX2a93H6jT7q5u37uPVPuqt2+eeZ53cAAAAAAAAAABDto+0jTez3BW72ocZVTfvRM2cJYp4967u7cU8m6PDMxHhUrjOFnl1F2qMFpTF3re/kqu4ym3M/JFFX7VNavt5rtX29Y/L8Nd338XmFzCYea59zZsWpqiJ3dyKKZqmI55391ojKeC9onC4SijMMTm2OxO73d3q1NumZ8FNNPJHgmZ+MEU7Lax3m3fpKPqjstrHebd+ko+qTjsZ9n3/g5p+mT/sdjPs+/8HNP0yf9gfBsw4RFrXWuct05RpqvA1Y3qu7ETjYucTiWq7n2vU437+Ju5+2vpV+i9hujtHalwee5Nbx9OPwnH6nN3E8en3VFVE743dyqVoAAAAAAAAAMncNXSt+nMcl1Vh7dVWHrtewMRVEclFVM1V25n44qrj+zDWLn6gybL9Q5Ni8qznC0YrAYqjiXbVfNMftiYndMTHLExEgrLYLtfy/aDlmHyvEzdtamwuF4+Kt1UTxLtNM00zdpq5uWaqeSd0xMzzxG9n3b5hcds94QEajwdv3F+/azXDTPJTXMbuqUTP8AWpq3+CqO6vzZTsQw2zjX2OzzLM3uYrL8Rg68LRhb9qIuW+Ncoq3zXE7qvtN32sc6YbU9neT7R8gjLs4iu1eszNeFxdqI6pYrmOWY388Tyb6e3ujmmImA4mSbdNn+Z5LbzC7qDD4GqaONcw2Jiqm7bndy08Xd7r46d8Syjtm1bVtb2q4aNP2LlWHnqWW5fTXG6q7vrn3cx2t9Vc/Ju3phj+Cpq23jKqMBnWR38Lv9zcvVXbVW7w0xRVEfllcexTYRl2z7GxnGaYqnNM+imabdyKOLaw0TG6eJE8s1THJxp7XNEcu8Liy/DU4LAYbC0TvosWqbUT3YpiI/5P3AAAAAAAAABjvbNkOYbGdqmF1vpa/howePv13YwtdcRMV1ct23NG/fNurfMxMfa74jkmKZnYN+7RYsXL12ri27dM11TPaiI3zLzwx93UW2jajc9ixN7H5hdq6hbuVbreGsU75iJn+LTTTz92d/PM8oaTybhS6PxOBorzXL82wOL3Rx7dFui9RE/wBGrjRMx8cQ+/sndAdzOP0WPWQjAcEun2NROP1dVF+Y91TYwO+mme5EzXvn490Pp7EvBd92J/QafXBLuyd0B3M4/RY9ZKtnG2LTG0LPL+VafjH+yrOHqxVXsixFFPEiqmmeXjTy764VP2JeC77sT+g0+unexvYdh9mmp8VnNjPb2YVX8HVhJtV4aLcRFVdFfG3xVP8AM3bvCC4wAAAAAAAAAGH9q93rL4Uf2Xx1NUYOjMMLmE1bvtrUxRNcx8UxXHxw3ApbhJbJru0HKMPmWR00dcOX0TTRRVMUxibUzv6nvnkiYnfNMzycsxPPvgLlw1+1isNaxGGu0XbF2iLlu5RO+mumY3xMT24mGIdgGOo0TwhL2WZjXFim7dxOU1VV8kRXx/cx8tVFMfLC1eB/h9SZbGqso1JbzXDWsH7FjDYXGxXTTa3ze4/U6auSIndTv3c/IjvCj2Q5nez67rLSuDu4u3fiKsfh8PTNVy3cpjd1WmmOWYmIjfu5YmN/NM7g1ew3tcx9rN+FFFeT1xcrozPBYaK7fLxr1HU6J+WKo4v9lE6tsW0SMrnKZ1RmEWIp6lzU9W3c27qm7qm/+1vWrwYNkOaXtR4bWGpsJdwmCwkzdwVnEUzTcxF2Y5LnFnlimnfviZ553buTeDXYAAAAAAAAAKo27bW69ln2D6nk1OZ/ZLq+/jYnqPU+p9T/AKNW/f1TwcyqOy2vd5tv6Sn6pf20LZxpvaB7A658LdxHsHqnUOp36rfF4/F42/izG/7SlDuxx2cfBWL/AE27/uCsuy2vd5tv6Sn6o7La93m2/pKfqlm9jjs4+CsX+m3f93+XODhs5qt1U05bjKJmJiKqcbc3x4Y3zuBWfZbXu8239JT9U0zpLN51BpTJc5mzFicxwVnFzairjdT6pbivi790b92/dv3QwztA0JgtlG0/B4TUOEnPNM3916iKq6rVd2xM7qo30TG65T8e6eSd26dzdencPgMJp/LMPksRGV2cLat4TdVNUdRiiIo5Z5Z9zu5Z5QdAAAAAAAAAAGZOGVoXFY/C5dq/LrNV2MFa9iY6KY3zRa401UV/FE1VRM/0o8KH6S4UGc5JpSxleYZHYzPHYa1FmzjasTNvfERupm5RxZ40xyb5iqN/x8rZN23RetV27tFNduuJpqoqjfFUTzxMduFU5rwfdnWY5hVi6slrw1VdXGrtYbE127cz/Vid1MeCncDP3Bs09mOvdr93VebxVesYC9Vj8TfqjdTXiapmaKY8MTPG3dqKfDDUO1baTlOzXKcNjc5w+MxE4quq1Yt4ammZqqiN/LMzG6PDy/EkmmtP5VpjKbWWZBgbOBwNrlptWo7c88zM8szPdmZlEtsGzHCbTcFleEx+Y38DZwV6q9M2aIqqr3xu3b55vySDJGXTm23bbZZvYqxNFnEXaar1FEzNOFwduY3xv+Lk38m+qrtb2+IiIiIiIiI5ohE9nez/AE9s/wArqwWncJNubu6b+Juzx71+Y5pqq8HaiIiI3zujllLAAAAAAAAAAAYN2i5Hn2xHaz9lMj41jCVXq8Rl1+aeNbuWqvtrNXd3RPFmOfmnk3xL+Npu3fUu0DT1OR4nCYLAYK5VTVfpwsVzVfmJ3xEzVM7qd8RO7uxHK3LnuS5Zn+XV4DO8Bhsfg6+WqziLcV07+1O6eafDzovp/ZNoXT+Z0ZhlOmsFaxlFXGou18a7NE92mK5mKZ8MbgRzgzaFv6K2dW5zOzNnNc0uey8RbqjdVbpmIiiifDFPLMdqapjtK34Qe3jEYO5nui8gwFzD4qmqrCYnH3Lkb4pmPdRbpjmmYndxpnk7m/ljUarsVsM0bj9bY7U+b2MVmWMxd7q9WHxN2PY9NXJzUUxEzHJzVTMArvgbaGxOWZZmGrcxs1WqswojDYKKo3TNmJ41dfxVVRTu/qzPNMNKv5tW6LVui3aopot0RFNNNMbopiOaIh/QAAAAAAAAAAMwcNzPb1rLtN5FarmmxiK7uLv0x/GmiKaaPOr/AFO9sI2H6Ys6HyzONTZZZzXNcysU4qYxMTVbs0VxxqaYo5t/FmJmZiZ370T4b+WXfZGlc0ppmbE038NXV2qat9NVMfLHG/NXtsUz7Cai2W6bxmDuU19TwdrC3qYnlou26YorpmO1yxv+KYntgyfr/T+UYLhUYXI8Ll2Fs5PVmuW2pwdFuItTRXRYmuni826eNVv+OWsL2ybQN21Xbq0jk0U1xNMzRhqaZ5e5McsT4YZd4Sc3dM8IjD55VRM0z7CzGjdH20W+LT+21LaWX4zD5jgMPjcFdpvYXEW6btq5RO+K6Ko3xMfHEgw/tD0ta2JbXsvxdvA4fNtPXp9kWLGNs03oqtb91y3PGiY49Paq8NM92G3cpxWFxuVYPF5dNNWCv2aLtiaI3Uzbqpiad0dzdMMu8ODMMJXe0pl1NdNWOtU4i/XTHPRbq4kRv+OaavzV67EKb1OyLSMYjfx/sdamN/8AN4vuf/LuBNwAAAAAAAEP2u6sxGh9neb6iweGtYnEYOLXEtXZmKZmu7Rb5d3Lycff8iC5Ft2t5tteu6FjT9dqujH4nA+zfZkVRPUeP7ricTt8Tm38m9aOsdNZdq/TuKyPO6LlzL8TNubtFuuaJq4ldNcRvjljlpjm7QML6l2y7RNa4n2HRmmJsUXp4tGCymibXG3/AMWOLvrq+KZl1NG8HjXWpq6cRmOGt5Lha541V3MKp6rPd3W431b/AOtxWz9K6P09pPDdQ05k+Dy+mY3VVWrcceuP6Vc+6q+WZd4FG6K4NOjcj6nezurE59i6eWerz1Kzv8Fumf1VVVQufK8twOU4OjCZXg8NgsLR9rZw9qm3RT8UREQ+sAZD4aWmMvy7OMiz7A2LdnE5jF61i+JG7qlVHEmmue7VuqmJnwQ14+PMsqy7NItxmeAwmMi3vmiMRZpucXfz7t8Tu5oBGtjeLxOO2VaUxGOmqrEV5dZ41VXPVEUxETPhmIiflTF/Fizbw9i3ZsW6LVm3TFFFFFMU000xG6IiI5of2AAAAAAA/wAqqimmaqpiKYjfMz2n+qA4YWssTkOjMBkWX3arV7OrlcX66J3T1C3EcanwcaaqY8MRVHbB3dU8IvQOQY65hLeJxubXbczTXVl1mmuiJ8FdVVNNXx0zMOD2VWivgnUfzFj61V+x7g639ZabsZ9qDNLmW4PFRxsNYsW4quXKN+7jzM8lMT2o3Tvjl5EG1Xs9wWS7dLGhrOMxNzA3MfgsJOJrinqkU36bU1Tu5t8dUnd8QNE9lVor4J1H8xY+tc/NeFfp63YqnKdPZtiL273NOJrt2ad/hmma/wBj/L3BPyCbVcWdR5pTcmJ4tVVq3VET2pmN0b4+WFA4jQ+D0dtTs6b2j1Yqzlk3KYrxeCrinfbq+0vRNVM76N/PG7fG6e3G4G+9KZpXnmlsnza5bptV4/B2cVVbpnfFE10RVMRPg3uo+PJcvw+U5NgMuwPG9iYPD28PZ41XGniUUxTTvnt8kQ+wAAAAAAAABmjhk66xOW5fl+kMuvVWqsfbnFY2qmd0zZiqaaKPiqqiqZ/qxHNMtLsRcLqmaNs9mrFxVOHnA4eqPDRxq4nd8sVAmew3g7YDMMlwmf67pu3fZVEXcPltFc24i3PLTVdqjdVvmOXixMbo5988kXxhtl2g8PYi1b0fkM0xG7fcwVuur86qJn9aXYaq1Xh7VeHmibFVMTbmj7Wad3Ju8G5+gKg1rwe9Daiwd2MvwH2Ex8xPExGCmYpif6VuZ4sx8W6fCzPo3MM62HbZacHmtfEsUXacPjqaJnqd/D1zG65Hd3RMVR298bp7cN7sW8NG5hqtpuWU2ZpnEUZXbi9u7X/FuTTE+Hd+qYBtIfDkNN2nI8upxG/q0Ya3Fe/n43Fjf+t9wAAAAAAAAINty6r7UGruob+P9jru/d/N3e6/VvUhwHYw27V8+59mf9Fjl5+J/wAXm8G/n+Rp7NsBh81yvGZfjaOPhcXZrsXaf51FdM01R+SZYKwON1HsD2q4ijqXVJszNuu3Xvpt47DVTviqJ7W/dExPLxao3TzTAN/iotK8IXQGeYW3ViszryjFzHu8PjbVUcWe3urpiaZj5YnwQ7mP2z7PMDYm7e1Xl9dMRv3WJqu1fm0RMg7G1X2NOzLVfs7i+x/sXieNxvwVW75d+7d4dzOPAfm79ndVRG/qPsaxxu5xuNVu/VxnE2+beY1tl1entLWL+GyWuqJxGIvRxbmJ3TvimKY+1o3xv7s8nNyxN18FrQWJ0ZoO5jM1s1Wc1ziunEXLVUbqrVqmJi3TVHanlqq3drjbueAXOAAAAAAADhay0jkes8stZdqbAU47B2r0Yii3NyujdcimqmJ30zE81VUfKhvtCbNO9i3+l4j6x29q+0HAbNtO4bOM0wmKxdm/iqcJFGH4vGiqqiurfPGmI3bqJ/KqjsrtMfAOdf5XrAnntCbNO9i3+l4j6w9oTZp3sW/0vEfWIH2V2mPgHOv8r1jsrtMfAOdf5XrAnntCbNO9i3+l4j6w9oTZp3sW/wBLxH1iB9ldpj4Bzr/K9Y7K7THwDnX+V6wJ57QmzTvYt/peI+sTvTOQZZpjI8Nk+RYWMJl2G43UrMV1V8XjVTVPLVMzy1VTPP21Edldpj4Bzr/K9ZdOzzVeF1xo/L9Q4DD3sPhsZ1TiWr27j08S5VRO/dMxz0TIJEAAAAAAAAAAwDYya/tS4QeNy/F4iu3Tj8zxE3bsctVuxbmqd0b+3FFEUxv8DfzF+Ltxsi4UdOYZtTNrJsXirt+i9u9zFjERVHG+KiqqYn+p4QaSynY7s/yzCUYezpXLL0Uxu4+KtdXrq8M1V75fb7V2hO8/If0G3/sl9q5RetUXbVdNy3XTFVNdM74qieaYntw/oEO9q7QnefkP6Db/ANn2ZPoPSeS5jZzDKNN5RgsdZ39Tv4fC0UV0b4mmd0xG+N8TMfKkoAAAAAAAAAAAAAAAAAAAAAAAAAAAAAAAAAAAAAAAAAAAAAAAAAAAAAAAAAAAAAAAAAAAAAAAAAAAAAAAAAAAAAAAAAAAAAAAAAAAAAAAAAAAAAAAAAAAAAAAAAAAAAAAAAAAAAAAAAAClOELsata9wdWc5JFNrUuHt8WImd1OLojmonuVR2p+Se7GcNju07ONlWo7uBzG1fqyqq7NvG4C5ExVaqid01UxPNVHbjtt9KS4QWxfD66wlzOcgt27GpbNHLHJTTjKY/i1dyruVfJPJzBbmns6y/UOT4bNMnxNGJwWIpiu3con9U9yfAozhq079nGT1cvuc1p+LltXFE7Htp2cbKtSXcDmNq/VlVV2beNwFyJiq1VE7pqpieaqO3HbXbwrs2wGpNi2T5vk2It4rBXcytV0XaOXkm3cjdPcnwSCQ8ECvjbHrccnuMffjzZ/wCa7GM9gO3HI9n2kK8jzvL8xvVVYuvERew0UVREVRTG7dVVE/xZXdlfCK2dY6aYuZpicFVPaxOEuRu5e7TEx+sFvCHZVtP0Pmu72FqrJ6qp5qa8TTbqn5KpiUqwmNwuMoivCYmxfomN8VWrkVRP5AfuAAAAAAAAAAAAAAAAAAAAAAAAAAAAAAAAAAAAAAADGPDI1RicdrzDafouV04HLcPRcqt7+Sq7cjjcaY8FPFiOfnnutHbDtFZfovQGWWMJap9mYuxRicXf56rlyqnfz9yN+6I//SzVwx8gvYDaRhs44szhszwlG6r/APKW/c1R+TiT8rQ/B61xhdZ7O8viLsfZPLrVGExlqd++KqY3U18vPFURE7+7vBZOKw9nF4a7h8VaovWLtM0V264301UzzxMMV8IXYrf0dirufaatV3cguVca5bp5asJVP/t7k9ptl+WLw9nF4a7h8VaovWLtM0V264301RPPEwDMHBw25RcjC6U1nit1cbreBx92rn7lu5P7KvklqK7bovW6qLtFNdFXJNNUb4n5HnHtXyKxkm07UmV5NaqjCYTFVzbop5ep0clW74o37vkaB4Me2e9mN3DaP1Tem5id3Ey/F1z7quI5rVfdndzT8gNEYfTeR4e/1fD5Nllq9/4lGFt01fliHVAAAAAAAAAAAAAAAAAAAAAAAAAAAAAAAAAAAAAAAAAAAH4Y/E04PA4jE3N/Es26rlW7uRG//kwrsXyu3tP24zitR7sRbuV3cyxFuqeS5xZji0fFvmnk7kN1ZhhqMbgMThbn2l+3Vaq+KqJif2vP3Z1nmI2T7YLd3NKKqaMDiLmCxtG6d8259zVMRE8u7kqjn5o5wehFFFNuimiimKaaY3RTEboiO5D/AF+GAxmGzDBWMZgb9vEYW/RFy1dt1camumY3xMT3H7g52os7y7TmTYnNM5xVGFwOHp41dyuf1R3ZntQ4OzHX2V7RdPV5rlFF23RbvVWLtm9u41Exzb93diYn5XD4R+XYPMNjeovZ0U/9GsxiLNU/xblNUcXd8e/d8qoeA9Vf36up5fY3/Rp8HH/4n/IH78IbYPcxeIu6k0Lg5rxF2vfi8usx9vVM/wDWW47vdj5fjuHYZpDN9E6BwmVZ/mVeMxe+bnUt8VUYSmf+6oq55iOXl5t88nJz2CAAAAAAAAAAAAAAAAAAAAAAAAAAAAAAAh+1LXuWbPNM3M1zOZuXKp6nhsPTPur1zdzR/wA2Q8bq7aptezPE/YT7J1YOivf7Fy6ubNizE80VVb4iZ3R/Gnl5dzqcJ/MsTqrbbhtPW691rB9QwNmO1Fd3i1VVdvt1Ux/Zhr7Rumct0jpzB5Nk1imzhcPRFPJ9tcq3ctdU9uqe3IML4rFbVNluNsYjHX88yuKqvczeuzdw9zdMTMTvmqie1yNIbC9u+D1vcoybUVNrAag/7qaZ3WsVH9Hf9rX/AEe3zx3I5fCh2q5VlWTYvSGAs4bMc2xVHFxHVKYrt4Sme3P/AOU7kdrnnuTCeDZsSuZpewWrtWWa7WX26qb+X4OrfTVfqid9N2vtxRE8sR/G5/tftgu3hI6axeqNk2aYXLrdV3F4aqjGUWqY3zXxJ31REd3izUzNwdtrtjZvi8dl+d2L13JsbVFyquzG+uxdiN3G4vbiY5J7fJDdExvjdPLCkdovBz0zqzM7uZZdib+SY29PGuxYoiu1XV26uJO7dM9vdMfEDg7R+EzkOGyS9Y0R7IxuaXYmmi/dszbtWP6W6rlqmO1G7d3e5PF4Iuhcwu5pjdd53Tc/41FVrCVXZnj3qq5/4l34u1vnn3z3Eo0bwYdL5NjreKzzHYrOpt1RVTZroizandv+2piZme1yb93J2192LNvD2bdmxbot2rdMU0UURuimI5oiAf2AAAAAAAAAAAAAAAAAAAAAAAAAAAAAAAAAAAAAAAAAAAAAACltru37JND4m5lmVWfsvnNG+K6Ka+LasTu/j1dufBH5YBdKsttmyjLto2TTVTFGGzzD0z7GxW7n/oVd2mWfbfCo1fGM49zKskqw2/8A6qLdyJ3b/wCdx+5ycy7tk+3nT2ur9vLsZROUZ1VT7nD3q+Nbuz24t17o3z4J3T8e6QZR0rqLVGxnXl2JtV2MRZq6njMFdmYt4m3v5p/bTVHN+WG6dnutco15pyzm+R3uNbq9zds1f9ZYuduiuO1P6pjlhGNtmyjLto2TTVTFGGzzD0z7GxW7n/oV92JY90rqLVGxnXl2JtV2MRZq6njMFdmYt4m3v5p/bTVHN+WAa4267IcDtFyqcVg4t4bUWHo/4GI3bouxH/d1+DuT2mP9M6r1fsl1JjsPgqq8DjaJm1icJiLfGoqmO7TP6phvHZ7rXKNeacs5vkd7jW6vc3bNX/WWLnborjtT+qY5YQ7brsiwO0XKpxOEi3htRYej/gYjdui7H/h1+DuT2gUJOcbYttOVTh8FTRGSXa+p3Zw1VGHs745d1c8bjTHLHJ290ci7thuxLA7PaaczzO7bx2oblG6blMf8PDxPPTRv5Z/rdtlfQesNR7Hta3rd2zdtTbudSx2X3d8RciJ/b3Jbs0Nq7Kda6fsZvkl+Lti5G6uiZ93aq7dNUdqYBIAAAAAAAAAAAAAAAAAAAAAAAAAAAAAAAAAAHM1Nhcxx2n8wwuSY6nL8yu2aqMPiqrfHi1XMclW7/wDb5X24fF4fEXL1vD37V2uxVxLtNFcTNurdv3Vbuad0v2B55YLN9X7Ido+IuYub1rNbVyZxVF6qaqcXTM75mZ/jRVz8Zt7Zjr7KdoOnreZZVcim7TEU4jDVT7uzX3J8HclzdsWzDK9pGQzYxMU4fNbFMzg8bFPLbn+bV3aJ7cdrnhi/Ksx1VsY1/XTXRXhcfhquLesVctvEW/2VUzHNIN06k2faS1Li4xWe6fy/G4n/AMa5a3Vzzc8xumeaOd+9NnTGg8kru0WssyLLKJiK6qaKbNG+Z5N8xzzvmf1vh2Y6+ynaDp63mWVXIpvUxFOIw1U+7s19yfB3JV9wjdlupdoFODvZBm1ubGGpnfll+eJRVV/Ppqjt9rdV4OUFwYrOsrwuWfZHE5jhLWA4vG9kV3qYt7u7xt+5jXb7tKu7VNR5fpvSNi7icssX91ji0Tx8Xfn3MVRE8sUxEzu+OZnwfFlvBw2iYzEUYfF4bB4LDxVy3L2Mpqpp5eWYpo3z2+40lsb2L5Ls6t+zK6/sjntcTFeMuU7otxP8W3T/ABY7s88/qBINjmjI0Hs/y7Ja6qK8XTE3sVXRMzFV6rlq3b+1HJHyJqAAAAAAAAAAAAAAAAAAAAAAAAAAAAAAAAAAAAAM/cLHXOptJYDJsLpy9ewNjGTcm9jbXJVE08XdRE/xd++ZS/g3ag1DqTZpYx2qpruYqL9duxiLlMU137MRHFrq7s75qjfujfuj45snMMBg8yw82MwwmHxViZ3zbv24rp/JMbkC22bQKdmejIxuDy+rEYu/V7HwlFNuYsW692+JuTHJERHNTz1bt0duYCxlIcMGxevbIZrsxM0WcwsXLu7tU7qqf21Q/Lg/7bbOtbVOTajuW7GoaI9xXuimnFR3YjmirwLb1lp/C6q0vmeR4/f7HxtmbVVUbt9M88VRv7cTET8gKJ4FOdYa7pHO8l40RjMPjPZU09ubddFNMT8k0T+Vo9524W/qPYxtMqni1WcwwNc0VUzExRibM/tpqiIn4/ibg2Y7Q8l2hZJTjcov0xiaIj2ThKpjqlmrwx3O5IJky1w08fn2Er0/YtYyq3kOIiurqVueLM36Jid9U888lUbu5ulqVi7hXa2wmsdX5Xp/T9z2bay2aqKq7Puou4i5MRxaN3227ixHJzzMg07sYzzEaj2W6czTGVTXib2Fim7XMctVVEzRNXy8XemiMbMNP1aW2f5Dktzd1bCYWim7u/8AEn3Vf/mmUnAAAAAAAAAAAAAAAAAAAAAAAAAAAAAAAAAAAAAAAAAAAZb248IbFYLMsRkOgq7dNdiviX8xmmK540c9NuJ5Ofnmd6f7YtquTWNA6xw2m82s3s6wEUYO5Taq3TbruVRRM0zyb+LEzyxv3THglDOCvsmy6nIsNrLP8NbxeNxMzVgLN2jfRYoid3VN089UzE7p7Ubp555Azpn+utaZplt/A57nmbYnA4uKZrs4q5VVRXEVRVTMRPJz0xO+O40lwQdoGX4jTfWbjb1NnMsJcru4SmuYiL1uqZqmKf6UTNXJ3J+Pde+qtL5PqrJr2V57gbOKwlynduqpjfRPaqpn+LMdqYYZ2ubNc62U6mtYrB3b9WXTd6pgcwtb6ZpmJ3xTMxzVQD0AfJm+W4POMtxGAzLD28RhL9E0XLdcb4qiVO8H3bRh9dYO3k2fXLdjUtmjkn7WnF0x/Gp/pd2n5Y8F2gwht02RY/Z1m32Tyjq13IblzjWb9O/jYarfvimqY5vBK9ODTtiv60s9bmoablzPcLZ49GLpomacTap3RM1zH2tcb45Z5Kvj57wzfLcHnGW4jAZlh7eIwl+iaLlquN8VRKObOdnuQbPsvxGF0/hppqxFybl6/dnjXLnLPFpmf5tMTuiP+czMhLgAAAAAAAAAAAAAAAAAAAAAAAAAAAAAAAAAAAAAZb4Se3CqxXjNIaOxFVN2mZs5hj7c7ppnmqtW57vaqq7XND6uC9shy+3l2D1pnlWHxuKvRx8DYpqiuixH86rtTX4O18fN3uEPsTtasw97UGmbNFrPrdPGu2aeSnFRH/v8PbUDsX2qZpsvz+vBZhReu5LcucXF4KvfFVqrfumumJ5qo7cdsG+hz8gznAZ/lGGzPKMTbxWCxFEV27lE74mP+U+B0AQnaps4yfaHkVeDzK1TbxlFM+xsZTHu7NXa5e3HgYgu0ao2M7RfcVThszwVe+mrlm3ibU9qY7dFUdr/AJw9FVI8K7RNjUOzy9nVmzR9k8mjq1NyI91VZmY49G/uR9ty826ebfILK2eatwWt9I4DPcv3U0Yin/iWuNvm1cjkqon4p/VulFtt2yfLtpGTcanqeFz7DUT7Fxe7n/8Aydfdpn9XPHbiac4Euf3Ix+odPXK5m1Vapx1qmf4sxMUV/l41H5GsAefOhdRar2QbQa8HGExEYmLtNjF5ZVEz7I3zuiKYjnmd/uZjn3t/ZffuYrAYbEXsPcw1y7bprqsXN3GtzMb5pndyb45nPxumclxuocFnuLy3DXc3wVFVvD4qqnfXbirn3f8AKe1vndu3y7AAAAAAAAAAAAAAAAAAAAAAAAAAAAAAAAAAI/n2tdMafuTbzvP8rwN2OTqd7E0U1/m79/6gSARfJdoWkM7v02Mq1LlOJv1c1qjFUceeXdyUzO9KInfG+OYFebftVX9IbLc4zDBXJt465FOFw9cTumiu5O7jRPdiONPyKH4JWzfL9QV4zV2f2qcZThcR1DCWbsRVTN2Iiqq5VE88xxqd2/t75WtwtMtvZhsdxlyxTNXsLFWcTXERM+5iZomfk4+/5Ff8EbXmUZRo7P8AKM6x1jB+wbtWYU1XauLxrU00xVu7u6aY5Of3UA0tnmPy7KcnxWNzi9ZsZdYtzVeru7uJFMf/ALczz81Jg8NtF2pYjD7Ociqw2Hxt3dYw1PJHJ9tdmOa3T293NEJltN19qDbdrDDac0rhr/2J6ruw2Fjkm7Mc967PaiI5eXkiPC03sZ2W5Zs2yLqVniYrOcRTE4zHTTy1z/Mo7lEdzt88+AOnsj0XVoLRGDyO5mF7H3bczcuXLlUzRTVVz024n7WiO1Hxz20vv2rd+zXavUU3LVcTTVRVG+KontTCqOExrHN9FbPrGYaexvsPMLuOt2IudSpub6ZormqN1UTH8WOV9XBw1Fm+qdl+FzPUGKrxeOrxN6ib1cRE1UxVujkiIjk5vkBCdccF/Is6zS5jdPZpdyam7Vxq8NNmL1qme3xOWJpjm5N89tPNkux/IdnFuu9g6rmOzW5HFuY2/TETu7lNMfax+VZQAAAAAAAAAAAAAAAAAAAAAAAAAAAAAAAAAAAAAAAAAAAAAAAAAAAAAAAAAAAAAAAAAAAAAAAAAAAAAAAAAAAAAAAAAAAAAAAAAAAAAAAAAAAAAAAAAAAAAAAqvhO5RfzjYznlOFomu7hOp4vixHPTRXE1z8lPGn5FqIhtb1TGi9nmb59VgLeY04am3TOFuV8Wm5Fy7RbmJndPJur383Lu3Aq3gW4/DXtm+aYG3VTGKw2ZV3LtG/l4tduji1fLxao/stAvOPSm0PMNF61xGfaPsU5dh71U8bL7lyb1qq3M7+p1TyTMRPNPPHd599r9ldqXvfyf8676wNiqo4UWPw2C2KZ7bxVVPHxU2bFmmf49fVaauT4opqq/sqR7K7Uve/k/5131lX7UdqOe7R8zw17POpWsDhv+pwOG3026d/PPLMzNU92ebtbgaX4GWUXsFs2x+Y36JppzDH1VWd/8aiimKeN+dx4+RfzFuS8JvOclynCZZlemMkw+Cwtum1ZtUzd3U0xG6P43L8fbfb2V2pe9/J/zrvrA2KOPozNrufaPyLOMRbotXswwFjF10Ub+LTVct01TEb+1Ey7AAAAAAAD/ACummuiqmumKqao3TExviYf6AztrvgvZLnOaXcdpnNq8lpu1TXXhKrHVrVMzz8T3VM0x4OWO5ujkSfY9sHyXZ7mP2WxGMrzfOqaZptX67UW7diJjdM0Ub591Mb440zPJzbt8pxqzaFpLSN6LOos+wWCxExE9Qmqa7sRPNM0UxNUR4dyMe37sz756P0PEfVgk21bIsZqbZ3n2TZXFucbjMPNq1Fyri0798c89rmUvsg4NlGRZth851tisNjsRh6ouWcBht9VmK45YqrqqiONu/mxG7fHLMxyLC9v7Zn3z0foWI+rfLjuERs1wtmqu1nl3FVx/3dnBXuNPy1URH6wW2OBoPVGE1ppTA6gy2zfs4TGcebdF+IiuIprqo5YiZj+Lv53fAAAAAAAAAYy4Zea4jMNpGVZNRNVVnB4Kmqi3v/727XPGn5Ypoj5GzWMuGTleIy7aVlWc26ZizjMFRFFzdydVtVzxo+SKqJ+UGmtmGz3JtA6cwmBy/CWJx1NuPZOM4kdUvXN3upmrn3b9+6OaIZ34a+oa8RqPItO2a5m1hcPOMu0x27lyqaad/himifz2hNI7T9Lai0pYzuM5y/C0dSivE2r+Iporw9e73VNUTO+N07+Xt88Ml2sT7bvCWsYjD01XMvxGYUVUxMbv+i2IjlmO1xqKN/x1A1rsh0Rg9DaFy3LLOGt0Y2qzTcx13ixxrt6Y31cae3ETMxHciIZP4TenrGh9ruHx+n6KcHRi7VrMrdFqOLTavRXVE8WO1y0RV8dUtzMM8JXUFnXu2HD5fp6unF0Yai1ldmu3PGpu3prmZ4s9uONXFP8AZBt7LsTGNy/C4qmN1N+1TdiO5FURP/N9D8Mvw1OCwGGwtE76LFqm1E+CmIj/AJP3AAAAAAAAAf5VFNVMxXETTMbpiebcVVU0UzVXMU0xG+Zmd0RDDW2barn20vVVeQaXrxf2Dm77HwuDwsTx8bO/dx64jlq388U80Ru5N++Qbay/HZfiuqWcuxWFvex91FdFi5TV1PuRMRzc36n+ZtlOXZzhfY2b4DCY/D79/UsVZpu0b/iqiYU1wW9nmodBZVnk6mw1rDXMwrsV2rVN2m5VTFMV7+Nxd8R9tHbleQI5pfINJYCasXpbKsjw88tNV/L8PapnwxNVEfqSNgLUGSa/2K6qozaOrYCL92qbWJsXOqYfERvmeJXu5J5P4tURPbjutl7JNdYXaHorCZ3h6KbOI3zZxdiJ39RvU7uNT8U74mPBMAmQAAAAAAAAAPhz7MMLlOSZhmOYbvYeEw9y/e5N/uKaZqq5O3yRLHOyPTU7cNqebZ7qa1RRk+C4t25hLEcSj3Uz1KxG7dup3U1TM887p7dW9p3bfZvX9kWraMPEzc+x12rdH82Kd9X6olQHAmz7CYbNdRZFfuU0YvGUWsRh4md3VIt8eK4juzEVUzu7kT3AaTo0JpG3RTRRpbIoppjdEfY+1zfmv66x9J96+RfR9r1UhAZ84R+xzI8do7Hah05l2Gy3NcsszfuUYW3Fu3iLNMb64qpjk40U75iYjfybp7W74eDVRpbaJoPFZbqLTWSYnM8qqpsXb04K3Fy7aqiep1zVERPG9zVEzE754sTzzK29tWe4TT2y3UmLxtymmLmCu4azTM/9ZduUTRRTEdvln8kTPaZ/4D9m9Oc6rvUxPsenD2KKp7XGmquY/VFQIXwidmdvZjqfLsx05dvWsqxtU3MNvrma8LeomJmmKufdyxNMzy8/Pu3zsPZjqKrVmz/Ic7u7ur4vC01Xt0bo6rHua93g40VKU4bmLsUaT05g6pj2Tcx1d2iO3xKbcxV+uulY/Btwl3BbEtLWr8TFdVm7djf/ADa71yun9VUAssAAAAAAAFX8IjX2abO9DYbNMjtYW5jMRjqMHvxNM1U0U1W7lU1RETHL7iOfk5WS7ucbUdreJrw9u9nOb2qp3VWcPHUsNR/Wini24+Opu7Umm8n1PhsNhtQZdh8ww2Hvxibdq/TxqIuRTVTEzTzTyVVck745X9YzMMk0zgbNGNxeW5Rg6fc26bt2jD248FO+Yj8gMr6K4K2a4vqd/WGb2cvtTyzhsFHVbu7uTXPuaZ+LjL80Vsf0To/qdzLMls38ZRyxi8Z/x7u/uxNXJTP9WIWA4uo9VZBpqm3OoM5y/LuqRvopxN+miqv4omd8/IDtDlaf1HkuorFV7Ic2wOY26OSucLfpucX4908nyuqAAAAAAAAAADOHDC0Bic5ynBatyqzVev5bbmxjKKI31dQ3zVTX8VNU1b/BVv5olyNinCMy7B5Hg8j15N6zcwlEWbOZUUTcprojkpi5TG+qKojdG+Inf2908s6lqpiqmaaoiaZjdMTzSoTaNwaNPahxd3H6axVWQ4u5M1V2KbfVMNVPgo3xNHyTu7kAonVmo8ox/CdwuoMJj7NzJvszgMR7L3zFEW6Oo8aqd/NEcWd/xNG634RGiMgwN2cpxs55mO6ep4fC01RRv7XGuTHFiPi3z4FJYngra0ouzGHzTT923v5KpvXaZ+WOpz+129NcFDM68RRVqbUODs2InfVby+iq7VVHciquKYp+PdPxAr3QOUZztr2xRjc3ib1mu/Ti8xuxG63asUzG63Hc3xEUUxz9vl3TLfKO6F0Zkeh8kpyvTuDpw9jfxrlczxrl6r+dXV25/VHaiISIAAAAAAAAAAFYbcdrOC2ZZTZiizTjc7xkT7Fws1bqYpjnuVzHLFMdznmeSOaZjKuZcIXaTjcRVct57bwluZ3xZw+DsxTT8U1UzV+WZdPbbbxGt+EndySq9VRbrxeGyu1Vz9SomKYqmP7VVdXytjaZ0Zp7TOVWcvybKMHYsWqYp39Spmuv+lXVMb6pnuyDDft8bSu+i9+jWPUJ28bSp/8AxRe/RrHqJbwM7Nq9tRzOjEWqLkfYe7uprpiY39Wsd35WuNT6OyDU2S4jK84yzDXsLep3TutxTVRPaqpqiN9NUdqYBi3Z5tA1vq3afpTD5nn2a47DfZTDVXbFFc02+LFynfNVFG6N0R3YbxYx2Q5pmGyLbxi9GY7EVXMrxmLpwVyJ5IqmvdNi9EdqZ41O/wAFU9yGzgAAAAAAAAHL1Vk1rUOmc1ybEVcW1j8Lcw1VW7fxePTNO/5N+/5HUcDaDGOq0FqWMo9kfZKcsxMYX2Nv6r1XqVXE4nF5eNxt27dy79wMvcGbPva32jZ9o3V27L72NrotU13Z3UU37c1cWN88m6umuZiead1PdbAedOa6G2lZvivZWbad1VjsTxYp6ricLfu17o7W+qJndyv2p0htSppimnJNYRTEboiLGI3R+oHogqzhGa5wGkdnOaYW5fonNc1w9zB4TDxPu548TTVXu7UUxMzv7u6O2yH1o7U/gbWHzGI/2fFi9nm0LGXeq4vS2pb93du493BXqp3dzfMA05wPdGYrIdHY/PsxtVWr2dV0TYorjdPUKIni1eDjTVVPhiKZ7bQDzvp0htSppimnJNYRTEboiLGI3R+p/vWjtT+BtYfMYj/YHoeK84PuEzXAbIcgw2oLOMsZnR7I6tbxlNVN2N+IuTTxoq5ftZjdv7W5YYAAAAAADLOsuDJnGf6uzzOLOoMvtWswx1/F0267NczRFy5VXETPdje1Mr/M9sugMrzLF5fj9SYezjMJersXrc2bszRXTVNNVPJTu5JiYBQPYnZ53y5b8xWdifnnfLlvzFa9fbz2b99OG+Zveoe3ns376cN8ze9QFFdifnnfLlvzFaYbJOD3muhtoWVaixeeYHFWcH1XjWbVqumqrj2q7cbpnk569/yLF9vPZv304b5m96jpab2raJ1LnWHynI8/sYvMcRxupWabVyJq4tM1TyzTEckUzPyAm4AAAAAAADMXC32n43K7trRmQYmvD3LtqL2Y3rVW6riVfa2onnjfHLV3YmmOaZhp1hnMMFb1rwr8Tgcxpi7h7md12rtE8sV27G+OLPgmm1uBztDbANbauyuzmVqxg8swV6mK7NeYXaqJuUzzVRTTTVVuntTMRvfFtA2Na02d4anNcbas38FaqiZx2XXaqqbNW/kmd8U1U8u7l3bt/b5noJERERERERHJEQ/DMMHh8xwOIwWOs0X8LiLdVq7arjfTXRVG6Yn44kFEbANteEznReNt64zTD4XMMninqmLxFcU+ybU/a1f0q4mN0xHLPuZ5ZmUT2m8KGZ6rgdn2E3c9P2TxlH67dqf21/mqDp0Vj8ftMxejsmii7jaMffwVrqtcUxPU6qomZn4qZlqjZnwatP5B1LG6tuU55mMbquobppwtuf6vPc/tcn9EGc9M6I17tezmvMKacVjeqVbruaY+5MWaPBFU8+7+bRE7u5DZuxXZ5Ts00fXk0Y+rH3r+Jqxd671PiUxXVRRTNNMb55IiiOfw83MnOHsWsNYt2cPaotWbdMU0W7dMU00xHNERHND9AAAAAAAAAGcuFLsizHVN+zqnS+HnFZhZsxZxeEo+3vUU75projt1RvmJjnmN27m5dGgPO3J9p+0LRuHjKcJnmY4G3h/cRhcTbprm1EfxYpuUzNMeCNyN5tqvO821X1y5hjpvZ31W1e9kzboiePbimKJ4sRFPJFFPa7T0xxGFw+JiIxFi1diObj0RV+1lTaJst1TmPCJjPMs0/Vc0/wCz8Dd6tRVbpo4lFFmLk8Wat+6Jpq7XaBVvt97S++e5+iYf6s9vvaX3z3P0TD/Vt7fYrL/vDCfM0/7H2Ky/7wwnzNP+wME+33tL757n6Jh/q0g2ebbNoWa6/wBM5dmGorl7B4vM8Nh79ucLYjj267tNNUb4o3xviZjkbW+xWX/eGE+Zp/2f7RluBt1010YLDU10zviqLVMTE92OQH1gAAAAAAAAAMMar4RevNR3Jw2U3LOT2bk8Wm3gLfGu1b+aOPVvnf8A1eK3Or7ZFlGz2jI7OY7PMHl02Ko4s4m3Txr8Tu5aa6qt9cT/AEZBlDTmxTaRrzFxj82s4jC0XeWrG51eqi5VH9Wd9yfliI8K8tFcGHSuU9TvakxWKzzExyzb3zYsb/6tM8aflq3T3F/AOfkeSZXkOCpweSZdhMvwsf8Ad4a1Tbpnwzujlnwy6Aj2D1lkWN1jf0vgsfbxOcYfDVYq/ate6izTTVRTuqq5oq31x7nn59+7k3hIQAAAAAAAB8+YY7CZbg7mLzHFWMJhbe7j3r9yLdFO+YiN9U8kb5mI+VxuvjSffRkX0ha9YFfcLKbsbFcz6lv4k4jD9V3fzeqRz/2uKjXAtyXB2NB5pnNNqicwxWOqw9V3d7qLdFFExTv7XLVVPh5O4srW+a6J1dpLNMhx2qcjpsY6xNrjxj7MzRVz01xHG56aoifkZ04P+0LD7LNT5tpHVWKw85RiMRx7eOw12L1m3d3RHH41O/fRXTFPL2t0b4jl3BsgR2Nc6SmImNUZFMT/APELPrP96+NJ99GRfSFr1gSER7r40n30ZF9IWvWdXKs1y/N8PViMpx+Ex1imuaKrmGvU3aYqiIndM0zMb90xyeGAfYAAAAAAAAADOnDZsXqtDZDfpieoW8xmmvwTVaq4vm1JtwXsVhcTsSyCjCTTxrE3rV6mOem51auqd/hmKon4phLNpuj8NrrROZZDiqotziKONZvTG/qV2md9FXxb45e7EzDGGjNZ6v2E6tx+VY3Bca1NceysuxEzFF3dyRct1xzTMc1Ub4mOeJ3RuCx+HF/2jpD8Fiv22mh9k/vWaN/E2D9BQxrwgdqeXbTqtP3svwGLwN3A271N+i/NNVO+uaJji1RPL9rPPEdpZ2R8JfIdObP8iynL8mzLG5pgMuw+Fr6rNFqzNdFqmmZiqJqqmN8T/FgEj4aWaYbD7PMqyyqun2Xi8wpu0UdviW6K+NV+WuiPlSLgnYa7Y2K5XXdiYi/fxFyjf/N6pNP7aZZZquau277R7VNz/i4q7up9xTMWMDYieWfBTG/u76pntzLemmMkwmm9O5dk2XUzGFwNiixb388xTG7fPhmeWfDIOmAAAAAAAAj+0PL8Vm2gNTZdl9rq2MxmWYnD2LfGinj3K7VVNMb53RG+Zjn5EgAZG0VwVsyxPU7+sc4tYK3PLOFwMdVubu5Nc+5pn4oqX5orZHorR3U7mU5JYuYyjljF4v8A497f3Ymrkpn+rEOZtJ24aQ0Hja8vxl+/mGa0fb4TBUxXNqf6dUzFNM+DfM+BWdzhZ5dFU9T0ni6qe7VjKYn8nEkGnBmHstMD3pYn9Op9Q7LTA96WJ/TqfUBp4VhsT2tWNqX2Z9j5Rdy37G9R38e/F3qnVOqdymN27qf61ngAAAAAAAAAAxXo+1RoDhZV4fON1nD3MfiKLVyvkjiX6aupVb/Dx6Ynub57jajB/CO15TqzWGY5dislwmHxmS46/gbWPs11dUu2qLlVMU1xPJPNv8EzO7nl92lOErrTIslsZdiLOXZr1COLRiMZTXN2aY5oqmmqONu7sxv7syDcQxr2VmrPgPIvzbvrnZWas+A8i/Nu+uDZQzPse4QOodb7Rso09mOVZTh8LjOrce5YpuceniWa643b65jnpjtNMAAAAAAAK84QGeZlpvZHnubZJi68HmOGnDzavUREzTvxFumeSYmOWJmPlWG/i/ZtYizXaxFui7arjdVRXTFVNUeGJBivTnCh1nl/FozjC5bm9uPtqqrc2Ls/LR7mPzVp6c4U+lcbxKM9yvMsruTz1UcXEW6fljdV/wCVYuodjmgM/wCNON0xgLVyr/vMJTOGq393/hzTvn496sdQ8FPTuK41WQ55mOX1zyxRiKKcRRHgjdxZ/LMgtzTm0/ROo+LGUaly27cq+1tXLvUbk/FRXuq/UmMTExvjlhiXUPBg1tl/Gryq/lmbW4+1pt3ps3J+SuIpj85E6cFtX2czvt2tTZTYt882uPVh/l3b7cg9BhiLTnCc1xlvFozWjLs4tx9tN6z1K5PxTb3R+WmVp6c4VWnMXxaM/wAlzHLbk8k12KqcRbjwzPuavyRINFAAAAAAAAAA+TN8LONynG4SmeLVfsV2onuTVTMf82PuBnbowu1LOsPi6Op42jLblFNFfJMTF63xo+Pk/VLZjz+1ZtEy+ztUt632e4fGZZi665v4jD4ummaKrk8le7i1TvpriZ3xycszMTyxuD0BGZMHwsstnC2vZml8ZTiOLHVItYmmaN/b3b437n7dljk3exmP6RR/sDSozV2WOTd7GY/pFH+ycbIdt+X7StS4nJ8Fk+KwNyxhKsXNy7dpqiYproo3bojn93H5AW6AAAAAAAADGnCC2n6z07tez/K8l1Bi8Hl9j2P1Kxb4vFp42Ht1Tu3x25qmflBsseeHt07RO+vH/ko/2Pbp2id9eP8AyUf7A9Dx54e3TtE768f+Sj/Y9unaJ314/wDJR/sD0InB4WcR7InDWZv/APiTbjjfl537vPD26donfXj/AMlH+yRbONrmvMy2haXwOO1Njb2ExWaYWxetVcXdXRVdpiqmeTtxMwDdoAAAAAAAAAApfhG7Vc62Zdb32DweXYn7I+yOq+zKK6uL1PqW7i8Wqn/xJ379/NCl+yr1n8Ead+ZvfWg2gMX9lXrP4I078ze+tfnf4VGtrlqqm3lun7VUxu48WL0zHxb7u4Eu4cVzDza0hb30zi4nFVbu3FE9S5/Bvj9Uru2H3bt7ZDpGu/MzXGXWqY3/AM2I3U/qiGKMtwesdtmvKOr3b2Pxt3i03sTVRus4Szv553Ruppjl3RHPPdmXoDkOV4fJMjy/KsFExhsFh7eGtb+fi0UxTG/w7oB9wAAAAAAAAAIttJ1vlegNLYjOs3maqaZ6nYsUTEV37s81FP5JmZ7URMsgZnt52h6q1DZt5ZjKsvw9y7EUYLL7MTMU7+3VMTXVO7n5d3gh3+GbnOIx+0DKMit1VTh8Hg6blNuO3du1Tvn82miPytKbKNn2VbPtL4bAYDD2px9Vumcbi+L7u/c3cu+efixPNHNEeHfMhNVDcKvV2p9HYHTeN0rjsRgoqu3oxFdu3FdExEUcWK4qiY7c7t6+X8X7NvEWblm/bou2blM010V0xVTVE88TE88Ao/g/7caNe3fsHqG3ZwuoaKJrtV2uS3i6Yjl3RPNXEcsx243zG7dMRebCe2/T9OyfbNhMdpqPY+Gqm1mmEt0zyWp48xVb/q8ameT+bVENzYLEUYzB2MTa39TvW6blO/uTG+P2g/YAAAAAAAAAGN+yt1T8BZJ+S7652VuqfgLJPyXfXaC9pDZx3q4P5y56x7SGzjvVwfzlz1gZ97K3VPwFkn5LvrnZW6p+Ask/Jd9doL2kNnHerg/nLnrIJtg4PmmsZpPF4zRuXxlucYO1Vet27VdVVGJimN80TFUzuqmN+6Y3cu7fycwfpsB22Z1tJ1jjMnzXLcuwtixgK8XTXhuPxpqpuW6d08aqY3bq5/JC/WXOBhmuTYr7KYCrLMJZ1DhLO+jG26OLcv4aqqONTV3eLXFHL299Pc5dRgAAAAAAAAAAiG1bRGE2g6LxmR4quLV2rddw1+Y39RvU7+LVu7nLMT4JlmPYVpzWmgtuOVZHm9nMsFl+IqvxfpomqcLiYpsXJpq3x7mrliJjtx4J5Gy3Jz7UmSaet03M+zfL8upr+19lYii1xviiqeX5AVdwmNl2I19p3DY/I7dNefZZxpt25nd7ItT9tb3/AM7fETG/wx22Vci2l7QtA4e5kWBzbG5bbs1TTODxWHormzPbiKbtMzR8UbnoZhMTZxmEs4nC3aL2HvUU3Ldyid9NdMxviYnuTEuVqjF6ey7C2sZqi7lmHw/VItUXsfxKaYrnfMRFVXJE8k/kBhrZ5oXVW2LWMY7M7mNvYK5cirHZtiN8xFMc9NEzyTVu5Ipjm5OaG+cDhLGAwWHweEt02sNh7dNq1bp5qaKY3REfFEQ/zA3sNfwdm7gblm5haqYm3XZqiaJp7XFmOTd8T9wAAAAAAAAYk0H/APfBxP4+zL9t9ttgG/qi1ovhH53qC/hq8VbwWeY+qbNFUUzVxq7tPJM/1ly9lllXetjv0qj1QaZGZuyyyrvWx36VR6p2WWVd62O/SqPVBpkZm7LLKu9bHfpVHqnZZZV3rY79Ko9UGmRBtj+0PD7S9M4nOMLgLuAosYurCTauXIrmZpooq42+Ij+fu+ROQAAAAAAAAGSeHBZuxnelL0xPUasPfopn+lFVEz+qqGtlU8JHQF/XmgKqcst9UzjLbnsrC0Rz3Y3bq7ceGY5Y8NMQCX7Lb1jEbNdK3MHNM2JyvDRTu7W61TG75Jjd8jJu3C9GR8KezmmJ9xYoxmXYyap5uJRTaiZ/8k/kdXgr7R8/wOq8t0Bi6Ld3Kr9y/wAWL1NUXcLVTbruTTTy801U8sTHJMzzJNwytC4nG2Mv1jl1mq7GEt+xMdFEb5pt8aZouT4ImqqJnw0g08ytw4sJhonSOMiKYxlcYm1M9uqiOpzH5Jqn86XB0Hwn8yyHTmGyzPcjpze9hbcWrWKpxXUa6qYjdEVxNFW+d38bk+KZ5Ve6u1LqXbftBwNqjC0+ybsxhsHg7O+aLFG/fMzP5ZqqnudqIiAbX2NY69mWynSmKxUzVeqy6zTVVPPVxaeLvn4929MnL0tk9nT2msqyfDTxrOAwtvDU1TG6auJTFO+fDO7f8rqAAAAAAAAAM88LvZ7idQ5FhNT5RYqvYzKqKreKt0Rvqrw8zv40R2+JO+d3cqqntNDAMebE+EV1s5Phsg1lh8RisBhqYt4bG4fdVctURyRRXTMxxqY7UxO+IjdulemF287NsTZi5GprVvk3zTdw16mqPkmj9jgbReDlpXVWKu47KLtzIMwuzNVfseiK7FdU88zamY3T/VmI8Cq8RwUNRU3ZjD6hym5b38lVy3con8kRP7QWTrbhNaQyrB3adMxiM7x8xMW91qqzZpnu1VVxFW74onf3Y51D7LdO53tm2tVZvnnGv4Si/Ti8yxE07qIoj7WzT8cRFMR2qYme0tHS/BQw1rEUXdT6iuYi1E75w+Bs9T3+UqmeT+z8rRWltOZRpXJ7OV6fwNrBYG1yxbtxy1T26qpnlqqnuzMyDrAAAAAAAAAyltg246w0Ltfz3Kctu4LFZVh5sdSwuKw8TFHGsW6qt1VM01cs1TPLM84NWontD2f6e2gZXGC1Fg+qVW982MTaniXrEz26av8AlO+J7cKN05wsMDc4tGpNN4ixP8a7gL0XYn+xXxd350rT05ty2e59xabOobGDvVc9vH0zh939qqOL+SoFIai4KGbW79U6c1DgMRYmd9NOPt12aqY7kzRFUT8e6PicrBcFXWNy9EYzNshsWt/LVRdu3KvkjqcftbJwWLw2Ow9N/BYiziLFX2tyzXFdM/FMcj9gUrsu4PWm9GYyzmWZ3q88za1MVW679uKLNqqOaqm3vnfMd2qZ7sRErqAAAAAAAAAEO2p7P8t2kafw+UZxicZhsPYxVOLprwtVMVTVTRXTETxqZjdurntdxVnYp6P+GdQfOWfq2hAGe+xT0f8ADOoPnLP1Z2Kej/hnUHzln6toRB9o+1HS2z61TGfY6ZxtdPGt4LDU9Uv1x3eLviKY8NUxAKz7FPR/wzqD5yz9Wdino/4Z1B85Z+rRzM+FpRF6qnK9JVVWonkrxOO4tU/2aaJ3fll++TcLPCV36ac60rfs2d/LcwmLi7VH9iqmnzgdzsU9H/DOoPnLP1a49AaUweiNI4DT2WXsRfwmD6pxLmImma549yqud+6Ijnqntcz8NBa907rvL6sXpvMKMR1Pd1WxVHEu2Zn+dRPLHx809qZSgAAAAAAAABhvaJtp2g5VtA1Nl+A1Hds4PCZpisPYtxh7M8Sii7VTTTvmjfO6IiOVuR81eAwdddVVeEw9VVU75mbcTMz+QGBPb42ld9F79GseojustomqdaYWxh9T5p9kLdiua7XHw9qmqiZjdO6qmmJiJ7cb907o7kPRPMKMmy3C14nMacuwmGo+2u34ot0U/HM8iN2dc7Or2I6jb1Fpeq5M7oj2VZ5Z8E790gw7pnaxrjTOVW8tyXUWKw+Bt/8AV2aqKLsUR3KePTO6PBHI6vt8bSu+i9+jWPUb3s4PLb9qi7Zw2DuWq441NdFumYqjuxMP7+x2B+88N81T/sDAvt8bSu+i9+jWPUWDsC2ta41PtayLKM9z65i8uxHV+q2ZsWqYq4ti5VHLTTE8lVMTz9prn7HYH7zw3zVP+z+rWCwtm5FdrDWKK45qqbcRMfKD6AAAAAAAAAAAAAAAAAAAAAAAAAAAAAAAAAAAAAAAAAAAAAAAAAAAAAAAAAAAAAAAAAAAAAAAAAAAAAAAAAAAAAAAAAAAAAAAAAAAAAAAAAAAAAAAAAAAAAAAAAAAAAAAAAAAAAAAAAV7t11HqHS+z/GZhpPATisbE8Wu9yVexLcxO+7xP40xycnNG/fO+I3SEa4T+0bFaH0nhsHk9zqebZrVXbt3YmN9m3TEceqI7vuqYj457jg8EbGazxWn8VVnlU39N1TNWDvYmuZvdUmfdcWZ56J5Z5e3zc8stal1nnGq8Bk2C1Di68Z9jeqUWsVeqmu9NFc0zMVVTPut27kmeXl3dqHo1p7BYPLsiy/B5ZRRRgbFii3ZpoiIjiRTG7du5AVFwgti+H11g7mc5Bbt2NS2aOWPtacZTH8WruVdyr5J5ObHF/N86yrJsw0ti6r1nB1Yim5ewd6JibV6iZjfET9rPLMS9NFJcIPYvh9dYO5nOQ27djUtmjlj7WnGUx/Fq7lXcq+SeTmCotgWxfTu0bQWKzPNsVmOGx9rHXMPTVhq6Yp4sUW5jfFVM7+WqUpzTgmYarjTlWq71vuU4nBxX+umqP2Kl2ObTM22U6kvYHMLN+rKq73Ex2BuRurt1xyTVTE81UbuWO3ubq09nWX6hyfDZpk+JoxOCxFMV27lE/qnuT4AZBzPgsavsb5wGaZPjKe1E13LdU/JNMx+tfGwfZFg9nGVTisZNvFajxdERicRT9rap5+pW/B3Z55nwboi1wAAAAAAAAAAAAAAAAAAAAAAAAAAAAAAAAAAAABxtXanynSWSXs1z7F0YbCWo555aqp/m0x258DsVVU07uNVEb53Rvntsb7ccXnO1Pbhb0Xk1c+xcDc9jUUzO6imuI33btXxcsfJuiN8g62fcK/H/ZCqMh07hacDTVupnG3KpuVxv55imYink3cnKszZLt9yLXGJt5bmVn7D5zXO6i1Xc41q9P8ARr5OXwT+t++n+DxoLLskoweYZZVmWLmmIu4y9erprqq7tMUzEUx4O5z72cduexvHbOcdGZ5PXfxWn7lf/Dvz/wBZhqu1TXMfqq7YNdbW9B4PaHo/EZRiaqbOJieq4XETTv6ldiOSfinmnwSxFk2aaq2L6/u0XLVWFx+Gq4l/D18tvEW+7E9umeeKoaD4OW3CnPKMPpjV+IinNaYijCYy5O6MTHaoqn+f3J7fx89v7RdnentoGWxhc/wvGu0UzFnFWpim9Z3/AM2rub+XdO+ARrZ/tz0bqzAWqsRmWHyfMd3/ABcLjrkWt0/0a59zVHc5d/gfztM24aU0hk96vL8yweb5vMcWxhMJdi7HG3ck11Uzuppjk7e+e14KQ1JwVtRYbE1Tp7N8vx2Gn7WMTxrNyObn3RVE9vt9p9ui+CvmdeOtXdYZrhbOCpq314fAzVXcuR3ONMRFO/k5eXtg/wB4KmmsdqnWGoNZ5/Z6thb1u7YqqrpjiYi7dnfc5O3ERvjue6juKx246Vo2c7Vb+HyWuu1ht9vH4Pl5bUTO+I3/ANGqmd3g3N2YHCZNozTVNixGHy7KMBa3zNUxTTRTEcszPdYi1rj8Tts23U2snon2PiblGFw0zExxLFHPcnn3c9VXN2wbl03j6s007leYV08WrF4W1fmnuTXRFW79bovwwGFtYHA4fCYeOLZsW6bVEdymmIiP1Q/cAAAAAAAAAAAAAAAAAAAAAAAAAAAAAAAAAAAAAAAES2kass6Y0RqPNcLes3cZlmG43UoriardyuIi3xo5d2+aqZ5Y5gQXbRt2yzQN6rK8qsUZpnsbuPamvdasR/TmOWZ8EKUyvhSaxs5hTczLAZTisJvjj2bdqq3Vu/o1caf1xL6ODvsmo2hYvFat1lXcxeXRiKoptVVzxsXdjlqmuY5eLEzHx/EvvWOw7Q+osmrweHybC5Viaad1nFYK3Fuuid3JMxHJVzRzg7Oy3aRkm0XJvZmUXJtYu1ujE4K7MdUsz/zpntVRz+Cd8Kn4T+x67qCK9WaZw8V5nao/6bh7cct+mI5K47tURyeGI8DP+Y4HVmxPaFRMV1YbG2J41m9TEzZxdrf+ume3HPEto7IdpeVbR8gjFYOabGZWYiMXg6qvdWqu7HdpntSDKew3bXmGzy99iM6t3sbp6quYm1/3uFq38s0b+1v56fljw6nwG2jZ7jcvjGUaoy+1RNPGm3fqm3cp5N+7iTG/f8W9xdpuwXS2t8Vcx9uLmUZrXu4+IwtMTTcnu1255Jnwxunm7io44JuaeyYidU4L2PvjfVGFr427t8nG3frBzOEFtmjXsW9K6Oov3Mrqu09VvcTdVjK4+1ppp54piflmY7i/ODxoG5oLQFrD4+mmM1x1fsrF7v4kzG6mj+zH65l+OyrYhprQFynGxFeaZxujdi8TTERb7vU6Oan4+WfCtUAAAAAAAAAAAAAAAAAAAAAAAAAAAFYcITaFVs+0NXfwM0Tm+OqnDYOKp+0ndvqubu3xY/XMA5m2Tbpk+gaqsuy+3TmufduxTVut2Y7tyqO34I/UznmO3Hannc14vBY69hsLTzxgcDT1On+1NNU9qeeUm4O2yDr5xFzV2sorxGWdWmbVm5Vy4y5E+6qr7fEieTw/E2FhMJh8HhaMNhLFqxh6I4tNq1RFNNMdyIjkBjrZjwitY0Z7hMvz3DxqCxiLkW+LatU28RG/+bxYiJ3c+6Y7vLDZNqrj26K5pqpmqIni1c8eCUbwWhNNYLVd3UeEyjDWs3u0TTVeop3c875ndzRVPbnnSYGGuFDl+L05tuu5vZpqpjF02Mdh65id01URTTPc5qqP1wtDadwjsFb0VgaNHXKa89zHDxXdr3b4wG/kqid/PXvid0fL3N9j7e9mlraLpPqeGpoozrBb7mDuzyb+T3VufBPJ8UxDD+SVU6Q1vha9T5JGNowGI34nLsTM0RXu7U/Ly8u+J3csTHIC9OD1sVvajxNrWGurVy5gblfV8LhMRvmrGVTO/qt3fy8TfyxE/bc8+5+21zTEU0xFMRERyREK00xtu2f53gKLtGfYbL693usPjp6jXR4OXkn5JlDNrXCKyHJ8pvYPReKozTOLsTTRft077GH5Ptpmftp7kRyd3uSFZ6m1PnGZcKfD4HAZvj7mX2s7w1mnDxfrqtRFM0RcjiRO7dvivf8AK2WybwUdnWPx+fVa91BTXNqnjzg5vRvrv3at8VXeXtRvndPbmd/aayAAAAAAAAAAAAAAAAAAAAAAAAAAAAAAAAAAAAAAAAAAAAAc7E53lmFznC5TiMfh7eZ4qiq5Zw1VcRcuU088xHc//T3HRYZ4Q+k9WaQ2g16kxmYYrG2cXf6rg80p9zVbmOWm1O7kommOSIjkmI5O3EBuYUnwfts+H11greT55ct2NSWaPipxVMfxqf6XdhdgK24QetLuh9muOxuCrijMcVVGDwtU8vFrrid9W7uxTFU/HuUJwZ9keE1lTe1bq2mcXgKb9VGHw1yqZjEXI5aq7ndpiZ3bu3O/fyc8+4auHvXNAZLfo402bWY7rm6eSJqt17p/VP5XT4Kepctq2NRav4mzYnJ716MVNyri8SmapuRXO/tbqufwSCwtRaF0Re0/fs5vkWT2Mts2pmu57HotdSpiPtoriImndujl3sEZplOGx+0G7luzyMdjsNdxXEy7fG69X3N3ciOWeNO7dEb53cq09tO1TNdqmoLOlNF2cRcyiu9Fu1atRuuY6v8AnVdyiOfdPJERvnwX7sJ2Q4HZzlfsvG9SxepMTRuxGJiN9Nmnn6lb7lPdnnqnwbogJrs8y7Osp0blmC1Rj6Mfm9q1EX71Ebo39qnf290bo43b3b+RFdtmyjLto2TTVTFGGzzD0z7GxW7n/oVd2mXzcIPaXmGzTIcsxeU4TB4rEYzEVWeLiuNupiKd++IpmN/a7aUbJtS4rWGzzJs+zC3Zt4vG26q7lFmJiiJiuqnkiZme13QYq2eY7W2zPafby3KsBfuZtXdjDXsrnfxcXTv5vi3b5iv+Lyzzb4egFiquuxbqu2+p3KqYmqjfxuLO7ljf23yTlGXTnFObTgsPOZ02psU4qbcdUiiZ3zTFXPu5IfcCqNuuyLA7RcqnFYSLeG1Fh6P+BiN26LsR/wB3X4O5PaVTwWNBa1yXVmPx2PnEZRk2Hqrw+Jw96j+GXI3xupie1TPLx/kjfy7tWgAAAAAAAAAAAAAAAAAAAAAAAAAAAAAAAADia2w2d4vSmZ2NK4uxg86uWZjC371HGpoq/wCU7t8RPLumYndO7c7F29bsxvu3KLcd2qqIf7RXRcp41uqmqme3E74B596H1zqjZPrzGTj6MV1bq805ngcTVM1XZmd81TM89XLvirt79+/lbo0TqzKtZ6fw+b5JiKb2Hux7qnf7q3V26ao7Uwg23bZBgdo2VeysH1LCakw1G7D4mY3U3aefqVzdz09yeemfBvicmbP9Z6j2P60xFm/h71rqdzqWYZbe5ONu/Vv3csVRyTG7tA9ClfbYtmGV7SMhmxiYpw+a2KZnB42KeW3P82ru0T247XPCR6J1ZlWs9P4fN8kxFN7D3Y91Tv8AdW6u3TVHamHaxWIs4XDXcRibtFmxapmu5crqimmmmI3zMzPNEA868hzvUeyLX+Ios19Rx+BvTYxVjjb7d6Inlie7ExyxLdOzHX2U7QdPW8yyq5FN6mIpxGGqn3dmvuT4O5LImByW1ts275/7FruWcBiov36L9NM+4pooii3VPJzTMUc/dac2HbJ8Ds0ye7Nd2nGZ5jIj2XioiYpiI5rdEdqmO7zzPLPaiAs4AAAAAAAAAAAAAAAAAAAAAAAAAAAAAAAAAAAARXaXrjK9n+l72c5xNVcRPU7Fij7e/dmJmKI7nNMzM80R8iAbDNuGE1/cuZZnVFjL89iqqq1bomYt3qN/JFO+ftojk3dvnBdIKi247ZsDs6sRgMFaox2oL1HGt2Kp9xaieaqvdy7vB2/AC3Xw57lGAz7KcVlmb4W3i8DiaJt3bNyN8VR/ymOeJjliYiYYVr4Qe0erMfZUZ5RTRxon2PThbXUt3c3cXf8Ar3tB7EdveC1resZNqOizl+fVRFNuqmd1nE1f0d/2tU9zf8QM+7aNlma7LNQWswyy7fu5Jcu8bBY6nkrs188W7kxzVx2p5qojfHbiNA8HrbVZ1lhbWR6iu0WdQWqd1FyZ3U4qI7cf0u7C589yjAZ9lOKyzN8LbxeBxNE27tm5G+Ko/wCUxzxMcsTETDC+2jZZmuyzUFrMMsu37uSXLvGwWOp5K7NfPFu5Mc1cdqeaqI3x24gNc7XNl+TbSMops5hT7HzKxE+xcbbj3dv+jPdpnufLDIeodlO0XZ1nM4vLcJj7kWav+FmGUcerfG+N0zFPuqe1yTHa7bQnB621WdZYW1keortFnUFqndRcmd1OKiO3H9LuwvYGC4zrbLrCzGURc1LirNyOp1URYqtUzHN7uuKY5OXl3z8a8NgewWNKYrD6h1bNq9nNHusPhaJ41GGnuzPbr+LkhoQAAAAAAAAAAAAAAAAAAAAAAAAAAAAAAAAAAAAAAAAAAAfDn2XRm+S47LqsRiMLGKs1WZvYeviXLfGjdvpq7UqX4VWudTaT07hMLp3DX8NhsdM0X83tzy2p/wDCp3ctNVUcvGntc3Lv3fnwedtdnV2Hs5DqS7Raz+1TxbV2qd0YqI/937QZg2rbPM32c6hrwGY01XMHd3zhcXTG6i/Rv/VMcm+GquC5r/K8+0Ll+neqU2c5yqz1KqxVMR1W3Ezurp7vJu3ws/XWkcp1tp7EZRnliLti5G+iuPt7VfarpntTDCeutIak2O62s127121NuvquBzC1vim7TE/t7tIPQxy9TZBlupslxOVZ1hqMTgsRTxaqKueJ7UxPamO6r3YXtdwO0XKow2Lm3htQ4ej/AI+H37oux/Po8HdjtLWB5/7XNmudbKdTWsVg7t6rLpu9UwOYWt9M0zE74pmY5qoaX4O+2GnaBgZyjOKeJqPCWuPXVTT7jEW4mI6pHaid8xvjw8nci1dTZBlupslxOVZ1hqMTgsRTxaqKueJ7UxPamO64GzDZzkezrJrmCyS3VXevVcfEYu9um7entRMxzUxzREckfHMzITMAAAAAAAAAAAAAAAAAAAAAAAAAAAAAAAAAAAAAAABQfCH2J2tWYe9qDTNmi1n1unjXbNPJGKiP/f4e2vwBgXYvtTzTZfn9eCzCi9dyW5d4uLwVfJVaq5prpieaqO3HbbqyDOcBn+UYbM8oxNvFYLEURXbuUTviY/5T4FJ8IfYna1Zh72oNM2aLWfW6eNds0xujFRH/AL/D21A7F9qmabL8/rwWYUXruS3LnFxeCr5KrVW/dNdMTzVR247YN9IVtqx1jLtk+q72KmnqdWX3rMRV26q6Zopj8tUJJkWdZdnuTYfNcqxVrEYC/R1Si7TPJu8Pc3dtkfhL7Uo1rmdjSOlKrmKy6zfiLtdnfPsu/v3U00xH21MTzd2figH7cCfLrtzWmfZlET1DD4CLEz2uNXcpmP1W5bDVvsD0D7X+g7GDxNMfZTF1eycbPcrmOSj4qY5Pj3rIAAAAAAAAAAAAAAAAAAAAAAAAAAAAAAAAAfjjcVh8Dg72Kxt63Yw1mibl27cqimmimI3zMzPNEQ/3GYmxgsJexWLu0WcNZom5cu3KuLTRTEb5mZ7URDEu3vbHitoeaRp/TlddjTlN2KKeNPEnG17+SuvfzUb+WKZ+OeXdEB2trG3TPdaZxXpzZ3GKs5fdqmzTdsUzGIxfdmN3LRTP5d3LO7mj5tPcGHVub4WMZnmaYLLL933c2rnGv3YmeX3e7k38vdleuwfZHl2z/J6MbiZs43UGKtxN7FU+6pt0zy8S3P8AN7s9v8i2QYe1nwbdZafwleLyyvC51ZtxNVVOFmab0RHbiirn7fJEzL4tle27U2gcwt5fnNeIzHJqJ6ncweJmZuWOXntzPLExy+5nk/U3cpXb5sVweucBdzbIrVrC6ls0zMTEcWjFxH8Sv+l3Kvknk5gsbKszyLaJo65cwdy3jcpzCzVauU9uIqjdNNUc8TG9gbaxoLMtnuq8RlmOt1zhLkzXhMRu9zftb+SYnuxyRMdqfjh39jO0TMtlusqsNmVF+nK7l3qOYYOqN1VvdO6a4if41P6219Y6UyHaHpinBZvZoxWCv0xew96jkrtzMe5roq7U7p+WJ3SCjeCdn+gctyKvCW8Raweqr8/9LrxtUUVXo3+5ptVTycWOT3Mcszyz4NC5xqHJ8lwNWMzbM8HhMLTTxpuXb1NMTG7fycvL8jIus+DBqfL8XXXpbE4XNsHM+4ouXIs3qY5OSeN7me3yxPa5nFyXg37QsxxVFvH4XCZbY3xFV3EYqivdHgpomqZ5N/cB+u2jX2N2y60y3ItK4a5cy2xcm3g6Jp3VXrlXJNyruRu5u5G/e2Bs60xa0bonKMhs1RX7DsxTXXG/dXXMzVXVG/u1TMorsf2P5Js5wsXrc+z86uU7r2NuU7t39GiP4sfrlZoAAAAAAAAAAAAAAAAAAAAAAAAAAAAAAAAAAAAAAAAAAAAAAAAAAAAAAAAAAAAAAAAAAAAAAAAAAAAAAAAAAAAAAAAAAAAAAAAAAAAAAAAAAAAAAAAAAAAAAAIttQ1dGhNDZnqOrBTjowXUv+jxd6nx+Pdot/bbp3buPv5u0CUubqTIst1LkuIynPMLTi8uxHF6rZqqmmKuLVFUcsTE8k0xPyM2dlvb7zK/pOPqjst7feZX9Jx9UC2/aM2bd62G+fveue0Zs271sN8/e9dUnZb2+8yv6Tj6o7Le33mV/ScfVAtv2jNm3ethvn73rntGbNu9bDfP3vXVJ2W9vvMr+k4+qOy3t95lf0nH1QLb9ozZt3rYb5+9657RmzbvWw3z97132bF9olO0zS2KzmnLJy2LGMrwnUZv9W43Foor42/i0/z927d2k+B82WYHDZXluEy/AWos4PCWaLFm3EzMUUU0xTTTy8vJERD6QAAAAAAAV7t51vc0Fs4x2aYOaYzG9VThMHNUb4i7Xv8Adf2aYqq+OIWEzlw2uqdZWn+Lv6l9kKuN/W6nVu/9wKI2a7KtVbV8TjczsX7dvDRdn2RmOOrqnql2eWYjdEzVVyxM9rl53J2u7PcXs11Jhsnx2OsY27fwlOLi5ZommIiquujdy9v3E/lbJ4MdvD29iGm5w0U7q6b1Vcx26+r3N+/8m75FBcNazVTtKye9MTxa8oooifDF67M+dAOh2J+ed8uW/MVqb1PoXHaP1va0/rC7GXW6q6d+Nt25vW5tVTui7THJNVPPyck8kxu3xuejWXYqjHZfhcXZmKrd+1TdpmO3FURMftUDw08ow2I0DlObVU0xjMJj4sUV9ubdyiqaqfy0Uz8kgt3Zfpmzo7QWUZFhsdGYWcLbqmnFRRFMXYrrqr3xETPJ7rk5ZSlVfBhze/nGxnI6sVVNd3CdUwnGnt00VzFEfJTxY+RagAAAAAAAACHbVNAZbtF0tdyjM5mzdpq6rhcVRTvqsXIjdFW7txy7pjtx3J3TExc/Mc7ynLb1NnMczwOEvVU8eKL+Iot1TTvmN+6Z5t8T+QGI814N20PB5hVYwmAwePw/G3U4mzi7dFMx3Ziuaao/JPytD8HzY3GzjD4jMs4vWcVqHF0dTqm1vm3h7e/fxKZndMzMxEzPgiI5t82X12ad+H8o/TLfrHXZp34fyj9Mt+sCoOFrgdR5lpzIsHpfD5ria72KuU37WX0XKuNRxOSK4o7W/u8jgcHPYVjdP5tZ1RrO1RaxtmN+CwHGiqbVUxu6pcmOTfEc1PLu553TC/uuzTvw/lH6Zb9Y67NO/D+Ufplv1gdoAAAAAAAAAEM2z427l+yjVmJw8zTdpy69TTVHPHGpmnf+tn7gSZHg8RmepM7v26K8ZhKLOGsTMb5txc481zHcmeJTG/ub+605rLJadR6SznJq6op9n4S7hoqn+LNVMxFXyTMT8jFewLXs7J9e5ll2prV3D5fip9i46OLM1Ye7bqmKa5pjniJmqJiOXdO+N+7dIbsHwZJnOWZ7gaMZk2PwuPwtcb4u4e7FdPxTu5p8D7qpimmaqpiIiN8zPaBDNs+S4TPtlupsJjqKaqaMDdxFuqqPtLluma6Ko7m6aY+TfCg+BBj70Y/VWXTVM4eq1YxER2qaomqmfyxMfkhLOEltiyXAaUzHTGnsdZx+b5hbnDX6sPXFdvDWquSvjVRyTVMb6eLHNvmZ3ckT8nAt0xfwGmM51Firc0U5ndosYbjR9tbtcbjVR4JqqmP7Eg0eAAAAAAAAAD+MRZt4ixcsX6Kblm5TNFdFUb4qpmN0xPyMHbX9luf7LdTTm2S+y5ySm91XBZjh5njYad++KK6o5aao5onmq7XLviN6P5uW6Ltuq3dpprt1RNNVNUb4mJ7UwDFWmuFBrHLcNRYzbCZbm8URu6tcom1dq+OaZ4v/AJXZxnCxzyuzMYLTWW2bu7kqu3q7lP5I4v7V+Z3sX2eZzequ4zS2CouVTvmcLNeG3z3d1uqmHwYPYHs1wt2LlGmqLlUc3VcXfrj8k17v1AyFnGfa720akw2EueyMzxET/wAHCYejiWMPE89W7mpju1VT8rZ2xLZ3Z2b6Mt5bNyi/mWIr6vjb9MclVyY3cWnt8WmI3R3eWeTfuS/I8jyrIMH7EyTLcHl+G5+p4WzTbpme7MRHLPhdEGL9oOntbbVtvFeTZvlt7LrOGmKKd3urWGwfGn/ixVzVTVyzv7dXueTdybHyzA4fLMtwmAwVuLWFwtqixaoj+LRTERTH5Ih9Pb3gAAAAAAAAIjtW1lZ0FoXMs+u0U3b1mmKMPZqndFy9VO6in4t/LPgiWHsl0/rjbLqfGY6xRezPFxMVYjFX7kUWrMTM7qd88kRz7qafyNCcNm/do0NkNimZ6lczGa6u5M02qt3nSmnBcy7C4DYrkdzC0Uxcxk3sRfrjnrr6rVTvn4oppp+QE417qXD6P0dm2fYuIqt4GxNymiZ3cevmoo3+GqaY+VhPTmldZ7a9V5njsPVTicVNUXMVjMVcmiza42/i0790zEckxFMRO6I7kNCcNLPfYWhcoya3XxbmY4ybtcRP21u1TvmPzq6J+RK+Czp+jI9j+WXptxTiczrrxt2d3LPGni0fJxKaZ+WQZSznIdabDdZ5fi7tVOGxfLcsYjD1zXYxNETHGonm3xzRNMxE8sT3Jbv0VqHD6s0nlWe4OOLZx1im9xN+/iVfxqZnuxVEx8ineGfhbF3Zfl+IuRHV7OaW4t1dvdVbucaPl3RPyQ7XBMvXLuxXLabkzxbWIxFFG/udUmf2zILiAAAAAAAAAAU7tF4QWkdH4u7gMNVezrM7UzTXawcx1O3VHaquTyb/AOrxt3b3OFwtNo2K0vp/C6dyW/VYzHNqaqr96id1VrDxyTET2prnfG/uU1d1VmxTg84jWGV4fPdU4q9l2UX44+HsWIjq9+j+fvmJiime1yTM8/JG6ZDvYjhaY+bszh9J4Wi1v5rmNqqn8sUR+xItL8KzJsXiKLWpMhxWW0VTum/hr0YimPDNO6mYj4uNKbYbg7bNbViLdzJL9+qI3dUuY6/FU+H3NcR+pEta8FzT2Nwd25pLHYrLMdETNFrEV9WsVT3J5OPT8e+fikF8afzvLNRZVZzPI8bYx2BvRvovWat8T3YntxMduJ5YdFhPY3qrOdkW1OrIs+i5hsDfxFOEzHC11b6aJndFN6O1yb4nfHPTM+BuwAAAAAAAAAAGIdtk3dC8JanPbtqqrD+ysLmlERz3LccXjxH9qiuG0smzTBZ1leGzLKsTbxWCxNEXLV63O+Kon/8Abm7SudvWyqztLyCz7FuW8NnuB404S/XHua4nnt17uXizuiYntT8c74ZwT9F6l0XitX4XU+W4jAxcnC9RmuqKrdyY6txpoqiZieenfu7sApzZFmdrZtwh7+DzeuMNhIxOIyy9crndFMVVTxKpn+bxqaJ3826d7dG+N2/fG7n3s28JfYpj9TZjOqtIWKb+Y1URTjcFExTVe4sbouUb+Sat0REx24iN3Lz56rtbTKcL9gK6NYxht3UvsfMYnibubi9T5t3g3Alm0jNsPq/hM2r2RXIv2q8zweFs3bc74rqom3RNUT2440TunuREt1sxcGrYjmOR5xa1ZrHD+xcTZpn2Dga90101TG6blyO1MRMxFPPvnfO7dDToAAAAAAAAAPzxN+1hsPdv4i5Tbs2qJrrrqndFNMRvmZ8G4H6DDm1Hb/qnVGc38NpbG4nJ8liuaMPRhfcX70b90VVVx7qJn+bTMRHNyzyopRl21jF0xeoweur9NXLFcWsXVE/LuB6HDzy+wu1r4N138xi/9j7C7Wvg3XfzGL/2B6GjPPBIwWrcH119eOGz6xx/Ynsb7K271O/d1bj8Tqnx0793g8DQwAAAAAAAADKWs+DNqHPtYZ7nGHzvKbVnMMffxdFFcXONTTcuVVRE7qeeIlq0BjrsUdS/D+Tfm3fVOxR1L8P5N+bd9VsUBhrXHBx1bpjIL+bWcRgc1tYema71rCcfqlNEcs1RTVEcaI7e7l8EujwRdK2c015h8/tZtZoxWTzcqu5fXbnj127lqu3FdNW/dMRNfL3PlhtSeWN08zE2zOqNJcK2/l2Xf8PBVZli8D1Onm6lVx+LT8kxR+aDbIAAAAAAADEmg/8A74OJ/H2ZftvttvOnWueZjpvbbqjNslxM4XMMNneOm1eimmrizN25TPJVExPJM88A9Fh5++33tL757n6Jh/qz2+9pffPc/RMP9WCT6D/++Difx9mX7b7bbzJwOq87wGrqtT4THTbz2q/cxM4rqdEzNy5xuPVxZji8vGq5N27lTT2+9pffPc/RMP8AVg9Ah5++33tL757n6Jh/q2oeC7q7PNZ6AzDMdTY+rHYy1mdzD0XJt0UbrcWrVURupiI56qp+UFwgAAAAAAAAAKfq2zYHKNs+d6K1LNrC4WmuxGAxszupia7Fuqbdye1vqqndVzcu6e6uBmfhPbGMXneLxetNMU3cTj5opnHYKPdVXKaKIpiu3HdimmImnt7t8cvJIaYGRuDvt4qyucNpfXGJmcByWsHmN2eWx2ot3J/mdyr+LzTyfa31tU2qaf2dZXF7Mb0YrMb1HGw2AsVRNy73Kp/m0f0p8O7fPICW6izzLNOZRfzTPMbZwWBsRvru3Z3R4IiOeZntRHLPaZczbb3mWtdqWlcn051XLdO1ZzhKK537r2Lp6vR9vMfa0T/Njn7czzRV2fZ/rfbjrGzhbdq7i7kzM4fA2N9NjC0duqd/JHhrq5Z5u5DUuxbYdk+gLdrMcy6lmepJjfOJmn/h4ee3FqJ86eWfBvmAXCAAAAAAAAAA89cRg9e7ENVU3t2Iy3ETO6m9R7vDYumO1v8Ata48E8sb+aJehT4c8yfLs+yy9l+c4KxjcFejdXZv0RVTPh8E9yY5YBUmx7b5ket+oZbnXU8n1BVupi1XV/wcRV/+Tqnmmf5s8vcmpbGoM8yzTuVXsyzzG2MDgbMb6716rdHxR25me1Ecs9piLhEbPNK6GzimNM59buXrtf8AxMnrmbl3DRz7+PHNHN7mvdV298q1zfUmdaht4DDZ7nGMxeHwlMWrHsm7Vcps092I5f8AfdER2oBdu2HhGZnqGb2U6I6tlmV1b6K8ZzYm/H9Hd/1dM+D3XhjlhLOCXs31LkGe4zVOfYScDhMXgKsNZs35mL9yarluvjzT/Fp3UTz7pnfHJu5Uu4P+y7QuV5RhdQZRjcPqXMat0xj6o9zYq/m0W5/6uqP6Xuvi37l4gAAAAAAAAgm3LTeY6u2W53keSW6LmYYrqHUqK64oieLft1zyzyRyUyyZ2N20X4OwP6bR/u3cAwj2N20X4OwP6bR/u/3sbto3wfgv023/ALt2uPqfU2SaWwHs3UOZ4XL8NPJTVfr3TXPcpp56p8ERMgxV2N20X4OwP6bR/u/zsbtovwdgf02j/doHMeEzs+wl2aLFzNcbTH8fD4TdE/n1Uz+pZ+hdU4DWulcDqDKaMRbwWM4/U6cRTFNccSuqid8RMxz0z2+YGL+xu2i/B2B/TaP92leDVonOtBaFx2V6js2rOLvZlcxNFNu7FyOJNq1TE748NFSd5hrDIMu1TgdOY3NMPYznG25uWMNXO6a437o5eaJmd+6J5Z3Tu5neAAAAAAAAAAARzWuidO61wMYXUuV2MbRRv6ncnfTct/1a43VR8W/dPbR/bjtEu7M9J4TObGXUZhVfxtGEm1Xdm3ERVbuV8bfET/M3bvCo/stMb3o4b9Oq9QEpzTgp6Zv3qq8tzzNsJRPLxLkW70R8U7qZ/Lvf7lPBU0xYv015nnebYyiJ39TtxRZifBM7qp3fFuRXstMb3o4b9Oq9Q7LTG96OG/TqvUBpXR2kMh0blnsDTeW2MDh5nfXxIma7k92uqd9VU/HLvMmdlpje9HDfp1XqND7KdW1660Dleo7uEpwVeN6rvsU3OPFHEu12+fdG/fxN/N2wSwAAAAAAABHtomd3NN6Ez/ObG7q+CwV29a3xvjqkUzxd/g425IUZ2m5Ld1Fs91FlOGjjYnF4G7bsx3bnFmaY/OiAYh2LbNcbtY1TjoxWOuWMFhoi/jsXMce5VVXM7qY389VUxVO+e5M8vNOkLPBf0FRbimu9nd2qOeqrFURM/koiEF4EmaYfD4/VWS35i3j7tNnEW6KuSqqmia6a43eCaqfyy1cCjuxi0B/Ozn9Lj1TsYtAfzs5/S49VeICD7MtmOQbOPsl1uzjJ+yHUureybsV/9Xx+Lu3RG77er9ScAAAAAAAAAAACB5lsh0FmeY4rH4/TWDvYvFXa7967VVXvrrqmaqqp9125mZfP7SeznvVwP51z1nzbatrmV7M8vtW67Xs7O8VTNWHwVNXF3U83VLk/xad/yzMbo5pmMoag277RtQ4qvqOcXMDanlpw+XWotxTHgq3TXPy1SDXHtJ7Oe9XA/nXPWPaT2c96uB/Oueso7glax1LqLaRmWFz7PszzHDUZTcu02sVia7lFNcXrMRVETO7fumY3+GV0cIXV+eaM2eYjMNNYO7cxddyLVWLppiunB0zz3KqZ5+5HJuiZ5e1Eh2tPbLtF6czjD5rkmn8Lg8ww/G6lfoqr308amaZ553csVTHypmqbg/bWKNpGR3rGYUW7GoMBFPsm3RyU3qJ5Iu0x2uXkmO1O7uwtkAAAAAAAEU2p6tnQug801HTg4xtWCi3usTc6nx5ru0W/tt07t3H383aBK344zF4fA4evEY3EWcPYojfVcu1xRTT8czyQw9qjhJ67zjj28uvYLJrE8kRhLMVV7vDXXxuXwxEPgyTZptL2oV0Y/E37mLsVT/DMyzGK6ad/g31VR8lINSao29bPtP8AHoqzqnMr9P8A3WXUTf3/ABV8lH/mVDqjhX4qvj29LadtWo/i38wuzXPzdG7d+dLo6W4KGEt8S5qrUN69P8axl9qLcR5SvfMx/ZhcOltj2hNM8SrL9O4O7iKeXq+LicRXv7sTXv4s/FEAyBj8x2l7Xbk8TKruY2a55KsNltu3bpnw3eLG75aku0twWtVZhxLmoMxwGT2p56KZnE3Y+SndT/5mzqaYppimmIimI3REc0Q/0AAAAAAAAAABQ3YtaF+/tQfpNr6pfKOa21tp7RGX04zU2ZWsHbrmYt0TE1XLsxzxTRG+Z543zu3Rv5dwKp7FrQv39qD9JtfVHYtaF+/tQfpNr6p/t7hSaEt3Jpowef3Yj+NRhre6fy3Il/HZT6G+D9Rfo1n60H9di1oX7+1B+k2vqkt2Z7GNN7Os+v5tkWIzS7ib2GqwtUYq9RXTxJqoqmYimimd++iO33UOr4VGh4pmact1FVPc9j2frXe2S7bcLtK1hjcoy7J7+DwuGwVWK6vfvRNdcxXRTxeJEbo+337+NILfAAAAAAAAAABV23XaxhdmeTWabFqjGZ7jYn2Lhqp9zTEc9y5u5eLE9rnmeSOaZgLRHnvi9QbT9p+KvXLN3P8ANbUTuqs4G3XGHt+Di0RFMfLyulwa7GIwvCCyDD42iu3irNzF27tFz7amunDXomJ8MTEg3sIltWuaktaBzerRVqi5nfUZi1E1bqqY/jTRHbriN/Fju93mmj+C1tex+a5hGjNVYm5iMTxKqsvxV6Zm5VxY31Wq5nlmd0TMTPLyTHcBp0AAAAAAAHzZpj8NleW4vMMfdizg8JZrv3rkxMxRRTTNVVW6OXkiJnkf5leY4LNsBZxuV4uxjMHejjW71i5FdFUeCY5HL2gZdic40HqTLMBRFzGY3LcThrNE1RTFVddqqmmN88kcsxyywRkuf652Q6huWLVWNyjFRO+9gsTRM2b0d2aJ9zVHcqj5JBvbVejdPat9i9cmU4bMfYvH6j1aJnqfG3cbdy9vi0/kR/2m9nnenlv5s/7oPsv4R+ntS9RwOqKaMizWrdT1Surfhbs+CuftPiq5P6Ur2t103KKa7dUVUVRE01UzviY7sAgPtN7PO9PLfzZ/3f3a2P7PrVcVU6SyqZj+da40fkmU8AfHlWV5flGEpwuU4HC4HC0zvizhrNNqiP7NMRD7AAAAAAAAAAABjDhk5ZiMu2mZXnFFMxZxmCo4le7k6parmKo+SJon5WrtA6ry/WmlMBneV3aK7WItx1SiJ3zZubo41uruTE/8p5phydr+z3A7R9JXMqxdcWMXbq6tg8Vxd82bm7dy92mY5Jj/AJxDFmNwO0TYvnl3iV4/KKqquLGIse7wuJiOad8xNFfxVRvjfyxAPQoYVscJTaJatRRXjMvvVbt3HrwdMTPh5N0fqcPP9rO0XXcfYmvNMXet4j3HsLLrEW5u7+endbjjVRPcmZgHe4SmobOvtr+HwGnqqcXRhqLWWWa7c76b16a5meLPbjjV8Xf/AEW4MuwtOCy/C4Sid9Ni1Taie7FMRH/JnDg4bDMZkOY2NVaysU2sdajfgcBVMTNqZj/rLna427mp7XPPLHJpcAAAAAAAAAAAYV7JTaJ995d+h0nZKbRPvvLv0OkG6n5YvE2cHhb2JxVym1h7NFVy5crndFFMRvmZ8ERDDXZKbRPvvLv0OlHNWbWtea6w0ZTmGaXruGvzFM4PB2abcXZ7kxRHGq+KZmPACY8Ee5NW2m/VhYmmxXgsRM09yjjUzEfl4rbjP/BW2WZho7BY3UOo8PVhs1zC1Fmzhq/t7NnfFU8eO1VVMU8nPEUxv5ZmI0AAAAAAAAAAACvNue0GnZ1oe9mNmmi5mmJq9jYG3Vyx1SYmePMdummImfDO6O2x5o3QGt9seb4zNKLk34m5uxGZ5hdmLfG5+LExEzMxH8WmN0Ru5uRaXDgxN2c20phZmeo0WL92I7U1TVRE/qphoXY/leEyjZfpfC4CimmzOX2b0zT/AB666Irqq+WqqZ+UHc0tl1zJ9MZRll6um5dwWDs4auuj7WqaKIpmY39rkQnb9oXMtoWg4yfJr+Fs4u3i6MTE4mqqmmqKaa44u+IndM8buLJAYU2Xa31FsW19VkWpaMRZyqb0W8fgbk8aLcTzXrfa37t0745Ko+SY3VbrpuW6a7dUVUVRFVNVM74mJ7cMp8N/LcLRiNK5nRRTTjLtOIw9yqOeuiniVU/kmur85fGxXF3sdsm0nfxEzVdnLrVEzPPPFp4sT+SIBNQAAAAAAAYHt6ZwWsuExnGQZndxFrB43PMwpuV4eqmm5EU13ao3TVExz0x2pX12KuiPhXUn6RY+pVFoP/74OJ/H2ZftvttgoHsVdEfCupP0ix9Sdiroj4V1J+kWPqV/AKB7FXRHwrqT9IsfUnYq6I+FdSfpFj6lfwCIbL9n+VbOMgxGUZHiMdfw17FVYuqrGV0VVxXVRRTMRNNNMbt1EdrupeAAAAAAAAAAOXqfP8t0xkeKzfPMVRhcBhqeNcuVcvgiIiOWZmd0REc4PjuaL05c1Vh9Szk+Fpz2xxuJjaKeJXPGpmiZq3boq9zVMe63u9dt0XrVdq7RTXbriaaqKo3xVE88THbhlXUfCwuxi66NN6btzhqZ9zex96eNXHdmij7X86XD7K3VPwFkn5Lvrgu3PODzs8zXG1YqMqvYGuueNVRg8RVbomfBTyxT8VO6Eu0Js70voW1cjTWVWsNeuRxbmIqmbl2uO5NdUzO7wRujwMydlbqn4CyT8l31zsrdU/AWSfku+uDZA42i82u59o7Is4xNui3fzDAWMXcot7+LTVct01TEb+Xdvl2QAAAAAAAAFLbStsXtebXsuyfObfVNOY3LLV25XRTvuYa7N69TNyN3LVTuppiY5+TfHbibpU1whtj1G0TA0ZrlNcWtSYKz1K1FdW63iLcTNXU57VM76qpiruzunk5YC3sBjMNmGCsYzA37eIwt+iLlq7aqiqmumeWJiY54fuwxsX2s5vsrzy7kGpbOJrySL00YjCXKZi7gq9/LVRE/rp7fPHLz6l1xte0npPS+Gzm5mNrHRjbXVMDh8LXFVzEx3Y/m07+SZnm3THPyAmmd5vl+RZXiMyzjF2cHgbFPGuXr1XFppj/nPciOWe0xztr4QGY6tqvZJo+b+X5JVPU678e5v4uObdyfaUT3I5Z7fPuQ/VmrdabbtW2MDYsXb/GrmcJlmF39SsR/OqmeTfunlrq/VHI01sT2EZVoamzmuedSzPUcRFUVzG+zhZ7luJ56v6c8vciOXeF1AAAAAAAAI1qfQWlNUV13M/0/l2Nv1xEVX67MRdmIjdH/ABI3Vc3hSUBROoeDDojMeNXlV3M8puT9rTavdVtx8cVxNU/nQrLUPBT1BhuNVkOe5dmFEcsUYmirD1z4I3cePyzDYbkag1NkenLPVc+zfAZdRu3x7Jv00TV8UTO+fkBhTFbMtqWiMRVicJlOdYaqnl9kZVdm5yd3fZmZiPj3PvyTb7tI03e9j43MIx0W53TYzPDRVVHx1Rxa/wAstBao4TOh8p49vKYx2dXo5InD2upW9/hqr3T8sUypXW/CLzrVM+xsFprI7Nmr3NFOKw8Y67y9qOPHF/8AICb6c4WNmeJRqXTVyj+dey+/FW/4rde7zl47NtpOndouGxl3Td/EVV4PieyLV+zNuq3x+NxfBO/iVc0zzMV5Psm2g61xk4yxpuvC27s75u3cPbwFmI7tNG6mN39WmWpODnspzPZlhc6qznH4PE4jM+of8PCxVNNrqfVP41URv39U7kcwLjAAAAAAAAABDNsGtKNA6BzHPOLTcxVERZwturmrvV8lO/wRy1T4KZY12Z7OdSbZtS4/MsZjq6MLF3jY7M8RHHma55eJRHJxqt3a5IiN3NyRN48Nq7djRGn7VMz1GrMZqq7nGi1Vu/bUm/BewuGw+xLT9WFinffm/du1Rz1V9Wrid/xRTEfJAOTk/Bp2f4LD00Y2xmGZXd3url/FVUb58EW+LEQ+XUHBi0Rj8NXGVXMyyrEbvcV0XurURPhpr3zMfFML1AefmoMi1XsI2hYPEUXqYu0T1TDYq1v6ji7W+ONRVH6qqZ5uSY7Ut16Oz/C6p0tleeYHfGHx1im9FMzvmiZjlpnwxO+J+JTHDRw2GubM8txF2KfZNrNKKbVXb3VW7nGj4p4sT/Zh3eCZdu3NiuWU3d/Ft4jEUW9/83qkz+2ZBcQAAAAAAACPa/1VgtFaRzHPsy31WcJb3024ndN2uZ3U0R4ZmYjwc/aSFmvhuZpcsaZ01ldNUxbxeLu4iuI7fUqIiPSgoPNMx1xtq1fX1O1is0xc76rWEszxbGFo39rfPFop5o40zy9uZlIsTwb9otjBzfpy/BXq4jf1G3jKOP8Ar3R+tpbgx6Ywmntk2VYm1apjG5rR7NxN3dy18aZ4kb+5FO7k7szPbWwDAeyraLqLZLq6MvzWnGW8qpvRbzDK78TE24nnropn7WuOfk+27famN8YW/axWGs4jDXKbli9RFy3XTO+KqZjfEx8jMPDY03howGQ6mtW6aMX1acBfriOW5TNM10b/AIuLX+ctng5ZlczTYrpe/eq33LdivDcs7+S1crt0/wDlpgFkgAAAAAAAAAAAAAAAAAAAAAAAAAAAAAAAAAAAAAAAAAAAAAAAAAAAAAAAAAAAAAAAAAAAAAAAAAAAAAAAAAAAAAAAAAAAAAAAAAAAAAAAAAAAAAAAAAAAAAAAAAAAAAAAAAAAAAAAAonbbt9wei8TdybTlm1mGeU8l2uuf+Dh/BO77arwcm7t9wF7P8rpproqprpiqmqN0xMb4mGCMVtR2t5xFWYWsxzqMN9txsHheJapj+zTu3fHLuaK4SescjxlFrUfU86wVNUU3KbtFNq/TG/l3VUxEb+f7aJ5oB3uEbsOqyevEao0fhpqy2qZuYvBW43zh57ddEfzO7Ha+Lm/fg47cpy6cNpXWWJmcFO63gsfdq/6nuW65/m9ye1zTyc2kdC6zyPXuQxmGR4im/Yq9xds1xurtTP8Wun/APaJZm4Ruw6rJq8TqjR+HmrLapmvGYK3G+cPPbroj+Z3Y7Xxcwa/iYqiJpmJieWJgZI4OO3KcunDaV1liZnBTut4LH3av+p7lu5P83uT2uaeTm1vExVETTMTE8sTAKS4QOxbD66wlec5Bbt2NTWaeWN8U04ymOamqeaKu5V8k8nNI9g+zi5s40lOExuNuYnMcXVF7E0xXM2bVW77S3Hg7dXPM/JCygAAAAAAAAAAAAAAAAAAAAAAAAAAAAAAAAAAAQfajtNyHZxgMPfzu5cu4nE1cWzhLG6btcb/AHVW6ZjdTHdn4n0aG2k6V1vaicgzazdxG7fVhbk9TvU8m/lonlnd3Y3xyTygmAAMk8LXGa3y/VOXY2b1djTmHrpuZfcwkzEUXojlquf0+fd2uLzc9Th8FnUFOY7cMwzHPL1qcwzPCX5prq5ONeqroqmI8MxFTYOocly/UOT4nK84w1GKwWIp4ly3XH647kx2pYU2y7Ls22W6ht4zAXL1zJ7lzj4PHUclVuqOWKKpjmqj9YN+PmzPAYXNMBfwOYWLeIwl+ibd21cjfTVTPalSPB6212dZYa1kWo7tFrUNqndbuVTujFxHbj+n4O2vcGFdvWx3GbPcznNsli7e09dub7d2Pt8LVzxRVP7JW5wc9uNOeUYfTGr8RFOa0xFGExlyd0YmO1RVP8/uT2/j59C5ngMLmmAv4HMMPbxGEv0Tbu2rkb6aqZ7Us00cGC3TtJi/Tj5o0hTPsiKKa5jETVv/AOpiY5o/p8+7m5eWA0+rDhCas1Ho7RuDzHSVqLuNrx1Fm5E4eb263NFczO6PDTHKs23RTbt00URuppiIiN+/kh/QMOXsDtg2xYqzh8xtZh9j+NG+b1r2LhaI7sxujjc3hn8rS2xTZJlmzXLa7nGpxue4mmIxGMmndup/8O3Hap/XM8/aiLNAAAAAAAAAAAAAAAAAAAAAAAAAAAAAAAAAAAAAAAAc7Ns8ynJqaas3zPA4GKvtfZN+i1v+LjTAP1zm1jb+UYy1lWIt4bMK7NVOHv3LfVKbdyY9zVNPb3Ty7nnXra3q3SupM/yzUWIxVGOx/ucdNyqaqcZTx4qpr3z9tG+ImJ7XNycr0Wy3MsDmljq+W4zDYyz/AOJh7tNyn8sTPcQva/szyraPkE4XGRTYzKzEzhMZTT7q1V3J7tM9uARrgn5pgsbsey7CYa7ROJwN29bxFuKo41EzcqqiZjn5YmFxvPHLMfqzYntBriaKsNjbE8W9YqmZs4u1v/XTPanniW4dmevco2g6ct5pk9zdXG6nEYauf+Jh6+3TVH7J7YP82m6CyjaDpy5lecW+LcjfVhsTRH/Ew9faqpnud2O2w/mOB1ZsT2hUTFdWGxuHnjWb1MTNnF2t/wCume3HPEvQ5Edpmgso2g6cuZXnFvi3I31YfE0R/wATD19qqmf2x2wfBsh2l5VtHyCMVg5psZjZiKcXg6qvdWqu7HdpntSnqo9hOxvCbNrF7HY69bx2ocRTNqvEUb4t2rW/fFFET3d0TMz8UckctuAAAAAAAAAAAAAAAAAAAAAAAAAAAAAMg8NzEX51VpvD1TPsajBXLlMb+TjTc3VcnxU0tfKj4R2zS7tB0rZu5XETnWW1VXMPTM7ou0zHuqPjndEx4YB2eD7jcDjtj2mZy2qmaLOFpsXYp/i3aeSvf4eNvn5VhzMRG+eZ5yaY1nrLZhmeLwuWYrE5Zf4+7EYO/biqmaojdvmiqN2/d245+R0M82kbRNoVyMuuZjmGMpucnsLAWuJFXPyTTbjfVzzz7waq2k7f9J6PruYTBXJzrNKd2+zhKo6nR/Wuc0fFG+eVnvUXCV17mV6ucuvYLKLM/a0YfD03Ko+Oq5xt/wAkQ7uzXgy5zm028XrO/OUYPln2La3V4ir45+1o/XPJzNLaV2Y6N0vhabOVZBgYqiN03r9uLt2rm56qt89qPADLmiOEzqzLcxtxqjqGcZfVVuubrVNq7THdpmiIid3cmOVfmp9B6K22abwed2Zm3ev0cazmGG3U3Y7U0VxzVbu5PLG7nQThSbKclo0lidV5FgrGAx2CqpqxNFimKKL1FVUUzPFjk40TMTv+N8HAizbE3MNqfKLlc1YWzVZxNumd+6mqrjU1bu1y8Wn8gODmHBQz+jE7sv1Fld6x/Ov27lur8kRVH6022f8ABgyjKcZZxurMxnN7luqKowlqibdiZ/pTM8aqN/a5OblaLAfxh7NrD2LdnD26LVm3TFNFFEbopiOaIh/YAAAAAAAAAAAAAAAAAAAAAAAAAAAAAAAAAAAAAAAAAAAAAOdqLJMu1Hk2KyrOcLbxWBxNHEuW645/DHcmOeJjliXRUFwgduc6MxF3T+mItXs94v8Axr9ccanC745OTt17uXdPJHbBQO1/ZnnOyfUtnHZfev15VVd4+BzG3yVW6o5YormOauPyVRy92I0fwfts+H1zgreT57ct2NSWaPipxVMfxqf6XdhT+TbL9q21HK/sjqHPb2Gy/FRFy3azHE3N1yN++JizTvimO5viOZAto2zPVOyfMsDjcTdpqtVV8bDZjgqquLTcj+LMzETTVyb908/h3SDcO0zSVjW+iczyHEVRRVibe+1cnf8A8O5TO+irk7W+I+Te88s5w2eaUxuaafx9WJwVya4t4vDRXMU3OLO+nfu5Ko7cS2Twfts+H1zgreT57ct2NSWaPipxVMfxqf6Xdh3ds+yDKtpGB6txqcDnlmiYsYyKd8Vdym5Hbp/XH6gRfgraQ0rlmlLed5VjsNmufYu1Hsq/EbqsLv57NNM8tMRPPP8AGmN/NuXniL9rDWLl/EXbdqzbpmqu5XVFNNMRyzMzPJEMBZpsz2l6AzWq9gcuze3XRMRTjcpqrrpqjfExy2+WOXdyTEcz97Gn9r+v6qMDi7epsZhp5J+yFy5bsx4ZmvdE8090Hc4QWuJ2q69yvItJ27mMweErnD4WaN//AEm9XMRVXEdqnkiIme1Ezyb2wNBZBRpbRmTZJRVxvYOFotVVfzqoj3U/LVvlXGwvYngtn1unM81uW8dqK5Rum5TH/Dw8Tz00b+f+t21ygAAAAAAAAAAAAAAAAAAAAAAAAAAAAAAA/i/dt2LNy9fuUW7Vuma6666oppppiN8zMzzRAP7HJ0xqPKNU5ZGY5BjrOOwc11W+qW5n7aJ3TExPLH+26XWAZ64Qu3SvSmJvab0lVbqzqKd2IxUxFUYXfHNEc017u7zLr1vnPW9o7O84iONVgcHdxFMd2aaJmI/LuY54L2mcPrbajjMzz+mnF04GirHV0XeWLt+qvkmqO3umZq5e3Ec4OVhdle1PX9qM4xmExmIpvxFdF7MsVFFVcTHJNNNc7927d2ojmcXGYHaLskzC1evRmmSVVVe4uUV8azcnkndviZoq7XJPceh74c8yjAZ7ld/Ls2wtrFYO9Txa7dynfE//AKfCCltg23axra9RkepYs4PUEx/wa6fc28X3Yj+bX/R7fa7iQbddkGB2j5X7KwfUsJqTDUbsPiZjdTdp5+pXN3PT3J56Z8G+Jyxty2cYvZhq+zdy+q99icRX1bAYmN++3VTO/iTP86nkn4mvthetp13s7wGZ4iY+yFqZw2LiJ3/8Wjd7r+1ExV8oMWZHn+tdj2pr1qzF/LcXE7r2ExFHGtXojk5Y5qo/pR+VINWbXdebUqLGnLNq3RRiaopnB5baqirET3KpmZndHLO7fEd3mbfz7T2Tahw8WM9yvBZjajmpxVim5xebm3xyc0Px09pPT+m4q+wOS5fl01/bVYaxTRVV8cxG+QQDg+7KqNnWQXL+YcS7qDHxE4munli1THNapnuRzzPbn4oWyAAAAAAAAAAAAAAAAAAAAAAAAAAAAAAAAAAAAK11ltu0NpTEV4bG5t7LxlHJVYwNHVqqZ5eSZj3MTyc0yCb6lyLLtS5LicqznDUYnBYini10VfqmJ7Ux2pYT2v7M852ValtYrB3b1eV13OPgcfb5JomOWKapjmqj9bTGTcJLZ/mOKizexOYZfvndFzF4bdR+Wiat3yrJzDCZBrvS9zDXqsLmuT42j7a3XFdM743xNNUc0xzxIKn2C7bsNq7K5yvUVyizqDC2pqiqZ3Ri6aY3zMf0uTlhT2xjRlW2baPnWo9UVXLmWWb3V79vjTvu11TPEtb+1TFMcvLzRERz8kU2ybL822X5/Tew9d27k96uZweOo5Jj+hVMc1UfrWrwLdTZbhKc70/i79uzmGKvUYjD01cnVYimYqpie7G6J3eGQaOxujNNY3JaspxGRZbVl00cSLEYemmmmN27k3RyT4Y5WL9uuyDHbOM1jM8om9f0/dub7N+Pt8PVzxRXMfqntt3vkzbLcHm+XYjAZlh7eJweIomi7auRvpqiQUFwdNt9Go7eH01q3EU0Z1REUYbFVzujFR2qap/n+d8fPfOe5RgM+yjFZZm+Ft4vA4mibd2zcjfFUf8AKY54mOWJjfDD+3bZDj9nObfZPKOrXtP3bm+zfp+2w1XPFFUx+qe2ufg6bb6NR28PprVmIpozqmIowuKrndGLjtUzP/ied8fOFJ7Ydk2c7NNT4bE5LOLxOVYm/EZfi7UTN2i7M+5tVcX+P3N323a5d8RszZl1yTonLJ1rTZpzybf/ABqbc75iO1FXa4+7n3cm9J66Ka4iK6YqiJieWN/LHLEv9AAAAAAAAAAAAAAAAAAAAAAAAAAAAAAAAAAAAAAABVHCH2l4vZ3pe1OU4O7dzPHzVas4mq3vs4bdHLVVPNNXL7mn45nkjdIWuKO4Pm2mxrbCW8l1Bdos6js07qap3U04uI/jR/S7sLxAFBcKXaXqLRmEwGWadw1/B+zo49Wb8WJpp3T/ANVb54ivk3zM9qeTfv3x39g22HB7QstpwOY1W8NqPD0f8Wzv3U34j/vKP+cdoFoZ5lOBz3KcVlmbYW3isDiaJt3bNyN8VR/yntxMcsTywwvtr2VZpsuz63mGWXL93I7t3jYPG0/b2K+eLdcxzVR2p5qo8O+I3s+HPMpwOe5TisszbC28VgcTRNu7ZuRviqP+U9uJjlieWAUnwedtdnV2Hs5DqS9Raz+1TxbV2qd0YqI/937Vta60jlOttPX8ozyxF2xcjfRXH29qvtV0z2phinbXsqzTZdn1vMMruX7uR3bvGweNp+3sV88W65jmqjtTzVR4d8RfnB5212dXYezkOpL1FrP7VPFtXap3Rioj/wB37QZt13pDUmx3W1mu3eu2pt19VwOYWt8U3aYn9vdpa32E7WsJtHyibGJinD6gwtETibEc1dPJHVKfBvmN8dremuutI5TrbT2IyjPMPF2xcjfRXH29qvtV0z2phydlWzjJtnGQzgcqpm9ir0xVisbcpiLl+qObf3KY7VPa8MzMyE2AAAAAAAAAAAAAAAAAAAAAAAAAAAAAAAAAAAAAABUO3rbDh9nODt4HL7dvFagxNHHtWq530WaeaK64jw80dvcC3h55Y7Xm03NprzuvOdRzh6Z3zfw83Ldijl/obqI5VsbFuEbjLOPs5RtBvRfwdzdRazPdEV2p5o6ru5Jpn+dzx29/aDWo/mzdovWqLtmumu3XEVU1UzviYnmmJf0AoPhD7E7WrMPe1BpmzRaz63TxrtmnkjFRH/v8PbX4A82co1RqvJcrzDSmXYvG2MNj7kWr+CopnjzXv3cWmOeJmeSYjnas4O+xK3o+xZ1DqezRd1Hcp32bE7qqcDTMc3cm5Mc89rmjtzNn07PtM06367Yyyz9m+p9Ti92qZ/nxTzcfdycbn3JWAAAAAAAAAAAAAAAAAAAAAAAAAAAAAAAAAAD/ACuim5RVRcpiqiqN1VNUb4mO5LHXCN2H1aerxGp9IYeasmqma8Xg6I3zhJ7ddMf+H3Y/i/FzbGf5XRTcoqorpiqiqN00zG+JjuAyDwc9uFWTXMPpjV+ImrLapijCYyud82Jnmpqn+b4e019brpuUU126oqoqiJpqpnfEx3YY64Ruw6rT1eI1PpDDzVk1UzXi8HbjfOEnt10x/wCH4P4vxc378HPbhVk1zD6Y1fiKqstqmKMJjK53zYmeamqf5vh7QNfj/LddNyimu3VFVFURNNVM74mO7D/QZF4ZOiLGX5nl+rMBai3Tjqpw2MiOabsRM01fHNMTE/1YWrwTs/u53skw2HxFU1XMrxFeCiZj+JERXR+SK4j5HG4Z+Nw9nZpl+EuTT7JxGY0VW6e3upor40/rj8r++Bpl1zCbMcbi7sTFONzG5Xb39ummiinf+WKvyAvsAAAAAAAAAAAAAAAAAAAAAAAAAAAAAAAAAAAAAAAAAAAAAAAAAAAAAAAAAAAAAAAAAAAAAAAAAAAAAAAAAAAAAAAAAAAAAAAAAAAAAAAAAAAAAAAAAAAAAAAAABxdZ6Zy7WGmsZkWdU3asBi+J1SLVfEq9zXTXG6e1y0w7QCluxp2efe2Zfpk/wCx2NOzz72zL9Mn/ZdICluxp2efe2Zfpk/7HY07PPvbMv0yf9ja3wgMi0Pjr2U5Zh5znOrU8W7bt3OJZsVdyuvdO+qP5sR4JmJUZmPCg11ibszhbGTYO32qaMPVVO7wzVVP/IF59jTs8+9sy/TJ/wBjsadnn3tmX6ZP+yX7D9TZjrDZfkue51Vaqx+L6v1SbVHEp9zfuURujtclMIPr3hA5bpDafb03icBcu5ZYiKMfi4iYrtXKt0xNFP8AGppieXu7+Tm90Fl7PdD5NoDJb2V6eov0YS9iKsTVF65NyePNNNM8vc3UUpO/LCYmzjMLZxOEu0XsPeopuW7lE76a6ZjfExPbiYl+oAAAAAAAACudv+jLuudmeYZdgqOqZjh6qcZhKf51yjf7mPDVTNVMeGYWMAxZwa9rWN0lmmF0ZmOBrxWAzDMLdmzPG4leEu3K4onfExy0790zHJunf3Vk8MvSF/NdK5bqPBWpuV5TXVbxMU88Wbm73XxU1RH50z2lkag2QaSzrWOA1RXhLuDznC4q3i5vYSuKIv10VRVHVKZiYnfMcsxETPdT7EWbWJw9yxiLdF2zdpmiu3XTFVNdMxumJieeJjtAyjsa4RuW5BpLB5FrHCY6uvAW4s4fF4Wmm5x7UclNNcTMTExG6ImN++Ijm7cH4QW2ONpdeByzJcHiMLkuEudWiL+7qt+7MTTFUxEzERETMRG+ftp+KLq1XwXdLZpj7mKyXMcdk0XJ404emmL1qn+rE7qojwb5d3ZvwfNKaMzOzml+vEZxmVmrjWa8VFMW7VUc1VNEfxvDMzu543SCSbB9MYjSOyvI8rx9E28d1OrEYiieeiu5VNfFnw0xMUz4YT8AAAAAAAAAGZuE1sp1drrXmAzPTWXW8Vg7WW28NXXVibduYri7dqmN1VUTzV08vhaZAYK7HXaV8C2P06z6x2Ou0r4Fsfp1n1m9QGBMbwftpGEwl3EV5BF2m3TNU0WcVarrmI7lMVb5nwRyoZorR2aaw1BOSZT7GozPi1VU2MVd6lNU0/bUxv8A40cs7ufknuS9LmLOE9hesrbfl+oMjiLGJxFqzmXueSOr011U1Tu8PEpme7Mz3QbTH44LEUYzBYfE2t/U71um5Tv7kxvj9r9gAAAAAAAcvH6iyXLsyw+XZhnGXYXMMRu6jhr2Joou3N87o4tMzvnl7gOopbbfsKwG0C/VnGUX7eW6h4sRXXXTM2cTujdHVN3LFUckcaN/JyTE8m657tyi1bruXa6aLdETVVVVO6KYjnmZfB9nco+FcB+kUf7gwZmuxjaTp3F1dTyHHXZjkpv5dXF2Ko7scSeNHyxD5I2d7Ts2mLF7T+pLsTybsTbuU0/lr3Q399nco+FcB+kUf7n2dyj4VwH6RR/uDKWzPgw5ri8ZZxmvb1vA4GiYqqwOHuRXeu/0aq6fc0x4YmZ+Lna2y7BYbLcBh8FgLFvD4TD24tWrVuN1NFMRuiIh832dyj4VwH6RR/u+nB4/B43j+wsVh8RxN3G6lcivi7+bfunk5pB9AAAAAAAAAADMm1LhOU5XmuIyzQ+BwuN6hVNuvMMVM1Wqqo5J6nRTMTMf0pndPc3cs3XthzG9lOy3VOMwtU0X7eX3oorp56ZqpmmJjwxv3so8FjZrlWuc9zTMNRWfZOXZXTbinDTVMU3btfG3cbdyzTEUTyduZjtb4B8VzhJ7RK6pmnG5fRH82nB0bv17389kjtF+EMD+h0f7NkWdBaPs24otaVyGmiOSIjL7Pqv06x9J96+RfR9r1QYz7JHaL8IYH9Do/wBl78F7aRqPaF1zdc2IsXvYPsbqHUrNNvdx+q8bfu5/tKVq9Y+k+9fIvo+16roZRkeU5L1X7D5XgMB1bd1T2Lh6LXH3b92/ixG/dvnn7sg6IAAAAAAAAAKp4TGjsRrDZdireXWqr2YZddpx9m3TG+q5xYmK6Y8PEqqmI7cxEM+bCdvNOz/IK8hz7L8RjstouVXcNcw9VPVLPGnfVRxat0TTM7554mJmeffybZVBrrg96L1bml3MuJjMqxl6qa7tWArppouVTz1TRVTMRM+Ddv55BmPaDqrM9uW0/LcPlmDrw9u5NOCwWGmrjzbpmd9VyuY+Wqe5FMc+7e2/dv5TofRtFeLvexcnyjC0W5ucSqviW6KYpjkpiZnmjmhGdmOyLS2zqu5iMmsX8RmNyniVY3F1xXd4vbpp3REUx8Ub57cy7+0bTt3Vmh84yKxfow93HWJtU3a6Zqijlid8xHxAyDwjdrVjaTjsvyfTVrEVZPhLk3Ka66JivFXpjixMUc8RETMR25408nM1dsb0vc0ds0yHJcTTxcXZsdUxEdy7XVNdceHdNUx8iD7JeD7keh8ytZvmeKqzrOLM8azXXai3ZsVfzqaN876o7UzPhiIldYAAAAAAAAAAMRcLqqb22ezbxVU02KcDh6KZ7lE1VzP65qbYwtmzhsLZsYaimixaoii3TTzU0xG6IjwbmZ+GbojEY3CZbrDAWqrkYO37DxvFjfNNuapm3X8UVVVRP9aH+7DuEPlVOR4PItd368Hi8LRTZs5hNE1271ERupi5u3zTVEbo37t07t8zANOCN4XXukMXZi7h9U5HctzG/fGPtcnx+65EU1tty0NpbB3a6c4w+a4yInqeFy6uL01z3Jrj3NPyz8k8wM98NCxhrW07LbtmKYxF7K7dV7d25i5cimZ8O6N3yQ2LkVy7eyPLruI39Wrw9uqvfz8aaY3/AK2FMhsZzt120UYjH2v+Dfu03cVFG/iYXCUTHuYn4vcx3aqt/blvmIiIiIiIiOSIgAAAAAAAAAGaOEDt+v5HmGJ0zoi5RGPszNvGZjuiqLNXbt24nkmqO3VPNzRy8sBobOc8ynI7EXs6zPA5fanmrxeIotRPxTVMIpd2wbPrVXFq1blUz/Ru8aPyxDGOQbNNom0a7ObW8vx2Mpv+6nMMxvcSLkd2Krk764/q70vt8FzXddETVishon+bVirm/wDVbkGrsr2k6KzW7TawGqsmu3ap3U25xdFNVU+CJmJlLYmKoiaZiYnliYYTzjg3bQ8vs1XLGDwGYcWN804TF08b5Irine4+i9ouuNkudxgL3sy3h7VUdXyjMYqiiaf6MVctEz2qqf1xyA9BBGdnWtMr17pfD53k1c9Tr9xds1fb2LkbuNRV4Y3x8cTE9tJgAAAAAAAAEI2337uH2RauuWJmK/sddo3x3KqeLP6plN3wagyqxnmRZjlOM3+xsdh7mGubueKa6Zpnd4eUGVeBVpvA47N8/wA+xlii7isBTas4Wa439TmvjzVVHcndTERPcme61yxhsX1Lc2IbTM601rWirDYHGTRbuYiKZmmmqiZ6nejtzRVFVXLHdjuS13gdQ5Lj8NRiMDm+X4ixXG+m5axNFVM/LEg6g+P7K5f9/wCE+ep/3Psrl/3/AIT56n/cH2D8cPisPieN7Gv2r3F+26nXFW749z9gAAAAAAAAFQ55whdDZLnWYZVjruYxi8DiLmGvRRhZmOPRVNNW6d/LG+JW8zhqrgwWc/1RnGczqy5YnMcZexc2oy+Kup9Urmvi7+qRv3b92/dAJJ2TGz3/AMbNP0Sf9zsmNnv/AI2afok/7oP2JNjvyufRsfWnYk2O/K59Gx9aDvan4Uul8Ll13rdy/Mcwx80z1KL9uLNmJ7tU8aavkiOXuwqLg0ZVmWsdt0ahxnGu04Ou9mONv7t0TduRVFMfHNdW/d3KZ7izsq4J+S2r9NWa6lzDFWonlow+HosTPyzNf7F7aM0jkmi8moyzTmBt4TCxPGq3b5ruVfzq6p5ap+P4o5Ad4AAAAAAAByL+mMhxF+5ev5Jld29cqmuuuvCW6qqqpnfMzMxyzMuuA4vWnpz4Ayj9Dt+qdaenPgDKP0O36rtAOL1p6c+AMo/Q7fqnWnpz4Ayj9Dt+q7QDi9aenPgDKP0O36roZdl2Cy2xVZy7B4bCWaquPNFi1TbpmrdEb90Rz7oj8j6gAAAAAAAAAGNOEFn2v8Ftez/D6fzLU9jLKPY/UbeCu36bMb8PbmrixTyfbTO/d294Nljzw66NqnwxrT5/E/7nXRtU+GNafP4n/cF9cIjYP9mJxGp9EYaIzKd9zGZfbjdGI7tduP5/dp/jc8cv22XtPYGxm+qcBl+os0qyvDXLtOHv4vEU1V+x6Y9zETHPG7dEcu6I7e6ISfro2qfDGtPn8T/ujWZZXqfM8dexuY4DOMXi708a5ev2Llddc92apjfMg9C9nWiNP6HyG3gdNYaim1ciK7mJmYruYmd3JVVX2/BEckb+SISl50ZfnW0rLcFZweX5hq7C4SzTxLVmzcxFFFFPciI5IhKtnGo9pV/aHpe1mOa6tuYG5mmFov0X72Im3Vbm7TFUVRM7uLu379/JuBu0AAAAAAAAABjHatwkc51DN3LdFUXsoy2r3E4qf4VejwTHJbj4t8+GOZs5T+yDYVkGg4s5hj4ozbUFO6r2Vdo/4dif/wAlTPN/Wnl7m7fuBSeyLg7Ztqa5bzjXNWIy3Lbk9UjDTyYrE7+XfVv/AOrie7Pup7kc67de7ANHakyKzhMpwVrI8dhbfEw+KwtHPHcu0/8AefHM8bwrfAefmZZXr7YXqmm9buXsDNc7reJszx8LjKY7U743Vf1aoiY5+TklqLYRtqw+0qu7leNwFWCz7DYecRdi37qxdoiqmmaqZnlpnfVHuZ38/PK088yfLs+yu/l2c4OxjcDeji3LN6njUz/tPcmOWFW7Ndi+G2ebTMdnuR4ya8mxeX3MNGFvb5u2K6rtqqIir+NTuoq5+WOTn5wXAAAAAAAAAADi601DhdJ6UzTPcdE1WMDYquzRE7prnmppjwzVMR8rC+U5TrPb1rvF4ibtN27Hu71+9VNOHwVqZni0Uxy7o591Mcs7pme3LUHCzqu07Fczi1v4lWIw8XN383qkT+2KXD4F1nDU7MsyvWop9k3M0uU3p7e6Ldvix8XLM/LIKS207Eo2ZaWy/NK89nMr+JxUYaq3GF6lTR7iqrfE8aZn7Xd2ml+C77xWmf7z/wDNXUM4bHve5J+NI9DcTPgu+8Vpn+8//NXQU5wt9nN3LMyp15lV/EVW8Tdot4ymq5NU2Lm6Ioronnimd0Ru7U7t3JO6Lv4Putb2udmeAzDHV9UzLDVVYPF1/wA+5REbqp8NVNVMz4Zl8vCdvWLOxHUcYmaf+JFii3E9uvq1Exu/Jv8AkQPgSxc6ytQzO/qM5hEU9zjdTp3/AKuKDRwAAAAAAAAAI7rrRmR65ymzlmpcJVisHavxiaKKbtdvdXFNVMTvpmJ5q6uTwoN2O2zX4Dvfp1/11tgKk7HbZr8B3v06/wCudjts1+A736df9dbYDCu3fZZY2Xaky3McDanMtN4y5M0WMTVVvpqp3TVZrqpmJ3THNMTE7t/bjfOvtlH2BnZ3kdzSWF9iZJdsdWsYeblVybU11TVXTNVUzMzFc1RPLzqv4Z93DU7L8vtXqqfZFeaW6rNPb5LdzjT8W6f1w7XBMu3bmxXLKbszxbeIxFNvf/N6pM/tmQXEAAAAAAAA5Gsc2ryDSOeZxatU3rmX4G/i6bdU7orm3bqriJnuTu3Ou+bM8Dhs0y3F5fj7UXsHi7Ndi9bmZiK6KqZpqp5OXliZgHnXqPXt/Ga+jV2ncFTp7NJudWq9i3Zqpm7P21e6Y/jb/dRyxO+e7K1MNwrNU0WLdF/JMmu3aaYiq5HVKeNPd3cbkX/7RmzbvWw3z971z2jNm3ethvn73rgoTsrtS97+T/nXfWOyu1L3v5P+dd9ZfftGbNu9bDfP3vXPaM2bd62G+fveuDj8Hnavme0/7P8A2Uy/B4P7Hex+p+xpqnj9U6pv38aZ5upx+VcSNaN0LpvRfszrYyu3l/svidX4lddXH4nG4v20zzcarm7qSgAAAAAAAAAAwfj8Fe2ucJHF5fi79dOGxOYXbM10zy0YaxxuSntRM0Uflne2llenMn0xpy9gMgy7DYDC0WaoiizRETV7nnqnnqnwzvljTLMfTss4TeJv5xTVbwVjMb9NyqY5rF+KuLc+Sm5TVydyW3cTftYnJr1/DXaL1i7Ymui5bqiqmumad8TExzxIMccCv3080/Et309hs3G4WxjsHfwmMs0X8NfoqtXbVcb6a6ZjdMTHcmJYy4Ffvp5p+Jbvp7DX+qM/y7TGQ4zOM6xFOHwOFomuuueee5TEduqZ5IjtzIMZ7HqKtEcJ6clwtyr2LTjsVlk755a7XuuJv+WmifkbgYb2DxitccIyjPK7U00+ycTmt+I5YtxPG4sfnV0Q3IAAAAAAA5Oq9O5ZqvT+LyXPcPOIy7FRTF23FdVEzxaoqpnfTMTG6qmJ+R1gGadU8FLKcRx7mmM+xeCr54s423F6j4oqp4sxHx8ZVObbDtp2jMVONyaxdxM2+bFZNip6pHxU+5ufkiW7AGGMl287S9H4qMFndc43qfJVhs3w003Yj+tHFr3/ABzK2tKcKnT+M4lvUuT43LLk8k3cPVGItfHP2tUfFEVL+znJsszvCzhs5y7B4/Dz/wB3irNN2n8lUSobaXsm2N4bqteOzXD6ZxfLPFw+Op3zP4GvjT8lMQC39K7QtJariiMgz/AYu7VzWOqcS783Vuq/UlLze1pkGl8puVVaY1lbzuIn7WcBew9UfFNUTE/Hvh9WlNreudL8SnK9RYyrD08kYfFVeyLe7uRTXv4sfFuB6LgAAAAAAAAA/wAqqiimaqpiKYjfMzzRDz+zOvPdue2C9Rga99WKuVRh+qzMW8LhaJndv7kRHLO7nqnuy3pntq5fyPMbVjfN65h7lFG7+dNMxH62PeBZdsW9pea27sxF+5ldcWt/b3Xbc1RHh7fyA+jalwecDoXZtmeoYz/E43GYKLP/AA/Y9Nu3XNd2i3PbmY3ceZ5+05mwjYjl20rSGMzjHZvi8FcsY6vCRbs26aomKbdurfvnt+7n8jR3CVw1eK2Iaot24mZpt2bm6O5Rft1T+qmUB4EuPt3NDZ/l8VR1WxmUX6qe5TctU0xP+VV+QFb7YuDvidGacuZ7kGY3c0wWGjjYy1dtRTctU/8AiRu5KqY7fbjn5Y37p5wNsl01Vl2PzzLcRjZ1FRb9hY7D3rlM26KKqoqpqoiKYndVxO3M8tMx4Z0jjcNZxmDv4XFW6bmHv26rdyirmqpqjdMT8ksX8EDGV4La9jsDh7k14TEYG9RVy8k8Sumaav1T+dINrAAAAAAAAAAMN7Zbd3XHCYryS9dqosV43DZZRMc9q3upiqY+Wqur5W5GJeEVgsboTb3Y1PhrW+1iLtjM8NM/a1V2+LFdEz/Wp3z4K4BszIsowGQ5ThssyjC2sJgcNRFFq1bjdER/zmeeZnlmeWWMtkf/AN7er8aZp6PENdaF1hk2tsgsZtkOKovWa6Y6pb3x1SxXu5aK6e1Mfr543xysi7I//vb1fjTNPR4gG22Htp1i3pThT0X8riLVP2UweM4lPJ7q51Oq5HyzNX5zZWqtR5VpTJMRm2fYy3hMFZjfNVc8tU9qmmOeqqe1EMSaWv4va1wjMJmfUKqbWIzCjGV0Ty9Sw1ndMRM/1KKad/dnwg3kAAAAAAAA42qdMZJqvLasBqLLcPj8LPNTdp5aJ7tNUctM+GJiXZAZJ2l8F/F4XquN0Di/Zdnlq+x2Lqim5HgouckVfFVu+OVb6K2m662TZnOV4inERhbNW67lOZUVRTTH9Dfy0eCaeSefdLfOLxNjB4a5iMXetWMPapmq5du1xTTRHdmZ5Ihl/b9tk0FnOX3snwWS4fU+MoiaaMbcibdrD1d2i5G6ur+zMRPdkFobN9umkNaWKbd3GUZNmkU768JjrkURPd4lyd1NUfknwJ312ad+H8o/TLfrPOzRmhtS61xNyzpjKMRj5t/b107qLdHgmuqYpifBM75TDsfdp3ez/wCvwv1oNx9dmnfh/KP0y36zr2LtvEWbd6xcou2blMV0V0VRVTVTMb4mJjniWBex92nd7P8A6/C/WtvbPcvxWUaB01luYWuo43B5ZhsPft8aKuJcotU01RviZid0xPLE7gd8AAAAAAAAAB/F61bv2qrV63Rct1xuqoriJiY7kxLLPCqz3WmWbQ8vs6VzDPsNgasrt110Zfcu025udWvRMzxOTjbop+SIUz13bU/hrWHz2IBuq9oDR1+5Ny/pPT9y5PLNVeW2Zn8s0utlWTZXk9E0ZTluCwNE89OGsU2on82Ief8A13bU/hrWHz2IfniNa7TcNZqvYjP9W2rVPLVXcxF+mmPjmZB6JjzpyzXW0rNbtdvK9RaqxtyiONVTh8VfuTTHdmKZnkeiwAAAAAAAAAAI11g6O709P/Rtn1TrB0d3p6f+jbPqpKjWsNd6Y0dYm5qPOcJgqt3Gps1Vca7VH9G3Tvqn5IA6wdHd6en/AKNs+q6OXZHkuSU13ctyvLsvpimZqrsYei1ujwzERyM3644VVqjqmH0Vk03J5oxmYzup+OLVM75+Oao+JSuY6i2i7WMwnC1Xs2znfO/2JhbcxYt9yZooiKY/rVflBufJNe6Yz3Ut7IclzjDZhmVixVibtGGmblFFFNVNM7649zv31xyRO9J2c+DNse1JoXUWLz/UnsTD+yMDVhKcJRd6pdpmq5br31THuY+03ckzztGAAAAAAAAAAAz3wyNI4jONG5dn+CtVXLmTXK4v00xvmLNzi76v7NVNPxRMz2nG4Om3LJsPprBaX1hi6cvxGBpizhMZe5LVy1H2tNVXNRNMcm+eSYiOXfz6av2beIsXLN+3Rds3KZororpiqmqmY3TExPPEwzBtM4L8YrGXsfoLG2cNTcmapy7GTMUUz3LdyImd3gqj5QaTwWdZXjrUXcFmWCxNqeWK7N+iuJ+WJcrUeutLabwtd/Os+y7C00xv4k36arlX9WiN9VU/FDEeL2B7SsNdmjrbrux2qrWKsVRP/n/a6WRcHHaHmV+mnF5dhMrtTPLdxeLomIj4rc1T+oH4bY9b4vbLtEy7Bafwl6cJbq9h5dYqj3dyquqONcq/m790fFFMb+23BpTJ7entMZTk9irjW8BhbWGir+dxKYp3/Lu3/Kr7Y1sVyXZxE46q7OZ59XRxasZco4tNqJ56bdPLxd/NMzMzPgidy1gAAAAAAAAVNk+w7JMq2nXNb2czzKvMK8Zfxs2K5o6lxrvH40fa790ced3L2lsgAAAAAAAAAAAAAAAy1w3c6v0WtMZJbrmnD3JvYy7Tv5KqqeLTR+TfX+VqVmHhtafv3su07n9iiarGGruYS/MRv4vH3VUTPg301x8cwD7dh+wHTN/RmWZ5q7CV5lj8xs04mixXdqotWbdcb6I3UzE1VTTMTO/k5d27k3zZntJ7Oe9XA/nXPWfdsTz/AAeo9l2ncXgblNXUcHawt6iJ5bd23RFNVMx2uWN8eCYntpuCu/aT2c96uB/Ouese0ns571cD+dc9ZYgD58twWGyzLsLgMDaps4TC2qLFm1TzUUUxFNNMfFERD6AAAAAAAABlbhVZbrfGbQsvuaTwWpL+BjK7dNdWWWr9duLnVr2+JmiN3G3TT4d24GqR54fYLav8Fa5/R8X/ALH2C2r/AAVrn9Hxf+wNX7edjWC2h4GrMcsi1hNTWKN1u9PJTiaY5rdz/lV2vi5sR5hk2JyXUM5TqW1ictu2L0W8TTVb41dqnfy1RTviKuTljl3T3eXelv2C2r/BWuf0fF/7Ofj9D7Q8xvRezDTGrMVdinixXfy/EV1RHc3zTzcoNx7G9KaS05pDC3dFTaxWFxluLleY74qu4me7VPa3Tvji8nFnfyb96ePOjA6U2m5fY6jgMh1lhbO/jdTs4PFUU7+7uil9H2C2r/BWuf0fF/7A9DwAAAAAAAGedtHCFxWiNW5jprJ8isX8Zg4t8bF4q9M25mu3TXG63TETO6K4j7aOZoZT21DYHp3Xud4vO7mOx+X5xiYoi5dtVU126uLRFETNEx3KY5pgGbcTtS2rbRMbVgcpxuYVTVy+xsnsza4seGqn3W7+tU7GnuDbrzP73srP72EyqLk8auvF3+r3p8PFo3xM/HVD9tUcGDWOVVVXchxeAzm3TO+mmiv2Pen+zX7mPz0es6x2ubMblNrH387wmHpnixazK1N6xVHcpqriY3f1ZgF76W4Luksu4lzPsdmGc3Y56ON7HtT/AGafdf8AnW/pnRemtL0RTp/I8vwFURu6pasxFyfjr+2n5ZZw0pwr8RRxLerNPW7sfxsRl1yaZ+br37/zoXJpTbjoDUnEosZ7ZwOIq/7jMI9jzE9zjVe4mfiqkFlj+LN23ftUXbFyi5arjfTXRMTFUd2Jh/YAAAAAAAAAAKz4RGi7+t9mWNweAtzdzLB1043C245666ImJpjwzTVVEeHczlwdttNrQFN3T+prd6rIrt2blu9bpmqvCXJ5Kt9PPNE7t8xHLE790TvbZUjtd4PuSa2xl/NsmxEZNnV2Zqu1U2+NYxFXdrp5Jiqe3VHxzEyCxcn2iaOzixTey7U+T3aao38WcXRRXHx0VTFUfLD8M/2maKyDDV3sy1NlVMUxv6naxFN65PxUUb6p/IyNmnBr2h4O9VRhsJl+PoieS5h8ZTTE/Jc4sv2ybgza+x1+mnHW8ty21v8AdV38VFcxHgi3FW+fyA+LbhtNxm1vU+X5ZkODxFOWWLvU8FhpjfdxF2uYjj1RHbnkiI5d0b+7LY2yzS0aL2f5LkMzTVewtj/jVU803apmuvd4ONVO7wbkS2P7Ech2dVxj6rlWaZ7NM0+zLtEU02onni3Ry8Xfzb5mZ8MRO5a4AAAAAAAADK3Dm/8AwT/fv9O1Sytw5v8A8E/37/TgvfYz702kPxXh/RwmTJ+heEtk+m9G5Jkt/T+YXruAwlrDVXKLtEU1zTTEb4ifid3sscj72sy+eoB1eGp71mVfjm16C+kXBT95HJPwuJ9NWoDbxtvy7aVpDB5PgcoxeCuWMdRi5uXrlNUTFNu5Ru5O37uPyOnse4QGV6D0DgNP4vJMbi72Gru1TdtXaaaZ49yqrmn4wbIGbOyxyPvazL56hJdnHCEyrXOs8u07hMjx2FvYzqnFvXbtE008S3VcnfEcvNRu+UF3AAAAAAAAAAAAAAAAAAAAAAAAAAAAAAAAAAAAAAAAAAAAAAAAAAAAAAAAAAAAAAAAAAAAAAAAAAAAAAAAAAAAAAAAAAAAAAAAAAAAAAAAAAAAAAAAAAAAAAAAAAAAAAAAAAP5u3KLVqu5drpot0RNVVVU7opiOeZntQ/pWvCNy3GZnsd1Dby6/dtXbNqMRXFuqY6pboqia6J5Y5Jp38ngBIdB66yXXNGa3dP3qr9jL8VOFquzG6LkxTE8enu0zvmInt7pSljXgYag9ha5zTJLlW63mWF6pRHduWp3+bVV+RsoEG22atuaK2bZvm+Fq4uNiiLOGndE7rtc8WJ5e5vmfkZr4LezfCa2zjMNTamp9m4TBXopos3vdRfvz7qaq9/PERMTu7czy+G5eFzgb2L2O4m5ZiqqnC4yxfuREb/c75p3/lrhCuBRqHDTlGe6duXKacXTiIxtqiZ5a6KqYpq3fFNMflBpu1botW6aLVFNFFMboppjdEfIq3bDsayPX+XXr1izay/P6Ymq1jbdO7jz/NuRH20T3eeOfuxNqAPPPQ2pM+2ObRq6cZZu2q8Pd6hmGCmd0XaN/Lu7U8nLTPNzPQHLsZhc3yrDY3C1U3sHi7NN23VyTFdFUb4/VLKvDYyDDYfM9PZ9YpijEYum5hb+7+NxOLNE/wDmqj8i4uDFjL2N2KafqxEzM2uq2aZnt003aoj9XJ8gKc297AcVZzP7NaCwNeIw+KuxTey6zHLarqndxqP6EzPL/N5+bm0Jsi03m+lNB5dlOoM0qzHH2afdVTy02YnmtUzz1RTzb5/VG6EyAAAAAAAAAAAAAAAAAAAAAAAAAAAAAAAAAAAAAZV4aGjquqZXq7C0VTTMRgcXujkp56rdXP8A1o5u4pDSOzzUeo9OX8/0pT7NuYG9Nu/hsPXuxFnk301RHPMTG/m5d8TyN8bQdM4bWGjc1yLFxHFxdmaaKpiJ4lyOWiqN/cqiJYz4O+p7+z7a39jM2mbGGxtyctxlFW7dRcirdRVM+Crk5+aqecH1aM2/640biZy/P6as3sWZ4ldjMImi/b5uTqnP2v40TztH6A266M1h1Ox7O+xWYV8nsXHTFG+f6Nf2s8/d3+BKNcbPNMa3w829Q5VYv3t0xRiaY4l6jfG7fFccvajknfHJzM0bRODDm+XdWxejMXTmmGjfVGEvzFF+mN2/dE/a1dvuTzc4NhxMVRExMTE9uHO1DkuX6hyfE5XnGGoxOCxFPEuW64/XHcmO1LA2i9rOttn2MqweFzC5ew2Hrm3cwGN/4tuJir3URy76eWJ+1mOdo/Z9wl9NZ5NrC6ls15Hjat1PVKp6ph6p/rRy09rnjdy84M/bZdl2bbLdQ28ZgLl65k9y5x8HjqOSq3VHLFFUxzVR+toXg9ba7OssNayLUd2i1qG1Tut3Kp3Ri4jtx/T8HbW7mGDyTWmm7uGxHsXM8oxtvdM0VRXRVE80xMdvtxLOGRcGbGYLad1W9mNVGlsLVTibV+1c4uIuTv5LXJy0zG7lq7nNyzyBqkIjdERG/k7s7wAAAAAAAAAAAAAAAAAAAAAAAAAAAAAAAAAAAAAAAAAH54m9Th8NdvV7+Jbomud3ciN4KS4RG2brEtRkmQVW7moL9vj1VzuqjC0TzTMfzp7UT8bPun9ju0TaNhq9Q4iI3YnfXRiM0xE013+XfvpjdM7pmZ3b90P12Q4G1tS28zi9RcW9ZvXbuY3rVU7oucWd9NG7txG+mN3cht/N8yy/IMnxGPzK/ZweX4S3x7lyvkpopj/9t0RHPzQDz9sX9Z7Fta8SuL2XY+3umq3NXGs4m3v5Obkrpnu9qd/NO9tfZJtJyraNkFOLwNVNnH2oiMVhJn3Vqrux3aZ7Usp7RNVZ7t82gYHJ9N4CacBYqrpwVqumImiiZjj371cb+LHJHJzRyRG+Z5Ypfs6r2K7QYpmasLmGGq301075s4q1v54/nUz+rmndINp7X9meVbR8gnC4yKbGZWYmcJjKafdWqu5PdpntwxflmP1ZsT2hVxNFWGxuHni3rFUzNnF2t/66Z7U88S2nsk2k5VtFyCnF4GqmzmFqIjFYOZ91aq7sd2me6/na9szyraPkE4XGRTYzKzEzhMZTT7q1V3J7tM9uAdDZnr3KNoOnLeaZPc3VxupxGGrn/iYevt01R+ye2lqo9gOyG1s2y69i8xvU4nUOMo4l+u1VPUrVG/fFFETu380TNUx4I5Oe3AAAAAAAAAAAAAAAAAAAAAAAAAAAAAAAAAczN9PZNnO77MZTl+PmOb2VhqLu786J7j9sryjLcptTbyvL8Jgrc89OGs024/JTEPtcPW+orOk9LZhneKsX8RawdublVuzRNVU/k5o7s9qAdwY705wpc8wmb425nuV2Mfl1+5xrNq1X1KvDxv5oq3TFUbu72+2+vV/CnzHHYKrDaUySnL79yJp9k4m5F6qnfzcWiIiN/wAe/wCIEv4Xe0DB4DS9Wj8FepuZnj5orxVNO6eo2aaoqiKu5NUxG6O5Ezycm/p8EPR9/T+gsRnGOt1W8RnVym7RRVTMTFmmJiifl41U/FMKz2J7Fc21jnNOq9oFOIjL67nV4tYrf1bG1b9++qJ5Yo+Pn+JsG3RRat027dMUUUxFNNNMboiI5ogH9AAAAAAAAAAAAAAAAAAAAAAAAAAAAAAAAAAAAAAAAAAAAAAAA/HG3/Y2CxF/dv6lbqr3fFG9gXYlgrWuNuWW1ag4uIpxOJu46/RcjfF2ummq5xZ7scaI5G/rlFNy3VRXG+mqJiY8DzwxtGY7I9sVVVFE9WyjGzXbiZ5L1mZndyx2qqJ3fKD0RiIiIiI3RDnaiyTLtR5NisqznC28VgcTRxLluuOfwx3JjniY5Yl+GkNR5dqzTuCznJ79N7CYqjjRMTvmie3TPcmJ5Jh2AYE2v7M852T6ms43L71+vKq7vHwGYW+SqiqOWKK5jmrj8lUfLEaP4P22fD65wVvJ89uW7GpLNHxU4qmP41P9Luwme3K1g72yPVcZjFE2acBdrp40RO65Eb6Jjf2+NxdzCWmdJ6rxNnLM703gMZe6rjvYuGv4TlqoxFMRO6d32vJMTvnk3b+5IPSYcfSFrOLGmctt6mvYe/nNNmmMVcw8TFE1+Dfz/H23YAAAAAAAAAAAAAAAAAAAAAAAAAAAAAAAAAV1t40fnOttAYrK9PZjXhcVFUXZw++KaMZEf91VVzxv5Jjl3b4jfycsWKA88dmevc+2UatvRNm9TZi51HMMtvRNPG3TumJifta45d0/8m8tF6qyrWOn8PnGR4iL+FvRyx/Gt1duiqO1MKz4QGxjDa+wVebZJRbw+p7FG6mqd1NOMpiOS3XPaq/m1fJPJumMs7M9e59sn1beibN6mzFzqOYZbe308bdO6YmJ+1rjl3T/AMgbs2jZRcz7QWocqs/9di8DetW/680Txe3Hb3MY8GLWNjRu02mzmtfUcFmducFdrnfut18aJomeXm40bt/Lu4zaei9VZVrHT+HzfI8RF7C3o5Y/jW6u3RVHamGU+E9sjxWR5vitX5BZm5k+Krm7i7dunlwt2Z5at0fxKp5d/ann7QNkxMTETE74ntwMkbEuEVRlOCw2R66m9cw1qOJZzGinj1UUxzRcjnmO1vjl7vdX/O1nQMYCcX125PNqI37oxEcf8z7bf4NwIbwusDhcTsfxGIxEU9XwuLsV2Kpjl401cWYifDTVP5EV4EXVutbUvG43UPZlvidzjdT91+ri/qVzt42pX9qmdYHTWksNfu5Vbv8A/CjibrmMvc0VbueKY3zuie7vnuRp/YpoeNAaAwOU3Zoqx1cziMXXRzTdq3b4juxERFPyAnYAAAAAAAAAAAAAAAAAAAAAAAAAAAAAAAAAAAAIntXz+vS+zjUOcWZ3X8NhKupT3LlXuaJ5p/jVQDPfCN2y43HZte0bonEV8Smv2Pi8Thp313rk8k2qJjtRPJO7tv42ecF25jsts43WuZX8Ddu0xXGBwkU8e3HJuiuuqJiJ3c8RE7t/O4/A603YzvXGa59mFFN+vK7VNVrqkRVuvXJq93y9uIpq+WWywZN13wWb2EwN3FaLza5jLtumavYeNimmu5u3clNdO6N/PzxHa5Vm8G3ZhmWgMhv4rPcZf+yOYRE15fTd32cNTHLG+I5Jud2rtc0duZuUBzNS5Fl2pclxOVZzhqMTgsRTxa6Ko/JMT2pjtSwntf2Z5xsq1LaxWDu3q8rrucfA4+3yTRMcsU1THNVH62/3BzLCZBrnT+Ny+/VhM0y25VXh70W64rii5TO6Y3x9rVTPywCrOD5tpsa2wlvJdQXKLOorNO6mqeSnFxHbj+l3YXiwBtf2Z5zsq1LaxWDu3q8rrucfA4+3yTRMcsU1THNVH62juD5tpsa1wlrJdQXaLGorVO6mqZ3U4uI7cf0u7ALmzbLsHm+XYjAZlh7eJweIomi7auRvpqiVX7M9hmntDaoxud2q68diJrn2DF6mN2DomOXd3a+eON3Obdy77bAAAAAAAAAAAAAAAAAAAAAAAAAAAAAAAAAAAAAAAAAHM1LkOXalyXE5VnOGoxOCxFPFroqjm7kxPamO1LpgMAbXtmmc7KdS2sVg7t6vLKrnHwOPt8k0zHLFNUxzVR+to7g+babGtsJbyXP7lFnUVmndTVPJTi4jtx/S7sLe1LkOXalyXE5VnOGoxOCxFPFroqjm7kxPamO1LCe17ZpnOynUtrFYO7eryyq5x8Dj7fJNMxyxTVMc1UfrBufVum8r1bkOKyfPcLTicFiKd00zyTTPaqpntVR2pYT2maD1Bse1jh8RhcRe9jdU6pl2Z2o3cbd/Fq7lcRzxzTHgaT4Pm2mxrbCW8lz+5RZ1HZp3U1TyU4umO3H9LuwtnVum8r1bkOKyfPcLTicFiKd00zyTTPaqpntVR2pBXOwbbDg9oWW04HMareG1Hh6P+LZ37ovxH/eUf847S3nn5tM0FqHY9rDD4nC4i97Fi71TLsztRu427+LV2oriOeOaY8C6tE8KXK5yem3rDLcZRmNundN3BUU10Xp3c+6aommfy84LO4SGIwmH2Mal9mzTxbtmm3bie3cmuni7vljf8jHOh9mWr9RWsmzTTeFuVWsXi67FvFUVcWnD1Ubpmuur+LTHd7e7dG+eRKto+vNQbc9XYDItP4K7ay2m7/0XCcbfMzzTeuzHJG6N/giN/wAuw9nGlMPonReV5DhaouRhbe65dini9UuTO+ur5Zmfk3A6mn8Hi8vyPAYTMsdVmGNs2aaL2Kqoiib1cRy1bo5t8ugAAAAAAAAAAAAAAAAAAAAAAAAAAAAAAAAAAAAAAAItqTX+mtN5/leS5zmlnDZhmVW6zbqnmjtVVz/FiZ9zEzzz8U7ss6H01Ttd4QeosXqDjV5bgsRcv3rXNx6aK+p2rU9uI3RG/wAETHbdjhRbIcws5ljdaZLXiMdhb89Ux1muqa67E83Gp7c0bu1/F+LminBS1tlmk9cYzDZ5fjD4fNrNNii/X9rTdirfTxp7UTvmN/d3A23h8HhsPgqMHYw9q3hKKOp02aKIiiKd27ixTzbt3aZb4RuwqLVOJ1TonC7qI33Mdl1qnm7ty3H7aflhquJiYiYnfE9sBjLg67bq9L3bGm9V36q8irmKcPia53zhJntT/wDk/N+Lm2XZu0XrVF2zXTXbriKqaqZ3xMTzTEsr8I/YZxfZWq9F4Xk5buPy+1T8s3bcftp+WEf4N22nEafxmE0rqOu7iMov3KbODvRE114auqd0UbueaJnk8HxcwbKAAAAAAAAAAAAAAAAAAAAAAAAAAAAAAAAAAAAAAAB/ldFNyiqiumKqKo3TTMb4mO4x1wjdh1Wnq8RqfSGHmrJqpmvF4O3G+cJPbrpj/wAPwfxfi5tjP8ropuUVUV0xVRVG6aZjfEx3AZB4Oe3CrJrmH0xq/EVVZbVMUYTGVzvmxM81NU/zfD2msc1zbAZVlF/NMwxdmxl9m31Wu/VVHFindv37+2yPwjdh1Wnq8RqfSGHmrJqpmvF4O3G+cJPbrpj/AMPwfxfi5qvyzONba/weT6GweJxWYYe3cn2Phd/J/Wrq/m0xy755IBKtoWo81267UsFluQ2r3sGmqbGCtVRO63b37671cdrfu3zv7URDaejdP4XSul8syTAb/Y+Csxapmeeqeeap8MzMz8qJ7GNluWbNsi6na4mKznE0xOMxvF5a5/mUdyiO52+ee1EWKAAAAAAAAAAAAAAAAAAAAAAAAAAAAAAAAAAAAAAAAAAAAAAAAAAAAAAAAAAAAAAAAAAAAAAAAAAAAAAAAAAAAAAAAAAAAAAAAAAAAAAAAAAAAAAAAAAAAAAAAAAAAAg+23VN7R2zDPc4wdXExtFqLOHq7dNy5VFEVR/V43G+ROFScKjL72P2LZxVh6ZqnDXLOIqpjnmmLkRM/JE7/kBn3g37I8NtFxeOzvU1d6vJsJd6l1KmuaasVemONVFVXPERExM7uWeNHLzppwr9EaZ0roHJrmnckwOX3asxi1Vds2oiuqnqVyd01c8xviJ5Z7SQcCzO8Jf0Nm2SxXTGPwmOqxFVvfy1W7lFMRV4eWiqJ7nJ3X9cNj3vck/GkehuAmfBd94rTP8Aef8A5q6ivC90Tg810LVqmzapozTKaqKa7lMct2xXXFM0z3d1VUVR3Pdd1KuC77xWmf7z/wDNXXM4WOo8Lk+ybG5bcuU+zc3uW8PYt7+WYprprrq3dyIp3b+7VAPl4IOoL2cbLKsDiq5rryrF14a3MzvnqUxFdP5Jqqj4oheLPXAry+7h9n2cY65TNNGKzGabe/8AjRRbpiZj5ZmPkaFAAAAAAAAAfnisRZwmGu4jE3aLNizRNy5crndTRTEb5mZ7URD9FHcL7UF/J9ltGBwtc0V5ri6MNcmOT/hRE11R8s00x8UyCtNpfCezW/mV7CaCs2MJgLdU0047EWuqXb27+NTRPuaafBMTPxczQmxHPcy1LstyHN88xHsnMcVbuVXrvEpo40xdrpj3NMREckRzQqDgo7Lcoq0vZ1jnmDs43HYuuuMFRfoiuixboqmnjRTPJxpqpnl7URG7dvlpeIiIiIjdEAg+23Pcy01stz7OMkxHsbMcLbt1WbvEpr4szdopnkqiYnkmeeFM7GOEhdzXNsPkmvaMPauYiqLdjMrNPU6ePPNF2nmjfP8AGjdEcm+N2+Y09MRVExVETE8kxLIvC72bZZkdGB1ZkWFtYO3ir/sXG2LNMU0TcmmaqbkUxyRM8WqJ7s7p55neGuhXmwDUl/VOybIcfja5uYyi3Vhb1dU75qqt1TRFUz25mmKZnwysMAAAAAAAABGtTa70vpfH28FqDPMFl+LuWovU2r9fFqmiZmIq+LfTMfIkrPfCF2K6j2j60wWb5HjcosYazl9GEqpxl25TXNdNy5VMxFNuqN26uO33QWT7b+z7vtyr509t/Z9325V86zP2Kut/hTTf6Rf+pOxV1v8ACmm/0i/9SDR+O21bO8Fh6r1zVOBuRTG/i2Yqu1T8UUxMshbYtY3drm03DV5JhLtNiqLeXZfZrj3de+ud1VURzTNVc/FG5NMNwU9YVXIjE5zp+3b38tVu5ermPkm3H7V17H9hGSbPsbTmuKxNWb55TTMW79dviW7G+N08SjfPL2uNMzO7m3b5BbWXYWnBZfhcLRO+mxaptRPdimIj/k+gAAAAAAAGO9tux3XWf7XcxzDKcvqxuBzG7RXZxcXqaabURTTTur3zvp4u7uc0Ru7jYgCM60ynHY/ZnnuT4Xfi8yxGUX8Jb31RTN27VZqpjlmYiN9U88zu5WKOx92nd7P/AK/C/Wt+gMBdj7tO72f/AF+F+tOx92nd7P8A6/C/Wt+gMBdj7tO72f8A1+F+tX/wU9n2p9CddHXVlnsD2b7F6h/0i1d4/E6txvtKqt27j08+7nX8AAAAAAAAAAA5GsMlt6j0pm+S3aoopx+Eu4bjz/FmqmYir5JmJ+RlrgqZ9GiNfZ/ozU0ewcbja6LduLs7ojEWpqjib/6UVb4nt7o3c8NObRMbist2f6nx2X3KrWNwuV4q9YuUxvmi5TaqmmYie3ExDzs1Tn+f6qzOnMc/v3cZjopijq82aaKpiObfNMRv3eEHpmPOzD7U9ouHsW7NrU2dRbt0xTTFVc1TujwzG+X6e2ztI7584/L/APoB6Hjzw9tnaR3z5x+X/wDQ0RwR9W6k1R119c+Z4zH+xvYnUPZE/acbq3G3fHxafyA0OAAAAAAAD+L12ixZuXb1UUW7dM1VVTzREcsyqHQu3/S+sdaUadwOGzCxcvzVThcRfopii9NMTO7dE76d8RO7f+qeRbuKsW8VhruHv08a1dom3XT3aZjdMKM2d8HPLdG68sah+zmIx1nCVVV4TC14eKJoqmJiJrriqeNuie1TTy7viBZe0rXuU7O8isZtn1GLrwt7E04WmMNbiurjzTVVG+JmOTdRP6la9lFoP72z39Fo+sT3bBs8w+0vTWGyfFZhdwFFjGU4uLtu3FczNNFdHF3TMfz9/wAin+xNyvvqx36JR6wJH2UWg/vbPf0Wj6w7KLQf3tnv6LR9YjnYm5X31Y79Eo9Y7E3K++rHfolHrAkfZRaD+9s9/RaPrFs6G1RgNaaWwWf5RTfpwOL4/U4v0xTX7iuqid8RMxz0z21B9iblffVjv0Sj1l57NdJWtDaKy7TuHxVeLtYLqm69XRFM1ce5Vc5o7nH3fICTAAAAAAAAAA/PE2LOKw93D4m1ResXaZouW7lMVU10zG6YmJ5JiY7TNe0XguYTH4q7jdD5jby+q5M1TgMZFVVmJ/oVxvqpjwTFXx9ppa7cotWq7l2umi3RE1VVVTuimI55me1Cts6257OcoxFdjEalsXrtM7pjC2rl+n86imaf1gy7iODdtFtXZot4DA3qd/29vG0RE/nbp/UkWl+CzqfGYiirUWZ5flmF3+6pszN+78URuin5eNPxLt7IzZt8MYn9CveqdkZs2+GMT+hXvVBNNnWgsi2f5L9jtP4aaOPMVX8RcnjXb9Uduur9kRuiN/JHKlSoeyM2bfDGJ/Qr3qreAAAAAAAABCNtWqq9GbM87zjDVcXGUWos4ae5duTFFM/Jv439lmrgp7MsJq7M8bqjUdmMXl+AvRbsWbscam/iN0VTVXv54piaZ3TzzVG/mmJtLhn3qreynAUUzMRdzezRV4Y6leq/bTDs8E2xRa2K5XXRERVexGIrrnuz1Saf2UwC4YiKYiIiIiOSIgABBtreznKtoumr2Bx1q3bzG3RM4LG8X3di52uXnmiZ56e38cRMTkBingq6gxuk9rOJ0vmPGtWsx6phb1mqeS3ibXGmJ+P3NdP9qG1mIdT0RlvC/sxhvcxXqDCVTu7t2bc1fl48tvAAAAAAAAAPmzPG4fLMtxePxtyLeFwtqu/drn+LRTE1VT+SJfSg+3Lqs7INXdQ38f7HXd+7+bu91+reDE+07XOebWdZW7lOErrpiqbOXYDD2ePcpomd8U8kcauqd2+fDv3bofVh9hW0m/apuUaWxEU1RviK8RZon8lVcTC1eBHk2EvY3U2c3rdFeMw9NnDWapjfNumvjzXu+Pi0/knutYg8/faE2l97F39Lw/1h7Qm0vvYu/peH+segQDP3BP0FqbQ/XT105XVgPZnsXqHGvW7nH4nVuN9pVO7dxqefutAgAAAAAAAAAPzxF+1hrFd7EXaLVmiONXXcqimmmO7MzzKi1xwhtD6a6pZwWLrzzHU8nUsBuqtxPhuz7nd/V43xAuFw9Vau0/pPC+yNR5vg8vtzG+mL1yOPX/Voj3VXyRLHGteEfrXUddeGyTqWRYSueLTRhI49+rf2puTG/f4aYplV2qcn1JgqsNmOqcJmVm7mPGrtXsfFUXL3F3b6vde6n7aOWefeDTuuOFRluF6pY0ZlFzHXY5IxeO32rW/uxRHuqo+OaUS2KbTdZa7245BTneaYi7gKfZNdeEw9PU8PRHse7u41NPPundumrfO/dypfsi4OulsXprJc/wBR4jF5rdx+Es4yMLxuo2aIuURXxZ4s8ardv3b+NET3Gg8hyHKdPYKMJkeW4TL8NH/d4a1TbifDO7nnwyDpAAAAAAAADha51RgNF6Wxuf5vTfqwOE4nVIsUxVX7uumiN0TMRz1R21TdlFoP72z39Fo+sBewonsotB/e2e/otH1h2UWg/vbPf0Wj6wF7Cieyi0H97Z7+i0fWHZRaD+9s9/RaPrAXsKJ7KLQf3tnv6LR9YsrZrr3KdomRX82yGjF0YWziasLVGJtxRVx4ppqndETPJurj9YJYAAAAAAAAAADPPCo2sYzStixpjTeIqw+a4u11XFYq3O6uxZmZiKaZ7VVW6eXniI5OeJgLvxep8hwea2csxedZbZzK9XFu3hK8TRF6uqeaIo375mfiddinYLse1dmmpMg1jirVnB5XYxdrGxXjLkxdxNEVRVNVFMRM8vamrdv5+VtYHNxuf5Pgc0sZbjc1wGGzC/Tx7OGvYiii5cjfMb6aZnfPLExyOkzjwptlepNZZnhNQadtWMXawOC6jcwkVzF+qYrqqmaI3bquSrm37+5EuNwVdrOPxWZ06J1Pibl+aqKvsdfvTM10zTG+bNUzzxuiZp3826Y7cRAanAAAAAAAAAAQ7abtFyLZ3k0Y7Pb1U3ru+MNhLW6bt+qOfix2ojk31TyR8cxEzCqqKaZqqmIpiN8zPaYFzKc427babtrCXppt4m7VRYqr3zRhcJRM7p3fFy7uTfVV4QSXVHCg1jmOIrjIsPgMnwu/3G631e7u8NVfuZ+SmEcscIbaZauxXXqC3ep3/aV4HDxE/koif1ta6H2NaJ0jgrVvDZLhsdi6Yjj4zH26b92qruxxo3U/FTEJZitLafxdmbOLyLKr9qY3TRcwluqnd8UwDOGzvhSzdxdrB68y61atVzFPs/AxVuo8NduZmZjuzTPxUy1BgMZh8wwVjGYG/bxGFv0RctXbdUVU10zG+JiY54Z2248HzJsTkWNzvRGF+x+ZYWiq9cwNqZmziKYjfVFNM/aVbuaI5J3bt3LvczgX6zxGIozTR+Mu1XLWHt+zsFxp+0p40U3KI8G+qmqI8NQNRgAAAAAAAAAj+0DTVjWGjM3yDE1RRRjrE26a5jfxK491RV8lUUz8jFuzHXed7DtbZnlWd4C7cwlVyLWPwW/dVFVP2t23M8kzunk7VUTHgmN5INtM2Xaa2iYWinPMLVbxtqni2cdh5ii9bjub90xVT4KomOWd27nBnvhLbUNK6/0Bk9rTmPru4y1mEXruGu2ardy3T1KuN8743TyzHNM86X7DdrGitIbFsiwWe53as4/DxiOPhbduu5ciasRdqpjdTE7t8TE8vJyohnfBPzq3fq+weo8uxNnf7n2Zars1R4J4sV73x4DgpaqrvUxmGeZHYtb+WqxN27VHyTRT+0EZ257XMbtTzPCZVk2ExFjJbN6Jw+GmONexN2fcxVVEb+Xl3RTG/nnlnfyav2E6KuaD2b5flWLiIzG7NWLxkRO+Iu17vc/2aYpp/suRsp2G6a2f4ijMIm5mudUxupxmJpiItd3qdEb4p+OZmfCtcAAAAAAAAAAFX8IbX+a7OdF4LN8jsYK/ib2YUYSqnF0VV0RRNu5VMxFNVM799Edvus9dlRrj4N05+jXvrWvNVZFkeocut4XU2CwmNwdF2LtNvFRE0xXETEVcvb3VVR8qO0bJdntdMVUaTyeqmeaYsxMSDMvZUa4+DdOfo1761/lfCm1zVRMU5fp6iZ/jU4a9vj8t1pz2otn/AHpZR8xD+qNkmgKKoqjSOT747uHiY/WDEeZZtrbbLqzC2L9V/NcfPuLNi1RFFrD0zPLO6OSmnm31T3I3y3fs20ta0VobKNP2q4uTg7PFuXI5q7lUzVXVHgmqqrd4NzrZNkuV5Hhpw+S5bgsvsTyzbwtim1TPyUxD7wAAAAAAAAAc7UmbWch09meb4qN9jA4a5ia4ieWYopmqYjwzuBB9r+1/Itm2GotYqKsfnN6nj2cBZqiKt386url4lPh3TM9qJ5d2YdQcJXX+ZX6qsuxGByizv9zRh8NTcnd4arkVb58MbnK2daUzbbftNx2JzXF10Wq6pxeY4qI3zRRM7qbdETyRP8WmOaIjt7tzZmlNmmj9K4S3ZyjIMBTXTG6cRetRdvV+Ga6t8/JzeAGNMFwg9pWGuxXVqCnEUxO+bd7B2JifyURP5JXLsv4TuFzTGWcu11g7OXXLkxRTmGGmeob+1x6ZmZoj+lEzHdiI5V/5jpnIczszZzHJcsxVqeSab2Forj9cMz8IrYRlmT5FidU6Ls1Ya1hfd4zARVNVEUb+W5b38sbueaebdyxu3bpDV1FVNdFNdFUVUVRviqJ3xMd1/qhOCBrLEZ/ofGZHj7tV3EZJcootV1TvnqFcTxKfDxZpqjwRxYX2AAAAAAAAAACmeELsco2iYO1mmTVWsPqPCW+JTNfJRibfP1Oqe1MTM8WfDMTycsZdwerdpOyq5cyS5icxyu17qmcFjLUXLUxPPNEVxMbp7tE8vdeg9ddNuia66oppiN8zM7ohxcwzPTmNtThsxxuUYi1PPav3bdcT8kyDzv2fa4zrQOcX8007cs28Xew9WFqqu24uRxJqpqndE9vfRDtYrM9oO2LObOFu3cwzy/TVvos26YosWd/JxpimIoo/rTu+NuXDaH0Liv8Aj4bS+mb3L/1lvL7FXL8cUpLgsHhcBh6bGBw1nDWKea3ZoiimPkjkBW+wbZZY2aaduRiK7eJz3G8WrGX6PtaYjmt0b/4sb55e3PL3IizwAAAAAAAcrVOoMs0rkOKznPcT7Fy7CxTN27xKq+LxqopjkpiZnfVVEc3bdVDtr2k8TrjZ5muncFiLOGv4ybPFu3omaaYovUVzv3cvNTPygqrUXCo0tg+NRkeU5nmdyOaq5xcPbn4pnjVf+VWGouFFrLH8ajJ8FlmVW55qotzfuR8tU8X/AMqxdOcFPIcNxa9Q59j8fXHLNGFt04ej4p38aZj4phaenNj+gtPcWrAaZwFd2nmu4umcRXv7sTcmd0/FuBjCvUe1DaHcqt2sbqPN6K53VWsJTXFr5abcRRHywkWnODdr/N5prxuGwWU2quXjYzERNW7+rb407/BO5ui1botW6bdqimi3TG6mmmN0RHgh/QM0ac4KGVWeLXqPUWMxc882sFaps0/FxquNMx8kLS05sV2f5BxasLpvCYi9T/3uN34mZnu7q5mI+SIWKAAAAAAAAAA5Gb6myHJcTTh84zvK8vxFVEXKbWKxdu1VNMzMRVEVTE7t8TG/wSDrsLbWdP53sb2uRn2QRVYwV7EVYvL78U77e6rfx7NXxb5p3dumYntt0U1RVTFVMxNMxviY7b4c9ybLc/y27l+dYHD47BXPtrN+iK6ZntTy80x2pjlgEM0Fm87V9jlrF51hrWG+zOGxGGv27O+aaY49drfTv5f4u/wSx/pXUepNhO0fMMPdwtNy5bmcPi8LdmaaMTb376a6Z7W/npq3Tz83LMN3aYyDLNL5Jh8oyLCxhMuw81zasxXVXFPGqmqrlqmZ+2qmeftuRrvZ7pjXVi3b1LldvE3LUbrWIpmbd23HciundO7wTvjwAzRr3hQY7O9OYnLNP5JOVX8Vbm1cxdzE9Vqt0zG6eJEUxund/Gnm7m/ldfgYaKxVvE5lrDG2areGrszgsFNUf9ZvqiblceCOLFO/t76o7Sx8o4OGz3L8bTiLmCxuO4s8aLWKxUzb3+GKYp3/ABTvhb+Fw9jCYa1hsJZt2MPapii3at0xTTRTHJEREckRHcB+oAAAAAAAAACIbUNAZTtE01XlObxNu5TPVMNiqI314e5u+2juxPNNPbjuTumJerPOttekMg11mGltQYjEZdi8JNuPZF21NVivj26a43VU75j7fdO+Ijk5wZV1Jsn2kbN80uYrKbOY3bNO/iZjktdc76f6UUe7p8O+N3hlAMFmGoso1H9l8LdzDC51Fdyv2TFNUXePXExXO+Y375iqrf8AG9KcpzTL84wVGLynHYbHYWv7W9hrtNyifliZh9gPPPL9H7SdpmZWq7uEzvMqp5IxmY11xatxPP7u5yRHgjl7kNe7Dtk2B2Z5Rdqru0YzPcXTEYrFxTupiI5Yt29/LFMT2+eZ5Z5oiLPAAAAAAAAAfzduUWbVdy7XTRboiaqqqp3RTEc8zPahRe0vhIaa031XB6apjP8AM6d9PHt1cXDW58Nf8f4qeSf50LQ2n2L2K2a6tw+FtXL2Iu5Ri7du3bpmqquqbNcRTERyzMzybmYdl/BlzXNuo4/XN+rKsFO6qMFZmKsRXH9KeWm3+ufBAK2z7VevtsOe0YKurF5lcrq41rLsHRNNi1Hd4sckRH86qZ3duV3bL+DBh8P1HH7QcTGIu8lUZbha5iiPBcuRy1fFTujwy0HpHSeR6QyynAacy2xgcPycbqcb6rk92uqeWqfDMy7gPkyrLcDlGAs4HKsJYweDsxxbdmxbiiimPBEPrAAAAAAAAAAAAAAAB/N61bvWq7V6im5arpmmqiuN8VRPPEx24f0/i9dt2LVd29XTbt0Rxqq653RTHdmQYo2m4T2k9vuDzPTkVWMuuxRjqcPRPueo11TTds/Fvpq3R2t9Pchti1cou2qLluqKqK4iqmY7cTzSwtwpNW5drLaXZoyC9TjMNgMNTg4vWp41N65x6qquJMc8e6iN/bmJ3cjb+S4avB5PgcNd5blmxbt1fHFMRP7AfYAAAAAAAD8MdjcLl+EuYrH4mzhcNbjfXevXIoopjuzVPJCmdccJHRmn+qWMnqvZ/jaeTdhfcWYnw3ao5fjpipVXDUwua1a1yrExZxtWS05bbpi5xapw9N7qt3fG/wC1ivizR4d25Tmzq9oyzm8Tr7C5viMDvjixgLlNMf24ndVMf1aokE61bt91/rHEewcnuzlVm9PFow2V0VTer8HVOWuZ/q8X4jSXB919qy/7MzWzGU2bs8au/mdc9Wq3889TjfXv/rcX42odkmabMruEps7O68ns3KqfdWbdPU8TVH9KK/8AiVfHO/41lA87dtegLOzfVmGySzj7mPmrBW8RcvV24t76qqq4mIpiZ3R7mO3L0IyzLsFlWDowmWYPD4PC0fa2cPapt0U/FTERDF3DK99rDfiuz6S622AAAAAAAAAAAAAqzaBt10XovF3cDfxd7MsytTNNzDYCmLk257lVUzFMT3Y3zMdxx+FTr7FaN0RYwGUXqrGaZzXVZpvUTuqtWaYjqlVM9qr3VNMT2uNMxyxClNiXB+v64ye3n+o8dey7KL8z7HtWKYm/fiJ3TXvq3xTTvid2+JmfBG6ZCb4jhaYKm5MYfSOJuUdqa8dTRP5Ion9rT88kb5efXCC0NlWz7XNnJ8juYq5hasFbxE1YmuK6+NVVXE8sREbvcx2noFetW79mu1eopuWq6ZproqjfFUTyTEx24BB9GbVtK6v1NmeRZPjuNj8FXNNMVxEU4mmn7au1O/3URO/w8m/m5U7YX256Ou7INpmW5vpa5XhsFiKvZmA5ZnqFdFUce14aY3xz/wAWrdO/t7V0tm9rUGmsqzixHFtY/C2sTTTv38Xj0xVu+TfuB0wAAAAAAAAAAAAAAAAAAAAAAAEN2vZrpvKNn+a3daW4vZPdo6jXh4jfXfqn7Wij+lvjfE8m7dv3xu3pkyjw38yvey9LZZFUxh4t38TVT2qqt9NMTPxRFX50gobS+us80Zm+KxWjMyxmW4e7XO6zcqpuxVRvnixcpmni1VRHb4sdvduTjsj9o3wng/0K3/svrYJsa0zl2h8qzfPcqwmaZxmOHoxVdWMtxdotU1xFVNFNFW+ImImN87t+/fy7ty1esrSvezkn6Ba9UGMOyP2jfCeD/Qrf+x2R+0b4Twf6Fb/2bQ6ytK97WSfoFr1TrK0r3tZJ+gWvVB/ugcyxOc6E05mePqprxeNy3DYm9VTTFMTXXapqqmIjm5Znkd5+eHsWsNh7VjDWqLNi1TFFu3bpimmimI3RERHJERHafoAAAAAAAD5c1x+GyrLMXmGPuRawmFtV371yeamimJmZ/JAPyzzOctyHLrmPzrHYbA4O39texFyKKd/c3zzz4OdHdEbStLa4zHG4PTGYVY25g6Iru1dQrt07pndG6aojfysYaozvVm3XaH1DLbF6/TM1ew8DFW61hLMT9tVPNE83GqnnndEdqGk+DzsfzXZpjMzxmcZjgsTdx1ii31LCxVMUTTVM/bVRG/n7gLtcHV+sNP6OwNOL1LmuHwFmrfFEXJma7m7n4tEb6qvkiX76v1Bg9K6YzLPMyq3YXA2artURz1T2qY8MzMRHhlgG9XqrbTtGqm3TOLzTGVTNFE1brWFsx2t/8WimJ+OZntzPKGtsLwi9nF/FxZqzbE2aZndF25g7kUfqiZj8i1MpzPA5xl9nH5Vi7GMwV6ONbvWK4roqjwTDI2N4KWorWWVXcLn+WYjHU07/AGPNuuimqe5Fc/8AOI+RH+D5rPNdm+0yNNZ5F7D5fjcTGCxmFvTuixfmeLTcjtRO/dEzzTTO/l3QDcgAAAAAAAAK91ztj0XorML+XZ1mlf2TsxTNeEsWK7lccamKo3zu4sb4mJ5ZjnBYT+btui7bqt3aKa7dUbqqao3xMdyYZk1FwsMDb41GnNNYm/8AzbuOv02t39ijjb/zoVhqHhH7Qc341OExmDym1VycXBYaN+7+tXxp3+GNwNSat2MbPtQUXb2PyHC4K7umZxGCn2NNPdmeLupn5YlmzaHsl0Dkty5OT7TMtt107/8AouL3YiqnwTVY3zH5iH2tObUdoldNy5g9R5vbrnfTdxldcWfkquTFEfJKd6c4LWrcdxK87zHLMqtzz0xVOIux8lO6n/zAqHKtTZ5o7MLlOmdS4i3RTVv6rgbt2izd8M0V0074/rUtb8FnaRqLX2E1BZ1PiLGJry32N1K9RZi3XV1TqvG43F3RP2kbt0R234ac4Lmj8Bxa86x2Z5tcjnp48WLU/JT7r/zLe0hozTujsNesaZynDZfRe4vVZtxM1XOLv4vGqmZmrdvndvntyCQAAAAAAAAPwx+Mw2X4O9i8fiLWGwtmma7l69XFFFFMduZnkiH7sS8I7aBmmvNeVaSyCb13K8HifYtrDWN8zi8TE8WapiPtt1W+mntcm/tguTVXCc0ZlOIrw+UWMfnVymd3VLNEWrMz4Kq+Wfjind4V7UzviJ7rJ+iOCrdv4S1iNZ51XhbtcRNWDwFNNVVHgm5Vvjf8VMx4ZawiN0RHcAU9rPb5p7RuvcbprPcvzCn2N1Pfi7EU3KJ49umvlp3xMbuNu5N/MuFRm1/g+4TXmocdqDB53fwOaYmmiKrd21FyzM0URRERu3VU74pjl3z8XaBbWlNUZLq3K6cx07mNjH4SZ3TVanlonuVUzy0z4JiJdl5/YC9q3YJtItxi7c27lPFm9aormbGOw8z2p7cc+6d2+mY5ueG9MkzPC51k+BzTL7nVMHjLNGItVd2mqImPl5QfaAAAAAAAAr3a1spyfad9ivs1jMwwv2O6r1L2JVRHG6pxN/G41NX/AIcbt27nlYQDPfYp6P8AhnUHzln6s7FPR/wzqD5yz9W0IAz32Kej/hnUHzln6s7FPR/wzqD5yz9W0IAz32Kej/hnUHzln6tIdAcH7TeiNXYDUOWZnnF/F4PqnEt4iu1NE8e3VRO/i0RPNVPb51xgAAAAAAAAAAAAAAAAAAAAAAAAAAAAAAAAAAAAAAAAAAAAAAAAAAAAAAAAAAAAAAAAAAAAAAAAAAAAAAAAAAAAAAAAAAAAAAAAAAAAAAAAAAAAAAAAAAAAAAAAAAAAAAAAA/m7cotW67l2umi3RE1VVVTuimI55me1Ck6uEtoe3qTFZbdnHRg7VfEozG3a49m5zb5iInjcXfv5d3Lu3gu5+WLw9vF4W9h79MV2b1FVuume3TMbpj8jh6X1rpvVNmLmQZ1gcdvjfxLd2OqR8dE+6jn7cJCDzvyWu7sz222IvzNMZRmvUrkz/GtcbizPy0Vb/leh9NUVUxVTO+JjfEsXcMfTf2M2g4PO7VExYzbDRx6ojk6rb3Uz/wCWaGmNh2oOubZXp7MK64rvxhow96f/AMpb9xO/4+Lv+UEp1Hk+E1BkOPynMaIrwmMs1WbkTG/kmOePDHPHhhgDOcu1LsW2kUzYuzZxuDuTXhsRxZ6nibXhjt0zHJNPa/JL0QRPaNoDI9oGS1ZfntiZqpiZs4m3ui7Zq7tM/wDKeSQcPZPte0/tBy2zFvEWsDnUU/8AHy+7XEVRVHPNEz9vT24mOXdzxCwsXisPgsNcxGMv2rFi3HGruXa4oppjuzM8kMTav4NutckxdVeQ02c6wsctNyxcptXY5+eiqY/VM87nYHY3tWz+7RhMbgcfaw0Ty15hjIi3R2t+6apmeSe1APv4Quu42pa5yzJdJ27mMwWDqmxhZo378VermONVEdqnkiIme1Ezyb2vNm2mqdH6FybIqZia8Hh4puVR/GuT7qufzplA9iexHLdnsU5lmF2jMdQV07pvcXdbsRP8W3E/tnn8C4QAAAAAAAAAAAAAAAAAAAAAAAAAAAAAAAAAAAAAAGLeF7o6cj1xh9R4OjiYXN6d9c07o4uIo3b+buxun497aSAbc9HRrfZtmmW2qeNjrVPsrCfhaN8xHNPPG+n5QfnsG1pTrfZvl2Ou3IqzDDR7Exkcm/qlER7rdHNxo3VdrnU9wjduMxVidJaJxMzdmZtY7H2Z5Ynmm1amO32pqjm5o5ebPeldb6h0vlOcZTkeLrw1rNqabV/iR/xI3TP2k89MzEzHJ2paa4OWw6MijDao1jhonN53XMHgbkfwTuV1x/4ncj+L/W+1D4dhnB7wdOT1ZttCwXVsVjLU02MurmafY9FUfb17uXqkxzR/F7fuvtfl2h8FumrquL0LmPFnlq9gY2eT4qLkR8f20dzlamAZK4Pey7aBlGsrtzMsVmGnsowN2PZFqmuJjG1RzUU08tM08vLX3J5OXljWoAAAAAAAAAAAAAAAAAAAAAAAAAAAAAAAAAAAAAAABVMUxM1TERHLMz2lM4XhBaYxW02jS9iKrmAuVRh7ea01b7deJmrdFEUxH2k80V792/tbvdAuYFU7Y9tGT7OMRhMD1Gcyza7VTVdwtq5FM2bO/lqqntVTH2tPb553Rzhzduu22zs6xmGyvK8NZx+cVxTdu27lUxRat7+3u5YqmN+7uc6wtD6pyzaBo6xm+W03IwuLoqt3LV2mYqt1bt1VE93dv545J52O8ry/BbX+EbiP+Pcu5RjcTViqquLxapsUURMUbp5p3RFP+7cWX4LDZdgrODwNi3Yw1mmKLdq3G6mmI7UAoHYXsIxejNZYzP8APMZ7rC3btnLrOHuTEXLc746pc+OJ5KO7yz2kJ4X2tsVmWpcNorL5n2NheJdxFNO/fdvVxvop+KImPlqa8YI4QNnGad285pj7lG+qcTZx9iauaundTMc092mY+QGsdh+zfB7O9J2rHUqKs5xVNNzH4jnqqr3clET/ADad+6Ijwz20e4WWUZbjdkePx+Ms25xuBu2qsLdmnfVRNVymmqInuTTM745uSO4k+kdrujdRZBbzH7O5fgq4oib+HxV+m1ctVbuWN1U757fLG9nLhG7Vbe0LH4PSmj4rxeW28RE1XaKJ34u99rTFEfzY3zy9vfv5gVJoqvVmS55lGY6Wt4+zj8Xc4mCrs0TMYiqJ3TTu5qo54mJ5Ofe9ENH/AGc628DOqpwk51NvfiYwkTFumqZ5o3zO+YjdEzzb9+5yNlWlOtHZ9kOS4imirFYOzxrlXJPFu1zNVe6fjqqj4kvAAAAAAAAAAAAAAAAAAAAAAAAAAAAAAAAAAAf5VEVUzTVETTMbpie2/wBAVlqHYXs+z3F1YrEZFThr9U76pwd2uzE/2aZ4v6nR0nsj0PpW/RiMpyDDeyqOWm/iJqv10z3YmuZ3T8W5PACOSN0AAAAAAAAAAAAAAAAAAAAAAAAAAAAAAAAAAAAAAAAAAAADnYrPMrwmdYTKMTj8NazPF0VXLGGqriLlymnnmI//AG5p7kuiACreEZry7oTZ9dvZfXFGa5hX7EwtUxv4m+Jmqv44jm39uY5wcTbFt+ynRGIryvJbNGbZ3TyXKePus2P60xyzP9GPywo/D8J7XdGNpu3bWUXbG+Jmx7GmImO5vire73Br2PYXVtqdX6vpnF4Gb1UYXDV1b4xFcT7qu53aeNvjd25id/Jz3rtR0bs9t6HxtzUuW5bluXYa1vpxVmxTbuWp3bqeJNMb5meSIp7cgbG9reT7SsBXTZp9hZzh6eNfwNdW+eL/AD6J/jU/rieftTPI4QmyOztCymnMMqpt2tR4OiYtVzyRiKOfqdU/sntb/CxJlGcYvT2oLWaaexWIw1/C3prw96d0VxG+d3GiN8csckxyxPLDdmw/a1l+0jJ+p3ep4XUGGoicVhInkqjm6pb389E9znpnkntTIZJ2cbQ9TbIdR4vCVWLnUeqcTHZXid9MTVH8aP5tW7txzx3eRpvJ+EroHGYGm9jr+Oy+/wAXfVYu4aquYnk3xFVG+J5/BzJttC2YaW17bic/y+JxdMRTRjLFXU71MR2uN245+SYnnUxieCZl1WJ34XVeLt2N/wBpcwdNdW7+tFUR+oEH23bZ8XtLuWNMaQwmKt5VeuUxVFUbr2Mr7VM0xzUxPa39rfPg03sU0bXoXZ1lmT4iaZxu6b+KmmZmOq18sxHxckfI5my/YvpfZ/d9l4O3cx+azER7NxW6aqO7FFMclP7fCswAAAAAAAAAAAAAAAAAAAAAAAAAAAAAAAAH8X7tuxZuXr9yi3at0zXXXXVFNNNMRvmZmeaIQrQW1HTGuczzLAZDjJrxGCuTTEXI4vV6I/7yju079/hdzW+msHrDS2YZFmVd+3hcZb4lVdmuaKqZiYmJjdz7piJ3TyTzSwXrHTGptjuurX/FuWb9mvquCx9mJii/RE88fsqp7X5JB6ICrNh21rAbRcoizfmjDZ/h6Y9kYbfu4/8ATo7seDtLGzrNcDkmVYnMs1xNvC4LD0TXdu3J3RTEAZ3muByTKsTmWa4m3hcFh6Jru3bk7opiP/25mE9pWdYrbVtRpjSORR1aunqFiKKYpu36Kd//ABb1UzujdHbnmjdG919pWu9Q7cNZYbTul8Ne+xXVd2FwkcnVN3PevTzRERy8vJEeFp/Y3suyvZtkPUbHFxWb4imJxmOmnluT/Mp7lEdqO3zyDGmzLXufbJ9W3Ym1epsxc6jmGW3t9PG3TumJifta45d0/wDJu7SOpcm1xpq1mWU3beLwGJomi5briJmmZj3Vuunu8u6Y/wCSt+EBsZw2vsFXm2S0W8PqexRupqndTTjKYjkt1z2qv5tXyTybpjLOzPXufbJ9W3omzeps03Oo5hlt7fTxt07piYn7WuOXdP8AyBovaBwY8hzrE3MZpfHV5Jfr5Zw82+q2Jnf2o3xNPyTMcnMgOG4KGoasREYnUWVW7G/lqt27ldW7+rMRH62pNF6qyrWOn8PnGR4iL2FvRyx/Gt1duiqO1MO6CtNlOxvTmzvficJTXj83qji1Y7ERHGpjuUU81Mfr8KywAAAAAAAAAAAAAAAAAAAAAAAAAAAAAAAAAAAAAQHb3ll7N9j+qMLhqaqrvsTq0U07989TqpuTHJ4KZT5/N23RetV27tFNduuJpqpqjfFUTzxMAxfwOdT2Mo15jsmxVym3Rm9iKbU1TERN23M1U0/HMTVu8LaTz72y6GzHZdtAmrBVXLWBuXZxWW4qiN26Infxf61M8nxbp7bVWwXa9g9omUU4PH1WsNqXDUf9IsRyRfpj/vbfg7sdqfBuBbQAIDt0tagu7MM6608VOGx9Frj1zTHu67Mctymif4tU07+X9nOzjwOtXXsu1tidN3ru/B5paqu26au1eojfvjl7dMVd3mhsfF3bNjC3r2JrposW6JquVVTuiKYjlmfkYU4N2E+yG3vLb2X01RhbFeJxHJ/Ft8SuI37/AOtTHyg27qXIsu1LkuJyrOcNRicFiKeLXRVH5Jie1MdqVX7I9hOTaBz7GZxev/ZPHRcqjA1XKN0YW1Pg7dyY5Jq7nJG7l33GAAAAAAAAAAAAAAAAAAAAAAAAAAAAAAAAAAAAAAAAAAAIdqTabovTeJnD5zqPL8PiKftrVNc3K6fjpoiZj5VEcJHbNjoza9o7ReJrt10z1HGYrDzPHqrnk6lRMdvl3TMdvkR3SHBf1DnGW2sbqDNrGT3L1MVxhptTeu07/wCf7qIiebk3z4QaY07tP0VqO/TYyjUmX38RVyU2qq5t11fFTXETPM7+pciy7UuS4nKs5w1GJwWIp4tdFUc3cmJ7Ux2pYr2hcHjVmkcHdzHLrlrOsDYpm5XXhaaqb1uI7c0T2ojl3xM9t29g+3rH5DjMLkWr8TcxeTVTFq1ibtU1XMN2o3zPLNP7AQza9s0znZTqW1isHdvV5ZVc4+Bx9vkmmY5YpqmOaqP1tHcHzbTY1thLeS5/cos6js07qap5KcXTHbj+l3YW3n+TZVqvIL2XZpYt4zLsXb5YnliYnmqpntT24lhba9s0znZTqW1isHdvV5ZVc4+Bx9vkmmY5YpqmOaqP1g3bqHI8s1HlN7Lc7wdnGYK99tau0743xzTHcmO7Cjc04LGlMTjqr2BzbNcFh6p39QiaLkU+CKpjfu+Pe7PB22wRr3BTk+c0zTqHCWuPVXTTPFxFuN0cfwTvmN/xrrBDtnWzfTez7B3LOnsHNN67/wBbir9XHvXO5E1dqPBERCYgAAAAAAAAAAAAAAAAAAAAAAAAAAAAAAAAAAAAACquEFtOp2d6XopwM0155j99vCUTG+KIj7a5Pgjk3d2Z+MEm1ztI0roemmNR5taw+IqpiqjDURNy7VG/dv4lO+d3hndHJKK6c4QOgM8zC3gqMyv4K9cqimicbYm1RVM/0uWI+WYZ42XbGtQbV7t/Umosxu4PL8RXNXsq5T1S9iqt/LxYnkimObfzdqI7n17YeDxi9GZDdzvIMwrzPL8NHGxVu9RFF21T/PjdyVR3eaY5Ofl3BtL/AIeIs/xLlq5T8dNUT+2GP+EZsPqyKvEan0jh5qyqqZrxeDtxvnDT266Y/md2O18XN+PB224XNP3rGnNWYiq5lFcxTh8VXO+cNM9qf6P7GxaarOKw8VUzResXad8TG6qmumY/XEgyhwcNuU4OcNpTWeJ34ad1vA4+7V/1fct3J/m9yrtc08nNrOJiYiYnfE9tjzhGbD6sirxGp9I4easpqma8Xg7cb5w09uumP5ndjtfFzdLg17brli7g9IauvV3LVyqmxl+Nq31VU1TO6m1X3Ynmie1zfEGsUByTZNpPJteYvVmBy+Kcxvxvotzu6lYrnfxrlundyVVdue1y7t2+U+AAAAAAAAAAAAAAAAAAAAAAAAAAAAAAAAAAAAAAAAAAAf5XRTcoqorpiqiqN00zG+JjuIporZ7prReMzPFaey63hb+YXJuXaueaY5+p0fzaN/LxY7c+CN0sAAAAAAAAAAAAAAAAAAAAAAAAAAAAAAAAAAAAAAAAAAAAAAAAAAAAAAAAAAAAAAAAAAAAAAAAAAAAAAAAAAAAAAAAAAAAAAAAAAAAAAAAAAAAAAAAAAAAAAAAAAAAAAAHz5jgsPmWX4nA461TewmJtVWbturmroqjdMT8cS+gBhDX+iNW7ENZRnGn8RiqMt48+w8ytRxqeLM/9Vejdu39rdMbqt2+O5HP2obZ842jaVwGUZ3l+CtXsLiYxHsnDTVTx91FVO6aJmd322/fE9rmb7xFizibFyxibVu9ZuRxa7dymKqao7kxPJMK1zvYRs5ze/Veu6dtYa7VO+Zwd65Yp/MpqimPyAzZoLhC5lonZ7l2msqyLCXb2Di7xcXiL9VVNXHu13P+riI5uPu+27SL5dgta7ctcxVeu3cZiZ3U3cTXTxcPgrW/wclMc+6mOWZ7s72r8Bwedm+EvRcqyS7iZjliL+Mu1U/kiqIn5VmZLk+W5HgKMFk2AwuAwlH2tnD2ot07+7ujt+EHxaK03gtIaWy3IsrifYuCtRbiqeeurnqrnw1VTMz8btgAAAAAAAAAz9w0Mru4vZzlmPtUzVRgcwp6ru/i0V0VU7/zuLHytAuZqfI8DqXT+PybNrXVcDjbU2rlMckxE80xPamJ3TE9qYgFUcE3U+DzjZXhMpt3afshlFddm/a3+64tVdVdFe7uTFW7f3aZXUwHrPQ+tti2p5zDLr+LtYWiqYw2bYSJi3comeSm5zxTM9uirkndyb45XfyzhQa8wlim3ibOSY6qI5bl/DV01T+ZXTH6gbdZr4aep8Ha0zlOmbd2mvML+KjGXLcTvm3aopqpiZjtcaqrk/qyrDOuE1r7McPVaw05Tlk1Ru6phMLM1R85VXH6nz7Kdk+pdqeoqc61JVjbeTXLkXcVmGKmeqYqP5tuauWqZ5uNzRHxREhpPguZZdyzYvkvsimaa8VVdxUUz2qark8WflpiJ+VbD8cFhbGBwdjCYS1TZw1i3TatW6I3RRRTG6IjwREQ/YAAAAAAAAAFR8I7adc2eaVtWcpqp+z2ZzVbw1UxExZojdx7u7tzG+IiJ7c7+XdMAl2t9pGk9ExFOo85w+GxExxqcNRvuXpjtTxKYmYie7O6PCrPEcKXQ1q7NFvA6gvUx/How1qIn8t2J/Uz9s12Ras2qYi9nFy/7HwF25M3czx01V1Xq9/uuJHPXPdnfEc8b9/IuXD8E3J6bERidT5hcvbuWq3hqKKd/wAUzP7QT7S/CB2f6gxFGH+ylzLL9c7qacxtdSifjriZoj5aoWtbrouW6bluqmuiqIqpqpnfExPNMSx7rXgs51luDu4rS2b2c3miJq9i3rXULsx3KZ3zTVPx8V8fBq2oZlpPVdjR2pLl6MpxV72Nbt4jfFWBxEzuiI38tNM1ck09qZ38nLvDaAAAAAAAAAAPxx2LsYDBYjGYu5Taw2Ht1XbtyrmpopjfMz8URLCm0nbdq/XGeXMNkWLx2W5VXc6nhcFgaqqLtyN/JNdVPuqqp/mxO7wdudc7cKrtOyHV04ffx/sddid383i+6/8ALvUJwJcjwWIzDUmdX7VFzG4Smzh8PVVG+bcV8ea5juTPFpjf3N8dsFRU7P8AadiqYu1ZBqarjcu+5auxP5J5X++1vtM73tRfN1vQ8B54e1vtM73tRfN1tEcEfTeptPddfXVl2Y4Lq/sTqHsymqOPxercbi7+5vp3/HDQ4AAAAAAAAADHe23bHrnINruY5flOPqwWBy67RRZwnUaaqbsTTTVvr3xvq42/u8kbt3dBsQRrWOb43LtmueZzho9jZjhsov4u3FVMVdSu02aq43xPJO6Y5p7jF/ZFbSfhrD/oNn1Qb1GCuyK2lfDWH/QbPqnZFbSvhrD/AKDZ9UG9RgrsitpXw1h/0Gz6q++CztF1Lr/rn66MbbxXsH2L1DiWKLfF4/VeN9rEb/tKefuAvoAAAAAAAAAEe1xrPI9D5TazLU2MqwmDu34w9FcWq7m+5NNVURupiZ5qKuXwIP2Q+zT4fufoOI9R1duWzy9tL0nhMnw+Y28vrsY6jFzduWpuRMU27lHF3RMfz9+/wKO7EvMO+zCfoVXrgtzsh9mnw/c/QcR6h2Q+zT4fufoOI9RUfYl5h32YT9Cq9c7EvMO+zCfoVXrgtzsh9mnw/c/QcR6iw9KaiyzVeQYXOsixE4nLsTx+pXZt1Ucbi1zRPuaoiY91TMczz515s8zHQOrsPlGqrnUMHemKqMfhrfVaK7W/dNdNMzTvmO3TMxP5Ymd17H9OWdJ7N8kyfCZlRmmGtW67trGUW+p03qLtyq7ExTvndG6uO2CYgAAAAAAAAAynwzNb421jsv0fgL9drCV2IxmNiid3VZmqYoonwRxZq3c0747iJaB4NWo9TZJhs0zPMcLk1jFURds2q7dV29NExviaqYmIp3xy7t+/uxD9eF/gKsJtdwGNxVFVWCxeCs1RPaniV1U1U/Hu3T/ahtHD127ti3csVU1Wa6Yqoqp5ppmOSY8G4GUuxKxXfhZ+j5+sOxKxXfhZ+j5+sawAZP7ErE9+Fn6Pn6xrAAAAAAAAAAUDw1Pesyr8c2vQX1a7HuEBleg9A4DT+LyTG4u9hq7tU3bV2mmmePcqq5p+Npfans/y3aRp/D5RnGJxmGw9jFU4umvC1UxVNVNFdMRPGpmN26ue13FWdino/wCGdQfOWfqwfB2WOR97WZfPUHZY5H3tZl89Q+/sU9H/AAzqD5yz9Wdino/4Z1B85Z+rB8HZY5H3tZl89Qdljkfe1mXz1D7+xT0f8M6g+cs/VnYp6P8AhnUHzln6sFDWtUWdZ8JHJNQYXD3MNZxueYCqm1cmJqp4tdqnlmP6rfqjNO8GnSuQ6gyzN8Lm2eXMRl+KtYu3RcuWppqqt1xVEVbrcTu3x2pXmAAAAAAAAA+HPbOBxGSZhZzeq1RltzD3KMVVdqimiLU0zFc1TPJEcXfvmX3OJrrK8RnmidQ5TgpojFY/LsRhbU3J3U8eu1VTTvntRvmAZE2S6uwWxbahm+U5jmGGzHTeP4tE4/A3ab9MRTMzau+4meaKqoqp5439vdG/UlG1LQddFNUavyLdMb43423E/kmeRlTsX9e/+Nkn6VX6j/Oxf17/AONkn6VX6gNW+2hoTvwyH9Ot/wC57aGhO/DIf063/uyl2L+vf/GyT9Kr9Q7F/Xv/AI2SfpVfqA2Np7VGRak9kdb+cYDM/Y/F6t7Ev03ep8bfxeNunk38Wd3xS7CkODRsvz7Zv1x9cNeBq+yHsbqPsW7Nf/V9V42/fTG77eP1rvAAAAAAAUxwktqmbbNcDktvIsLhLuJzTq8dWxMTVFmLfU+amJjfM9U7c7o3c0rnQvabs10/tHwOFsaht4iLuE4/sbEYe7NFdrj8Xjbo5aZ38WnnieYGIvslrrbBqC3l+IzW7mWKrnjUYe/iqMPZp8NNEzTT+bG9dWiuCnTHU7+s88me3OEy2ndHy3a4/ZT8qN634Luo8sm5iNKY/D5zh45YsXN1i/HgjfPEq+PfHxIhlO0nafswx1OX47EZhaot82Bze1VcomI/m8b3UU/1KogGzdG7OdJaNpp638jwmGvxG72TVT1S9PlKt9XyRO5nvhxf9o6Q/BYr9tpINF8KjJsZ1Oxq7Kb+W3Z5JxOEnq1r45p5KqY8EcZBeFzqrItWV6RxmnM0wuY2KbWJiubNe+qiZm3uiqnnpnwTEA1Dsn96zRv4mwfoKEqRXZP71mjfxNg/QUJUAAAAAAAACM7StJWtc6KzHTuIxVeEtY3qe+9RRFU08S5Tc5p7vE3fKozsTcr76sd+iUes0yAy7mfBbyLLMuxWPx+r8XYwmGtVXr12rC07qKKY3zM+67kKW2Y7McTtJ1djMFp+9dsZHhauNdx+KojjUW5mYp30xO6a6t0zFO/tTy8jV3Crx17BbFs3psTNM4m7YsVzH82bkTP5eLu+VH+Bfbw1OzDMa7UU+yKs0uRent8lu3xY+LdP65Bw+xNyvvqx36JR6x2JuV99WO/RKPWaZAYD2z7HsfsyxuFxN2/VmWn8TciijFW6ep101c826o5YpqmIndPLE7p7m5rDg8ZDkGSbN8Pc0njsZjctzK9VjuPi+L1Si5NNNFVExTERHFm3unn5d/K/DhP28Nc2I6inFRT7iLFVqZ54r6tREbvyzHxTKF8CrHXr2gc6wdyqarWGzHjW9/a49unfEfLTv+WQaHAAAAAAAAAAYc2h4a3qXhW15fmvu8LfzfC4W5RVzTbiLdPF+WI/W3Gxdwq8gx+ldrGF1bl8VW7OPm1ibN+mOS3ibMUxMfHupoq8O+e4DaFFNNFFNNFMU00xuiIjdEQ/1VmzDbbpXWmV4f2TmGFyrOeLEX8FirkW/d9vqdVXJXE9rdO/uws6jE2K7fVKL1qq3/OiuJj8oP1Yd2qYe1pnhSU3coiLW7M8Hi+JRybq6+p11x8szM/2mptebWNIaLwF67mOb4bEYymJ4mBwtym7euVdqOLE+5+OrdDKGy7D5lta4QFrPMba3W6MXGZ4vdy0WrduY6nb39v7WiiPBy90G6wAAAAAAAAAfFnlm7iMkzCzh9/VrmHuUUbv500zEfrY44GGKw2H2n5hYvzTTiMRllyizv55mLluqaY8O6Jn+zLajDO3LRecbK9pUaj0/N3D5dicTOLwOLtRyWLkzM1Wp7XJvndE8k0z2+UG5hmrRXCoym/g7VnWOVYrC42IiKsRgaYuWq57vFmYqp+L3SW4jhK7PLViblGLzG9VEb+p28HVFU/nbo/WC48ZiLODwl/E4qum3h7NFVy5XVzU0xG+Zn5IYo4IlFWI2zX7uGommxRgcRcqj+bRNVMRH5Zpf3tn4QWO1tlt7I9O4O5leTXvc367lUTfxFP82d3JRTPbiJmZ7u7fC4eCns2xWkNO4rPM8sVWM2zammKLFcbq7FiOWIqjtVVTO+Y7URT298AvgAAAAAAAHH1fqPLdJadxed53drs5fheJ1Wuiia5jjV00RyRyzy1QrfsjtnHwriv0K7/smu1TSNWutB5ppyjGRgasb1L/AKRNrqnE4l2i59rvjfv4m7n7bPnYk3+/K39Gz9aCzuyO2cfCuK/Qrv8Asdkds4+FcV+hXf8AZWPYk3+/K39Gz9adiTf78rf0bP1oLO7I7Zx8K4r9Cu/7HZHbOPhXFfoV3/ZWPYk3+/K39Gz9adiTf78rf0bP1oLO7I7Zx8K4r9Cu/wCyeaC1rkmu8nvZnpvEXMRg7V+cNXVXaqtzFcU01TG6qN/NXTys69iTf78rf0bP1q7diWzuvZnpTF5NXmdOZTfxteL6rFjqXF41Fuji7uNV/M379/bBYIAAAAAAADP3CT21YjRl2NN6WrojPLluK8TipiKvYlFUe5imJ5OPMcvLzRu598btAsG7P8po2scIC/Xm++7gcRi7+PxFO/7azTMzTb+L7Sn4gRXA6U17tArqzSxludZ1x5nfjLvGrpqntxFdc7p+KJf7TTr3Zbmdm/NGc6fv1Vb6Jqpqot3ZjtcvuK48HK9F8NYtYXD2rGGtW7Ni1TFFu3bpimmimI3RERHJER3HM1bp3LtV6exuTZzYpvYPFUTRVExy0T2q6e5VE8sSCDbAtqFvaVpi5Xi6LdjPMBNNvGWqOSmrf9rcpjtRVunk7UxPgWgxFwY7+K0vt8ryG9XO+9GKy6/Ec01Woqr37vjtfrbdAAAAAAAAAAAQjbfYu4jZFq6ixEzXGXXa+TuU08af1RKbvzxWHtYrDXsPiKKbli9RNu5RVzVUzG6Yn5AZZ4D2Mw1NzVuCmqmMZXGGvUx26qKeqRP5Jqj86GqmBNYZHqXYTtNpxeU3LluzTXVXgMVVTxreJsTPLbr7UzEclVPPv3THald+leFTp7FYW3TqbKcfgMZu3V14WKb1mZ7sb5iqPi3T8YNGIntaxmGwGzDVd/G1UxY+xmIonjfxpqtzTTT8s1RHyq6x/Cc0Dh7E14eM2xdzdyW7WFimd/x1VRDP213bFnu1TEYfJsvwNeDymq7T1LAWZm7dxFzfup48xHup381MRu3z253SCecB+zdnOtV34ieo0YexRVPa401VzH6qamtlYcHrZ7c2e6Eow+YU0xnGPr9k4zdO/qc7t1Nvf2+LH65q7SzwAAAAAAAAGbtuXCH+wGOxOQaH6jfzGzM28RmFcRXbs1dum3TzVVR25nkieTdPasPhF60vaK2Y47E4G7NrMsdXGCwtdM7poqriZqrjwxTFUxPd3KJ4LmyDBaot3NV6pw8YnLbV2beDwlyN9F+un7auuO3TE8kRzTMTv5I3SFXU5dtG2m3pxfsfP8+pmqd16uK6rNM9yJn3FPxRudGnYPtLqp40aXvbvDirET+TjvQGzat2LVFqzRTbtURFNNFEbopiOaIjtQ/sHnVjdnu0TR1fs+rI87y+q1yzisJFU8SO7NduZ3fHvWNsn4SGd5Ji7GA1tXXm+U1TFM4qYj2TYju7/wDvI7u/3Xh7TZ6geEfsZy7P8ix2pdOYO3hc/wAJRVfvUWaeLTjKIjfVvpj/ALyI3zExyzzTv3xuC9csx+FzTL8PjsuxFvE4PEW4u2r1ud9NdMxviYl9LLvAv1pexFnNNH427NdGHo9m4KKp+1pmqIuUR4N9VNUR4amogAAAAAAAAAAAAAAAAAAAAAAGLOGp76eV/ia16e+2mxZw1PfTyv8AE1r098Gy8u/7Pwv4Kn9kPoR3L9V6dpwGGic+ymJi1TExOMt9yPC+jrs078P5R+mW/WB2hxeuzTvw/lH6Zb9Y67NO/D+Ufplv1gdocXrs078P5R+mW/WfVl2d5VmV6qzl2Z4HF3qaePNFjEUXKop3xG/dE83LH5QdAAAAAAAAAABn/bNweqtc6nx+pMpzyMLmOLi3x8NibXGtTNFumiN1VPLTyUR2quXe0AAwRmGzLals2xtWOy3C5lbijnxmT3qrlNUR/Oij3XF/rUxCUaN4T2qcoqpw+qMDhs5s0Txarm72PiI+OYjizu7nFifC2ehG0fTWgcxwNeK13g8motbt3svF1U2LnxRdiYq+SJBwdFbe9Cao6nanM/sTjKuTqGZRFrl8Fe+aJ/O3+Badq5Rdt03LVdNduqN9NVM74mO7EvP3azluzDA3q40BnOb4vEcbltV2Irw8d2IuVcWqPyV7+6/rYFn2rMJtAyDL9P43NJy67j7EYzC2ONctdRm5TFyqujliI4vG31bo3d2AegQAAAAAAAAAAAAAAAAAAAAAAAAi20/V1OhdDZlqOvBzjqcF1L/o8XOp8fj3aLf226d27j7+btOPsX2k0bTdP43NLeV1ZbGGxU4bqdV/qvG9xTVv38Wnd9tu3eAFL8KrTGsc62h5fiNL5ZnOLwVOV27ddeCormiLkXr0zE8Xk37pp/LCmesHaf8AAOp/mrr0PAeeHWDtP+AdT/NXSNmG0vMqqbN3TmfXImeSMRRVTT+WqYh6HgMubDeDvj8qz3B6g111C3VhK4vYfLbdcXJ6pHLTVcqj3O6J5YpiZ3zzzybp1GAAAAAAAAAP4vWrd+1XavUU3LdccWqiuN8VR3JhU2uOD9obU/VL2GwNWS46rl6tl0xRRM+G3PuN3xRE+FbgDEWteDZrLT1dWJyCuznuGtzxqZw09SxFO7t9Tqnn/q1TLi6c2zbR9BYz2BjsXicRTZndXgc5tVV1U+DfVuuU/Fv3eBvdxtTaWyLVOD9i6hyrB5hZ3bqer24qqo/q1c9M+GJgGANsGv6tpGp8PnV3L6cBdowdGGrtU3eqUzNNVU8aJ3RuieNzfreg2Q59lOocFGLyPMsJmGGn/vMNdpuRHgndzT4JZ/1xwWMoxvVL+js0vZbenljC4vfes/FFf29MfHxlE6h2cbRNmeNnH+xMwwtNrmzLK7tVVER3Zro5aY/rRAPQgZo4LW1bVWsdT4zINSYu1jsPh8vrxVu/Vaim9FVNy3RETVTuiY3Vzzxv5I5WlwAAAAAAAAAAZJ4cFu7GdaUu1RPUKsPfpp7nGiqiav1TS0ZspvYa/sy0pXgZpnD/AGLw1NPF7UxbpiY+OJiYnwo3wg9nle0LQteGwEU/ZjA1+ycFxp3cerduqt7+1xo/XFO/kZn2P7ac52Wze09nmX3sZlNq7VFWFrmbd/CV7/dRTv7W/fM0zu5eXfG+d4fXwyvfaw34rs+kuttvPrhBa5yraDrjD5zkdvFW8NGBt2KqMTRFFcV01VzPJEzH8aO20BqnhS6XweDuRpzLswzLGzHuOrURYsxPdmd81fJEcvdgEZ4cGYYeq5pPLqaqZxdEYjEV09umiriU0z8s01fmrz2H2LuH2RaSovRMVzl1qvl7lUcaP1TDG2lcn1Jt02oTfzG5Xci7XTcx2Jpp3W8LYiftae5yclNPbnlnty35hMNZweEs4bDW4t2LNFNu3RTzU0xG6Ij5IB+oAAAAAAAAAAAAAAAAAAAAAAADN/DR0tiMw03k+osJbqrpyy5XYxPFjfxbdzi8WqfBFVO7+3DSDO/C+1Vn+nsHpzCZDi67OFzGjGW8ZaizRcpvUxFmIiqKqZ5N1dX5QWXsL1Ng9UbLsgxGDu01XcLhbeDxNuJ5bd23TFNUTHa37uNHgmE9eZmmdQaj0tibmI09j8wy67dp4tycPVVTFcdqKo5p+VJPbZ2kd8+cfl//AEA9Dx54e2ztI7584/L/APoPbZ2kd8+cfl//AEA9DxHdnGLxOP2e6XxmPu13sZiMrwt69cr+2rrqs0zVM+GZmUiAAAAAAAVNwpsxuZfsVzqLNU014quzh5mP5tVymao+WImPlWyq7hNZTdzbYvn9OHpmq7hqbeLiIjf7m3cpmufkp40/ICDcCvJMPh9EZxnU0U+zMXjpw/H3csW7dFMxEf2q6vyR3GimaOBXqbC3NPZxpm7dppx1nEzjrVEzy3LdVNNNW7u8WaI3/wBeGlq66bdFVdyqKaKY31VVTuiI7sgzdw1NSzhNM5Npyxc3V4+/Vib8RP8A3dvkpifBNVW/+w+rgZ6Toy/RuO1Nftx7KzS9NmzVMc1i3O6d3x18bf8A1IUJty1VXtI2s4ivJ+NicNTXRluXU0cvVaYq3RMf1q6qpjwTDc+hsgtaW0dk+R2ZiacDhqLNVUc1dcR7qr5at8/KDuMU8MbLreXbVcFmGEjqd3GYC1euVU8kzcorro435tNEfI2sw/wnc0jWW22zk+UTF+5haLOVUcXliq/NczVHyVXOLPhpkG1coxM43KsFiqt2+/Youzu/pUxP/N9b8cFh6MJg7GGt/aWbdNun4ojdH7H7AAAAAAAM4bTOD3muvNqOc5/czrBZflmLmz1OIt1Xr3uLNuid9PuYjlpn+NLR4CidOcGHROXcSvNr2ZZvdj7am7e6jbn4oo3Vf+aVpac0LpXTXFnI9P5bg7lPNdt2KZufLXO+qfypIAAAAAAAAAAAAA+TOMVVgspxuKojfVYsV3Yjw00zP/JjLgeZZazXati8wxsdVu4HA3MRbqq5Z6rXXTRxvzaq/wAraeKsUYrC3sPdiZt3aJt1bu5MbpYZ2C57Tsy2138v1BXGHsXJu5TirlfJTbq48cWqfBxqKY39qKpkG6wid8b45gAAGeOGplFjEaCyjNpoj2Vg8fFmK93L1O5RVNUflooSzgrY+5jtiuTU3apqqw1y/YiZ7kXKpj8kVRHyK54aOsMJOXZVpHC3abmM6vGOxVNM7+pUxTVTRTPhq48zu7lMT24Wlwacmu5LsZyC3iaZovYmmvGTE/zblc1Uf+Tiz8oLPAAAAAAAAAAAAAAAAAAAAAAAAAAAAAAAAAAAAAAAAAAAAAAAAAAAAAAAAAAAAAAAAAAAAAAAAAAAAAAAAAAAAAAAAAAAAAAAAAAAAAAAAAAAAAAAAAAAAAAAAAAAAAAAAAAAAAAAAAAAAAAAByNWaewOqshxWT5tF+cDiaeLdps3qrVVUdzfTMTu8HNPb3s96q4KWAvce7pfP7+Gq5ZpsY63Fynt8nHp3THajmlpsBgfUmwjaHpi9Vfw+W1Y+3amZpxGWXePVG7fyxTyVxzdx+eQ7ZNo+isRGDxGY4q7FvknCZtam5Mbu17rdXH5e0345ud5DlOe4ebGdZZg8famN3FxNmm5u+LfHJzgxPtZ2z2NpejMNl2a5JGDzfCYim9ZxFi7xrcxMTFcTFUb43xxe3PLCzuBTqSm5lOeacv3Yi5ZvU4yxRM8s01Rxa93xTTTPypjqrg26GzmLlzLbWKybEVcsThbvGt7/wCpXv5Pi3Mtat01qbY7rm1VRduWMRYr6pg8ba5KL1P/AO3JNMg9EBV+xDazl+0fJ4t3Zowuf4emPZOF3/bf06O7TP6loAAAAAAAAAAAAAAAAAAAAAAAAAAAAAAAAAAAAAAADmakz/K9NZTezPPMbZwWCsxvquXJ3fJEc8z3IjllQWe8KzIsLjarWT5BjsfYpnd1a9epscbk54p3VT3efcDSAq7ZLtpyDaNia8BhbOIwGbUUdUnC3t1XGpjnqpqjkmInu7logAAwVwi9KXdC7V72Ly3jWMNjq4zHCV07/cV8bfVEb+3FfL2+SYbK2Wass620JlWd2pp6rftRTiKImJ4l6nkrjk8PL8Uwg3Cm0ZOqdm17G4S1x8xyeZxdvixM1VW9265TG7we6/soRwK7ef28rzub+HrjTd2qKsPeuTuiq/HJVFEbuWN3PPNExEcs79wabAAAAAAAAAAAAAAAAAAAAAAAAAAAAAAAAAAAAAAAAKpimJmqYiI5Zme0VTFMTNUxERyzM9pkXhC7ar2pMVd0doW7cuYG5X1DFYvD75qxlUzu6lb3cvE38kzH23NHuftgcIXbVe1JibujtC3blzA3K+oYrF4ffNWMqmd3Ure7l4m/kmY+25o9z9tYXB42J2tHYezn+prNF3UV2nfatTumnB0zHNHdr7s9rmjt73B42J2tHYezn+prNF3UV2nfatTuqpwdMxzR3a+7Pa5o8N8AKo27bIMDtGyqcVg4tYXUmGo3YfEzG6L0f+Hc7sdyeeJ8G+FrzMREzM7ojtuZkWfZVn9i9eyXH4fG2rN2qzcqs1xVFNcTumAefOic7zTZRtLsY3H5fcoxmX3KrOKwl33NU01RNNUdzmnfE808jfujNU5VrHIMPm+R4mm/hb0csfxrdXbpqjtTCCbdtkOB2jZVOKwcW8LqTDUbsPiZjdTdiP8Au7ng7k88T4N8Mn7Pda6j2O60xFjE4e9booudSzDLbvJxt3bjtcbdyxVHJMeAHoOr3bDstynaVk9FnGT7FzTDRPsXHUU76qN/PTVH8aie52uePDJtGapyrWOQYfN8jxNN/C3o5Y/jW6u3TVHamHcBiq/wW9a042bdnHZLcw++eLem/XTydrfTxN8frXhsb2E5RoG9TmeY36c1zyPtL00cW3Zj+hTPb8M/qXKAAAAAAAAAAAAAAAAAAAAAAAAAAAAAAAAAAAAAAAAAAAAAAAAAAAAAAAAAAAAAAAAAAAAAAAAAAAAAAAAAAAD8sXiLWEwt7E4m5TbsWaJuXK6uammI3zM/JCuNEba9Iay1PXkOUX8VGM911Gq9a4tF/ixvniTvnuTzxHMDM/CL0hqrSevrmpsVmGKxuHxd+LuFzKJ4tVmqOWm3O7komntbt0boXrwfNtNjXGEt5Ln9y3Y1LZo5J+1pxlMfxqe5V3afljwW/n+TZfqDKMTleb4a3isFiKJouW643xMd3wT4WF9sey/N9leo7WPy27fryiq7FeCx1uZiuzVE74pqmOaqO1PbBvhl3hvYTE14XSmKopmcJbrxFuqYjkprqi3Mb/jiJ/ImfB8202NcYS3kuf3LdjUtmjkqn3NOMpj+NT3Ku7T8seC48yyzA5pRYozLB4fFU2LtN+1F63FcUXKeWmuN/NMd0EF2EWcdk2xzI7WocJ9jLmFw9dVdF2rdNNrjVVRXXH8WZpnfMTzdvdzRmTaDqbPtu20vDZDp+Z+xNq7NODtTMxbppjkqxFzw7vyRyRzzv0lwlszxGVbGM/u4Sqqm5ept4eaqZ5aaa7lNNX6pmPlVDwIsNl9V/VGKr6nOaURZt0b93GptTxpnd290zEb/AIoBbmU7EdJ4HZ3c0rdwkX+rxFd/HVUxF65eiOS5E9qI7VPNEd2ZmZxtqrLM42S7TL+EwOPqt5hll2m5YxVrk41NVMVUzMc0xNM7pieSeWHoveu27Fqu7erpt2qKZqqrrndFMRyzMz2oYnixgds3CWxMTRXfyO9XXTVXbmaZ6hatcWK4ndyb5iJjf3YBeuxnbrlGupwmU5pT7A1HXTu6jFMzbv1RHLNE9rk5d083Lz7lzK22SbIMi2beyr+BruY7MsRM0zjMRTHHot9qimI5Ijuz25+SFkgAAAAAAAAAAAAAAAAAAAAAAAAAAAAAAAAAAI1tB0XlGu9OXsnzyzx7VXurV6n/AKyxX2q6J7Ux+SY5JSUB53ax0xqbY7rm1/xblm/Zq6rgsdZiYov0RPPH7Kqe1+SXf1Zr3WO3DOMn07g8NFMTFMRg8PMxRcuRHur1ye1Ecs9yIbN2g6LyjXenL2T55Z49qr3Vq9T/ANZYr7VdE9qY/JMcksJ6w0xqbY7rm1/xbli/aq6rgsdZiYoxFETzx+yqmeb8kg2dsa2X5Xs2yHqNji4nN8RTE4zHTTy3J/mU9yiO1Hb55WGqzYdtawG0XKIs35ow2f4emPZGG37uP/To7seDtLTAUxt/2MYbX+DqzbJaLeH1PYo3RVPuacZTEclFc9qqP4tXyTybpi5wFabC9mFnZrpuuzdxE4nN8bxbmMuU1T1OJjfuoojuRvnl555+5EWWAAAAAAAAAAAAAAAAAAAAAAAAAAAAAAAAAAAAAAAAAI5r/RuUa603iMmz2xx7Fz3Vu7TyXLFfarontTH5JjfE74lhDXGj9T7IdZ2Zqu3rF2zc6rgMzw++mm7Ec0x3J7VVE/riYmfRJydU6cynVWUXcsz/AANrG4K5HLRXHLTPdpmOWmfDHKCk9lfCRyTOsLZwWtKqMpzOmmKZxO6fY96ebfv/AIk9vl5OflXL146a9g+zOuDKfYnF43VfZlvi7t2/n3s36y4Kt/2RXe0fndqbM8sYbMImJp8EXKYnf8sdtEcJwX9dXcRTRfv5NYtb433JxFVW6O3uiKN4JTwhduljOcFe0roW/XesYj/h4vH24mOqxP8A3VrtzE80z2+aOTnsDgu7Mb2jMgvZ3nNviZzmlERFqY5bFnkmKZnuzPLPxR3H0bJuD/kWisVbzPNr32ZziiImiu5RxbNmrtzRT258M/khdQAAAAAAAAAAAAAAAAAAAAAAAAAAAAAAAAAAAAAAAOXqfP8ALdM5LiM1zrE0YbBWKd9VdXb7kRHbme4DqDGWu+ENq3VObV5doOxey/B1VcS11G11XFXo5t/NPF3zPNEb45OVCMx1Vtc09VTjc0zPVuBoqnjRXi5vU253+CqOL8gPQRz9RY6cs0/mePpjfVhcLdvxHhpomr/kzvwftuWo9V6hsadz/LZzK5ciqr2fhbcUVWqY/jXaeSni7+TfG7njkmWkMxwtvHZficJe/wCqxFqq1V8VUTE/tBiLgrYG1qDbRGNzWYv38PYvY+mbnLNV7jUxFXLzzHHmfjje3K88dIZtjtke16m5jLdXGy3E14XFW4/j2p9zVu+TdVHyPQLJs0wWdZXhcxyvEW8TgsTbi5au253xVTP/AO3N2gfYx/wrtlmFyG9Rq7ILHUcFirvU8dh7dPuLVyea5G7mirmmObf8e5sBWHCXu4W1sV1HGM4u6ui3RaiY377nVKeLu8PICM8EXWN/UOgcRlOPu1XcVk12m1RXVO+Zs1RM0R8kxVHb5IhcWpciy7UuS4nKs6w1GJwWIp4tdFUc3cmJ7Ux2pZo4D+CvRc1ZjpiYw8xh7MT3ao49U/kiY/K1UCG7MNnOR7OsnuYLJLddd69Vx8Ri726bt6e1EzEckRHJERyfLMzMyAAAAAAAAAAAAAAAAAAAAAAAAAAAAAAAAAAAAJmIiZmYiI5ZmWVtue3/ABleY3tN7Pbs01U19SvZhajjV11b93EtfLycbn7gNO5hmuXZdu+yGPwmE43N1e9Tb3/ll+uDxuFx1nquCxNnEWv59q5Fcflhh/B7AdpWpbNeaZlatWsRdia92ZYuer19vljdVMTvmftph8GjdEbTNL7SMJlGT2cblea8eK5u01b8PVbieWqqY9zXRumeSe6DezDHCqzC5mO23EYPF3KowuCtYfD0b53RTTVRFdUxv5OeufyNw4Km/Rg7FOLrouYmKIi5XRTupqq3csxHajerXV2xnINV7ScHqvN5qu0WbNNF7AzTvt4iumfcVVz3Ijkmnt7o38m+JCf5fGXZTp/DRha7NnKsLhqep1xMRRTapp5J3827dDHW17aNne2LVljSWjLN6vJ5vcSzYo9zVjK4/wC9udyiOeInkiI408u7dbPC+1XeyDQWByTL65s15vdqt1zRybrNuImqmO5EzVRHxbzgiaKwuU6HjU16iivMc2mqKK90b7dmmqaYpifDNMzPydwFT7T+DrmelNH4XOMnxVea38Pa42aWaKftJ55rtRzzREck7+Xk43NMxH18HjbjXpquzp3Vt+qvJqp4uHxVU75w09ye7R+xsbFXrWHw129iKqaLNuia66quaKYjfMz8jzl05ojONe5hn93SmEpxMYOZxHUIqimqqiqueLFMTzzu7QPRizdw+OwlFy1XaxGGv0camqmYqorpmOeJ5piYV7pPY1pPTGtsbqbL8JM4q9O/D2a902sJM/bTbjtTPd7Uckbt7l8HPZ9nGhtK79QZjibmLxcRVGXTc41nB08+6I/nzv5Zjk7Xhm3AAAAAAAAAAAAAAAAAAAAAAAAAAAAAAAAAAAAAAAAAAAAAAAAAAAAAAAAAAAAAAAAAAAAAAAAAAAAAAAAAAAAAAAAAAAAAAAAAAAAAAAAAAAAAAAAAAAAAAAAAAAAAAAAAAAAAAAAAAAAAAAAAAAAAAAAAAAAAAAAAAAAAAAAAAAEH216ox+jNmWc59k8WZx2E6j1OL1E1Ue7vW6J3xEx2qpTh8eb5ZgM5y+7gM2weHxuCu7uqWMRbi5RXumKo30zyTumIn44Bizsntff+Hkv6LV652T2vv/DyX9Fq9drD2sdC95+n/o+16qPbQNL7PtHaMzbP8VozT9dGCszXTb9gWo49czFNFO/i8m+qaY+UGcOye19/4eS/otXrnZPa+/8ADyX9Fq9d1ODdszwW0XOc01VqbCYecqw2I4lrA2LcWrNy9MRVNPFp3RFFMTT7mOffG/mmJ057WOhe8/T/ANH2vVBk/sntff8Ah5L+i1eudk9r7+Zkv6LV67WHtY6F7z9P/R9r1Wf+E7shyvTuVUay0jhbeBt4e9RTjcJbpjqMRVVEU3KaZ5I91NMTTzTvjkjl3hbnBz13m+0LRGOzbP4wsYqzmNeFp9j25op4kW7VUckzPLvrlaatuD3qXA6q2aYPH4LAYPAYii5VYxtnCWabVvq9MRvqimmIj3VPEq8G/d2lkgAAAAAAAAA4us9TZdo/TOOzzOLk0YPCUcaqKY31V1TO6mmmO3MzMRHxg7Fy3Rdt1W7tFNduqN1VNUb4mO5MIdmOyzQmYXqruK0nk03KuWaqMNTbmZ7s8XdvZP1fwlNb5vjbk5Jew+R4HfMUW7Nqm7c4va41dcTvn+rFKLTtt2jTO/rqxv5lv1QbeynZrorKL1N7L9LZPavUzvpuThaK6qZ8E1RMwl0ckbo5nnl7dm0bvqxv5tv1T27No3fVjfzbfqg9DRXnB+zvMdR7IshzXO8XXjMwxHsjqt+uIiauLiLlMc3JyRTEfIsMAAAAAAAABibhfYi7jtsOFwVdfFtWcDYtUb+aONXXVM/+b9TbLJXDU0rft5xk2qrFuqcLds+wMRVTHJRcpmqqiZ/rRVVH9gGp8jyvCZJk2CyvLrUWsHg7NNm1REc1NMbo+V9yndhu2bJtZ5FgsBm2Os4PUtm3TavWb9cUeyZiN3HtzPJVv55p54nfybt0riAYl4YOV4fKNq2Fx+AiLN7HYG3ibvE5J6rTXVRx/jmKafliWwNWaqyTSWWV4/UWZYfA4emJmOqVe6r8FFPPVPgiJYf1Vm2N25basLRgbF21h8VcowmGonlqsYamZmqur5Jrrn493KDd2TYmrG5RgcVcjdXfsW7tUeGqmJ/5vsfzZt0WbNFq1TFNuimKaYjtRHND+gAAAAAAfxfvWsPYuXsRcotWbdM113K6oppppiN8zMzzREdtxuu/TXfDk/6ba9Z/Ov8ALcTnGg9SZZgKIuYzG5bicNZomqKYqrrtVU0xvnkjlmOVirsc9pHwPhv06z6wNnZnqLSWZ5bi8Bjc+ya5hcVarsXaJx1r3VFUTTVH23cmWT9mepbWw3atmWV5njLOP01mEU0VY3CXKbscSJnqV7dTM8sb6oqp543zu37o38Hsc9pHwPhv06z6x2Oe0j4Hw36dZ9YG08PrbS2JsW71jUmTV2rlMVU1ezbfLE/K/Trv013w5P8Aptr1mKOxz2kfA+G/TrPrHY57SPgfDfp1n1gbX679Nd8OT/ptr1n3ZZnGW5r1X7F5jg8b1Ld1T2NfpucTfv3b+LM7t+6fyMNdjntI+B8N+nWfWX1wWtnOpNAdc/XPg7eG9nexeocS/Rc43E6rxvtZnd9vTz90F8gAAAAAAAOVj9OZJmOZ4fMcwyfLsVmGH3dRxN/DUV3be6d8cWqY3xy9x/Gss2uZBpDPM4s26bt3L8DfxdFuud1Nc27dVURO7tTuZY7LDPu9vK/nbgNeX7NvEWLlm/bou2blM0V0V0xVTVTMbpiYnniYcjrT058AZR+h2/VZZ7LDPu9vK/nbh2WGfd7eV/O3Aam609OfAGUfodv1TrT058AZR+h2/VZZ7LDPu9vK/nbh2WGfd7eV/O3Aam609OfAGUfodv1X25blOXZX1T7GZfhMH1Tdx/Y9mm3xt2/dv4sRv3b5/KyZ2WGfd7eV/O3FwcH3axj9qH2f+yGW4XA/Y32PxOoV1VcfqnVN+/f3Opx+UFwAAAAAAAAAACI7Ttf5Vs5yHD5vntnG3sNexNOFppwlFNdfHmiuqJmKqqY3bqJ7fcVl2U+hvg/UX6NZ+tBfYoTsp9DfB+ov0az9a/mvhUaIimZpy3UVVXaj2PZj96D+OGjl9i/s2yzHV00+ycLmVFFuvt8Wu3Xxqflmmmf7KT8FrMr2Y7FsljEVTVXha72Giqe3TTcmaY+SJiPkZj257Y8XtPu4PAYPA1YHJ8Lc6pbsVVce5euzHFiqrdyRuiZiIjuzyz2tbbBtMYjSOyrI8sx9E28dNurEYiieeiu5VNfFnwxExE+GJBPwAAAAAAAVZtU22ZFs31Dh8ozfL8zxOIv4WnF014Wm3NMU1V107p41UTv30T+WEN7KzSPwLn35ln6xMNq2xPJdpOosPnGa5lmOFv2MLThKaMNxOLNNNddW+eNTM799c/khC+xS0r8O53+W16gIBts2w6G2l6XpwVWVZ5hs0wtU3cFiqrVqYoqmOWmr/ib+LVujfu5t0Ty7t0/5sb4RlelNP2sj1ZgcVmOEwlEUYTEYaaeq0URzW6oqmImIjmnfviI3cvasDsUtK/Dud/lteodilpX4dzv8tr1Afp2VmkfgXPvzLP1h2VmkfgXPvzLP1j8+xS0r8O53+W16h2KWlfh3O/y2vUB+nZWaR+Bc+/Ms/WNCs7dilpb4dzv8tr1GiQAAAAAAAAAAAAAAAAAAAAAAAAAfNmeOsZZluLx+Mr6nhcLZrv3a/wCbRTTNVU/kiQfHqXUeT6Yy2rMNQZjhsvwlM7uqXq93GnuUxz1T4IiZU7m3Ch0Ng71VvB4fOcwiJ5LlnD00UT+fXTV+pnjGXdV7fdptdGF5Zq41Vm3crmLOBw0Tzzu+ON8xG+qqUv2pcH7CaB2bY3P7mfX8dj8PVap6nTYi3anj3KaZ7czyb57YNObKdoOX7SNO4jOMqwmKwtixiqsJVRieLxpqpooq3xxZmN26uPyS+zV+vNN6Qx+V4PUOZ2sHezK5NuxFfNG7+NVP8WnfujjTyb5+OYqjgV+9Zmv45u+gsPl4WWzKjO8iu6yy2bn2Ty21EYq3NUzTdw8TPLEdqad8zybt8b+3uBoimYqiJpmJieWJjtih+CJrTEaj0LismzG7VdxWSXKLduuqd8zYriepxPd4s01R8UUwvgAAAAAAAAB8Oc5Rlud4GvB5xgMLj8LVz2sTapuU/HumOfwvuAUDrjgxaWzfql/TWKxGR4qeWLfLfsTP9WqeNHyVbo7jPmuNhWudJ9Uu15XOZ4Gjl9k5dvvRu7s0buPHxzTu8L0BAYS2f8IPWGjsJhcsxNOGzXK8JRTYt4fE0cSu1RTG6Kaa6d08kRu91FTSGy3bzpvX2aYbJ6MPjMtzq/FU0Ya9Tx6K5ppmqqKblPcppmfdRTzJXrbZlpDWlNdWfZLhruKqj+F2o6lfj+3TumfinfHgVvojg+WtEbUco1Jkmc1YjLMLN7qmFxdH/FpiuzXRHFrp5KuWuOeKeTfzgvoAAAAAAAAAEQ2t6TnW2zzOcitTTTicRairD1VckRdoqiujfPaiZpiJnuTLF+yPaRnGyDVGPwuNwNy7g7lfUsfl92eJXRXTMxxqd/NXHL4Jjk7kxv8AVztQ2PaX2h/9IzKxcwmaxTxacfhZim5MRzRXExurj4439yYBzMj4QezrNLFNdzObmX3ZjfNnGYa5TVT8c0xNP5Kn1Zpt52cZfYquTqO3iKojkt4axcuVVeCN1O6PlmFI5rwT86t3qvsTqTLsRa38k4qzXZq/8vHfll3BQ1DcuxGY6iynD2u3VYt3L0x8kxT+0EX277aMTtLrsZRk2EvYPIrV2K6bdfLexNzmpmqI3xERv5KY38vLvnk3aZ4OGh8TobZth8NmdubWaY+7ONxNuee1NURFNE+GKaY3x2pmX47L9hWldB4m1mEU3M1zi3y0YvFxG61Pdt0RyUz4Z3zHala4AAAAAAAAAADiay0tlOscgxGT5/hYxGDvcvPuqt1RzV0T2qo7vyc0zDtgMY624L+p8uxNy5pTFYbOcFM76LdyuLF+mO5PG9xPx8aN/chA6th+0em5xJ0ti9/gu2pj8vH3Nk642w6K0ZiK8Lm2b0XMfRyVYTCUzeuUz3Kt3JTPgqmFf18KrRkXd1OU6hqo/ndRsxP5OqgqLSfBm1tmuIonPPYeSYXf7uq7dpvXN39GiiZiZ+OqGsNmmz/JNnmQ/Y3IrVU1XJivEYq7um7iK47dU9yO1EckfLMzHdHbdtB6pxNvC4fNZwGMuTuos5hR1Gap7kVb5o3+Djb1oAAAAAAAAAAAPjzfLMDnOXX8BmuEsYzBX6eLcs36IrpqjwxL7FebTdr2ltnlVOHzfEXcRmVdPHpwOEpiu7u7U1b5iKY+Od89qJBXuquCzpjMcRXeyDNMdk/Gnf1GqmMTap/qxMxV+WqUcscEmIuxOI1lM24nlijLd0z8s3Z3frfTiOFpgqbkxh9I4m5R2prx9NE/kiif2vz7Lax3m3fpKPqgWbs72EaO0VirWOow97NMztzFVGJx0xXFuru0UREUxPcmYmY7UrWZc7Lax3m3fpKPqk92Mbcre0zVGKyajIK8tmxg6sX1WcXF3jcWuiji7uJT/P379/aBcwAAAAAAAAADj6i1PkWm7VNzP84wGXU1RvojE36bc1/1Ymd8/I5W1fVnWRs+znPqaaa7+GtRFiirmqu11RRRv7scaqJnwRLC+ltKax2v6nxt/CTXj8ZMxcxeOxdzi27e/m41Xa5uSmmJ5I5I3QDaVW2rZ1TVMTqvAb47kVz/AO1/nt17Ou+rA/m1+qzvTwU9XTTHGzrIYq7cRXen92/3sUtWfDeRfnXfUBof269nXfVgfza/VSvSmqMl1bl1zH6czC1j8JbuzYru24mIiuIiZp5YjtVUz8rJvYpas+G8i/Ou+ov/AGAbPsx2b6NxmT5tisJir9/H14umvDTVNMU1W7dO6eNETv30T+WAWYAAAAAAAAxJwNeXa1id/wAF3vSW223n/wAHTWuUaD19ezbUFd6jB1YG5h4mzbmuePVVRMcnxUyD0AFLdkts8++cy/Q5/wBzsltnn3zmX6HP+4KN0FycMHE7uT/7ezKPTttvP/S2tcny3hC3tX4mu9GTV5rjMXFVNuZr6nd6rxfc933ccjS/ZLbPPvnMv0Of9wXSKW7JbZ5985l+hz/us/Rmpcu1hprB57ktVyrAYvj9Sm5RxKp4tdVE747XLTIO0AAAAAAAAADl6k0/lOpsqu5bn+AsY/BXOWbV6nfunuxPPTPhjdMKJ1FwVdOYy/XcyLO8wyymqd/UrtFOJop8EctNW745l2NsvCBy7Q2Z3clyPB05tnNrkvzVc4tnDz/NmY5aqu7TG7d3d/In+x3VWM1ts4yjUOZ2cPYxeM6tx7eHiqKKeJerojdvmZ5qY7fOCksFwSsJReicdq/EXrW/lps4CLdX5ZuVfsXBs52RaS0BXF/JsDVezHdxZx2Lqi5e3dvdO6Ip/sxG/toPt22929CZnORacwmHx+d0UxViLl+Zmzh98b4pmKZiaqt0xO7fERvjn5oq7TXCn1Nhswt9cWV5bjcBNX/EjDUVWbtMd2mZqmJ+KY5e7ANkjl6Xz/LtUZBgs5ya/F/AYujj26926e5MTHamJiYmO7DqAAAAAAAAAy9w48TXTgdH4WJnqdy5irsx4aYtRHnyubYThLeC2P6StWaYppqwFu9MR/Or93V+uqVI8Ob/APBP9+/07u7ONv8AobIdA6eynMMRj6cZgsDZsXoows1RFVNMRO6d/LywDRgpbsltnn3zmX6HP+52S2zz75zL9Dn/AHBdJMRMTExvie0pbsltnn3zmX6HP+52S2zz75zL9Dn/AHBROwO3GS8JuMsw3ubFOJx+E3R/MoouzEf+SG32GdhuPsZrwosJmGEmqcNi8dmF+1NUbpmmuzfqjfHa5JhuYAAAAAAAAAAAAAAAAAAAAAABizhqe+nlf4mtenvtpsWcNT308r/E1r098ETt7ANply3TXRprfRVEVRPs/DcsT5R/XY+7Tu9n/wBfhfrW9cu/7Pwv4Kn9kPoBgLsfdp3ez/6/C/WnY+7Tu9n/ANfhfrW/QGAux92nd7P/AK/C/Wrf4MGy7WOidfZhmWp8n9g4K7llzD0XPZVm7vuTdtVRG6iuZ5qauXdu5GngAAAAAAAAAABT21Pb5p7QWcYrJZwWOzLOcPFM3LNuIt26ZqoiuIm5P9GqJ5KZ51wqU1dwf8o1jtIzXU+oM0xVWGxc2uJgcNTFvdxLVFHurk75nfNEzuiI+MFE6q4R2u9R3pwuRxYye1dni0W8Fa6req39rj1b53/1YpfLkGxTaVr/ABkZhnlOIwlFzlqxmdXquqTHgonfX+WIjwtjaQ0JpjR9mKNOZLg8FVu3Tepo412qPDcq31T8spKChNFcGPSeT9TvaixGKz3ExyzRVPULG/8Aq0zxp+Wrd4F25Lk+W5HgqcHk2AwuAwtPNaw1qm3T8e6I5/C+4AAAAAAAAAAAAAAAAAAAAAAAABVfCi94rU391/8AmrSGcCf3vc7/ABpV6K2mfCi94rU391/+atM4bCdteC2Z6bx+WYvJsRj68Ti5xMXLV6miKY4lNO7dMT/NBuMZm7LLKu9bHfpVHqnZZZV3rY79Ko9UGmRmbsssq71sd+lUeqdlllXetjv0qj1QaZGZuyyyrvWx36VR6rTIAAAAAAAAAAAAAAOHgNJZBl2obueZflGDwma3rNVi7iLFuLc3KKqqapiqI5JnfTTyzG/k53cAAAAAAAAAAH4Y/GYbL8FexmPxFrDYWxRNd29dqimiimOeZmeSIB+6BbRdk2ktfz1bO8BNvMN3FjHYWrqd7d2omd0xV/aid3aVZrzhSZRl2Iu4XR+WV5rXTM0+y8TVNqzv7tNO7jVR8fFVhjOE9r6/cmqzRk2Gp7VNvC1TEfnVSCwMfwSsFXdmcBq7EWbXapv4Cm7MfLFyn9j7si4KOR4bEU153qLH4+3TO+beHsU4eKvBMzNc7vi3KxwfCe19YuRVeoybE0xz03MLVET+bVCztB8KXKcwxFrC6wyuvKqqpin2Zhqpu2Ynu1U7uNTHxcYF8aT0vkukspoy3TuX2cDg6Z3zTbjlrn+dVVPLVPhmZl2X4ZfjcNmOCsYzAYi1icJfoiu1etVRVRXTPNMTHPD9wAAAAAAAAAAAAAAAAAAAAAAAAAcPW2qcs0ZprGZ5nd2beEw1PNTy13Kp5KaKY7dUz/vPJEg7gxHqnhN61zLHXKsijBZNg989Tops037m7+lVXExM/FTDg9kLtM74qP0DD/Vg30MC9kLtM74qP0DD/VvgzTbhtHzSxVZxGqMVRRVG7/o1q1Yq+Sq3TE/rB6EiP7O679zZ/pmvF1XK8TVleFqu1XZma5qm1TvmqZ5d+/n3pAAAAAAAA/PFWLWKw13D4m3TdsXaJt3KKo3xVTMbpifBMP0AYO2t7L9RbK9UV5vp+cbGS03Ju4PMcLVVFeGif4lyqOWmY37t88lUfLERfPdquutR5XOVZpqLHYnB3Y4lVmiKaOqx/NqmiImqJ7k7970ZmImJiYiYnniXPwuS5VhMT7IwuWYGziOfqtvD0U1fliN4MzcGDYzj8HmtjWGrcJXheoxvy/B3qd1ya5jd1WumftYiPtYnl38vJujfqkAZJ247e9VZXqfPtLZHRg8vtYW9OH9m26aqr8xujliZndTPLz7t/cmH48FLZfjcwz61rjP7FyjA4eZrwEXonjYi9PJ1Xl56ad87p7dW7dzS0Ff2S6IxOp8VqDG5DYxmaYm51W5cxNdd2iau71OqZo/UnNFNNFMU0RFNNMboiI3REA/0AAAAAAAAAAcjWGbV5BpLO84t2qb1eX4G/i6bVU7orm3bqrimZ7W/duVtsD2vYvahic6tYvKbGXxl9FqqmbV6a+Px5r598Ru3cX9YLgAAHL1VmN3KNMZvmWGot3L+Dwd7EUUXJmKaqqKJqiJ3drfCruD/ALYMZtOxedYbMstw2Bu4Gi1ct9QqqqiuKpqirfv7m6n8sguUAAAAAAABmnhPbGcXn2Kuau0nhpv4/iRGPwVuN9d6KY3Rcojt1RERE09uIjdy79+lgGDNne3rWGh8Pbyy/NvNctse4pw2O43VLMRycWmuOWIjm3TviO1ELXwfCzy+q3T7N0pi7dfbi1jKa4/XTC5dbbK9G6zuVX89ySxXjKufF2Jmzeme7NVO7jf2t6tcXwVtG3bk1YbNc+sRP8WbtquI+L/h7wcq7wssnin/AIWmMwqq7lWJopj9koNrLhRamzbDXMPp3LsJklFcTE3prnEXo/qzMRTH5srJtcFPSUVxN3O89qp7cU12aZ/L1OUx0rsC2f6evUX6coqzLEUTvpuZjcm9H5nJRPy0gzdsS2S5ztK1DTn2pYxUZD1Xq2IxWIqnqmOq375ppmeWd889Xa5d0725LVuizaot2qKaLdERTTTTG6KYjmiIf7bopt26aLdNNFFMRTTTTG6IiO1EP9AAAAAAAAAAAAAAAAAAAAAAAAAAAAAAAAAAAAAAAAAAAAAAAAAAAAAAAAAAAAAAAAAAAAAAAAAAAAAAAAAAAAAAAAAAAAAAAAAAAAAAAAAAAAAAAAAAAAAAAAAAAAAAAAAAAAAAAAAAAAAAABU/CN2h5ls/0dau5Lhaqsdj66sPbxdURNvCzu38aY7dX82ObfEzPNukLYFV8HPX9Wu9BWqsdequZxl0xhsZVVu33OT3Nz+1EcvhiVqAAAIztC0VlOutPXsqzqzFVNUb7V2I93Zr7VVMpMA8/M10PrPZvtOwGX5PbxNebV3v/s2/hqeTEx+zdu+2ieSI37+RvTIZzGclwM55Th6c0mzT7JjDzM24ubvdcWZ5d299lVm1Xeou126KrtETFFc0xM07+fdPaf2AAAAAAAAAAAAAAAAAAAAAAAAAAAAAAAAAAAAA/PFX7eFw13EX66bdm1RNdddU7oppiN8zPyP0RDa/Ria9lmq6cDFU4ictv8WKef7Sd+75N4Mi6tzvUO3vahRleT8ejLablUYW1VPuLFmmeW9c3cm+Y/bERvXzknBo0Lg8qosZlbx2YYyaYivE1Yiq37rtzTTTyRHgneo7gn6vyTSut8fRn9+1hKMww0WbOKuzEUW64rieLVM80T3ebkje0RtB286N0nha4wmOtZ1mO73GGwNyK4+OquPcxH5Z5uQHf2XbMsg2bZfibWT013cRiKpqvYzEbpu1U799NG+IiIpiO5zzypbh83y3E4mcNh8wwd3ERyTat36aq4+SJ3sR5jqjadtuzO7hMqt4mcvivdOFwdXUsNaieWIuVzMcad0dufijlRrXOyzWWzezhc0zWxTaszXEUYvB3+NFuvtRMxumJB6HCnODFtCxeudGX7GcXZvZtlVdNm7ennu0VRPErnuz7mqJnt7lxg/i/at37NyzeopuWrlM0V0VRviqJ5JiY7j8suwOFy3A2MFl+HtYbCWKIt2rNqmKaaKY5oiI5ofQAAAAAAAAAAAAAAAAAAAAAAAAAAAAAAAAAAAAAAAAA42ssgtao0xmOS4jEX8PaxtqbVVyxXNNURPhjtd2O3G+GBdXaZ1Hsh13YqqqqtYnDXOrYLGUU+4uxHNMfsmHomi+0TROU6809eyrObMTExvs3qY93Zr7VVMgjWxLavl20fJoprmjDZ7h6Y9lYTfz/wBOju0z+pZszERMzO6I7bzv1Tp7U+xzXVqqm7cw+JsV9UwmMtx7i9R/z7k0ynu0XhD5vq/SWCyPJcJdy/G4qjqeYXbU76rtUzu4lrdyxFXb7fLuBJOEVtuuZhev6Q0Pfrqt1VdRxmNsctV2qeTqVrd+SZjn5oT3gy7K8w0Nld7N8+v37WZ5hbiPsfTXPU7FHJMceOabn7Obnc7g6bEKNL27GpNWWKa8+rp42Gwtcb4wUT257tzzfjaDAVRt22Q4HaNlU4rBxbwupMNRuw+JmN1N2P8Aw7ng7k88T4N8LXAYB2V6m1bsw2h/YrD5fi7uJuX4w2LyeYmar1W/dHFj+d24qjkmPA33Zqqrs0VXKJt11UxNVEzEzTPc3xyOdXp/KK9RW8+ry/DTnNuzOHpxc0R1SLczvmnf/wA+fdMx25dQAAAAAAAAAAAAAAAAAAAAAAAAAAAAAAAAAAAAAAAAAAAAAAAAAAAAAAAAAAAAAAAAAAAAAAAAAAAAAAAAAAAAHO1JlGHz/T+Y5RjJqjDY7D14e5NO7fFNVMxMxv7fKpPZFwereh9YUZ9meb0ZjcwvG9iW7dqbcUzNM08arfM8u6Z5OZfr+L9E3LNyimuq3VVTMRXTu30z3Y39sHEt6vyG7q25pijNMPVntuzF+rCRPuop+Pm427l4u/funfu3cr7s/wAmy/UGUYnLM3w1vFYLEUTRct1xviY7sdyfCwjtd0LqTZjrSnMvZuLvUXL84jCZtFc9Uqr3799VX8/fz91prYDtlwu0DAU5Xm9VvDanw9G+u3HuacXTHPctx3f51Pa545OYM1bZNl+b7K9RWsflt2/XlFV3j4LHW5mK7NUTvimqY5qo7U9torg+babGuMJbyXP7luxqWzRyVfa04ymP41Pcq7tPyx4Lfz/Jsv1BlGJyzN8NbxWCxFE0XLdcb4mO7HcnwsLbY9l+b7K9R2sflt2/XlFV2K8FjrczFdmqJ3xTVMc1Udqe2Db2ttO4XVmk80yLHTMWMbZm3NUTy01c9NUfFVET8jBOZ5ZrHYzram9bm/gMbZqmLOKop32sRRv5efkqpnk30y1FwfNtOH1xhLeS5/ct2NS2aOSZ9zTjKY/jU9yru0/LHgufHYLC4+xNnHYaxibM89u9biumfkkGDc62p7R9plmjT1u9cxFOImmirC5dh+JN7l/jzHLu5eXfMU8nLzNMcHjZJGzzKruPzaLdzUGNpim5VTyxYt8/U6Z+Plme3uhauW5Tl2V0TRlmAwmDonnpw9mm3E/mxD7QAAAAAAAAAAAAAAAAAAAAAAAAAAAAAAAAAAAAAAEa2g6LyjXenL2T55Z49qr3Vq9T/wBZYr7VdE9qY/JMckpKA87tY6Y1Nsd1za/4tyzfs19VwWOsxMUYiiJ54/ZVT2vyS19sO2t4DaLlMWL828NqDD0f9Iw2/dx4/n0d2P2JdtB0XlGu9OXsnzyxx7VXurV6nkuWK+1XRPan9UxySi2xXZFlezTAXbkXKcwzzEb6b2Om3xN1G/fFuinfPFp5ImeXlnlnmiICzgAAAAAAAAAAAAAAAAAAAAAAAAAAAAAAAAAAAAAAAAAAAAAAAAAAAAAAAAAAAAAAAAAAAAAAAAAAAAAAAAAAAAAAAGKuEPqzM9oe1G1o7JKpqwWDxMYKzZjfTF3ETO6qurwRPJHJzRPdbUqmYpmY59zA/B8xVFW33Jb+Y/8AWXcTf3zVExPVardzdyf1pBrzZLsyybZ1kdGHwVq3ezS5THsrHVU+7u1dyJ54pjl3QnOJw9nFWK7OJtW71muN1Vu5TFVNUeGJ5JfoAjukNFae0fGNjTeV2MB7Mu9VvdTid9U9qOXmpjl3UxyRvndCRD8cdi7GBwV/F4u5Taw1i3VduXKuammI3zP5IBRnCS2OVazsdcGnbVP2esW4pu2o5PZVEc39qOaJ7nJ3Ge9le1nUeyvG4jLblirE5b1Wer5biZmibVcTumaZ56Ku7ybp7i/dCcIbC6o2r15F7Gow2Q4qOo4DEXN8Xa7sb531dqIr5ojtbo5d8rI19ss0lrqZu57llM4zdujF2KupXubdG+qPtvlieaAV3Y4UmiqsDN27gc6t4mKZnqEWaKt89qIq4+7lUltD17qXbnqnBZHkWAuWsvpub8NgqauNMzzTdu1c3JEz4Iiflm67fBY0ZTiuqVZlnldnfv6lN23HJv5t8Ub1saH0JpzRGDqw+m8stYTjxEXb32127u/nVzyz8XNyg+PZLofDbPtFYPJcPX1a/EzexN7/AMS7V9tMdyOaI8EQmQAAAAAAAAAAAAAAAAAAAAAAAAAAAAAAAAAAAAApbhWa0xGldntOCy67XZx2cXJw0XKJ3TRaiN9yYnwxMR/aQ/gkbNMFbyajWua2YvY3EV1UYCiuImmzRTM0zcj+lMxMRPaiPC+PhwYK/VY0njoiZw1FWIsVTu5q6ot1R+WKZ/IlPBU2hZTmOhMHpnFYqzhs3y3jW6LVyrizetzVNVNVO+eXdv3TEdzm5QX4/wA3Rv426N+7dvR/VGtdN6Wws38/znBYOmOamu5E11fFRHup+SGaNpXCfxuLqu4PQmE9h2N272fiqYquzy89NHNTydud/P2ga0v37Vijj37tFuj+dXVER+t/mHxNjE0cfDXrV6j+dbriqP1PPLBab2i7S78423g85zqKp3+yL9U9T7vJVXMU9vmjuvjrw+ttlef2L123mORY+mYqonfuouRHa5JmmuOXljl5waV4ZmlsXmulMpz3BWq7sZTcuU4iKKZmabVzi+7nwRNEb+TtoBsC284PRmQUad1TYxVzL7FVVWGxFiOPVbiqZqmmaZnm3zO7d3V9bDdo2H2naQu1Y21ajM8N/wADHYead9NUTHJVETz01Rv5PBKJ6o4MWkc2zCvFZXi8dlEV1TVVYs8W5ajfO/3MVRvj4t+4Fdba+EJGqcou6e0Th8XYw2LjqWJxd2OLduUzO7qdFMb5iJ7c887927nWxwXtn2J0Vou9jc2txbzXNqqb1duY5bVumJ4lE+HlmZ+PwOhs62D6Q0VjbePt2r+Z5lb38TEY2Yqi3PdpoiIiJ8PLK1wAAAAAAAAAAAAAAAAAAAAAAAAAAAAAAAAAAAAAAAAAAAAAAAAAAAAAAAAAAAAAAAAAAAAAAAAAAAAAAAAAAAAAAAAAAAAAAAAAAAAAAAAAAAAAAAAAAAAAAAAAAAAAAAAAAAAAAAAAAAAAAAAAAAAAAAAAAAAAAAAAAAAAAAAAAAAAAFPcLK3er2K5nNmJmijEYeq7u/m9UiP2zSuFzNT5Jg9SaezDJszomvB42zVZuRHPETHPHhid0x4YgFFcCzOsJf0LmuTRcpjHYTHVYiq3v5Zt10UxFXh5aKo/J3WiHnvqnTOstietKMTh72IwtVFUxg8ysU/8LEUdyd++N+7noq/XG6VjZHwrc/w1imjOdP5dj7kRu6pYu1YeavDMTFUb/i3A2EqHhU51hMr2OZrhcRcpjEZjXaw2HtzPLVV1Smuqd3gppmd/xd1UmacLLNbtiqnK9LYLDXpjkrxGLqvRHyRTR+1Vk16624axt01zezHFx7mJ4vEw+DtzPPO7kop/XO7tyDQHAmt3o0Pn9yqJ9j1ZjFNHc40W6eN+qaWjEX2Z6Oweg9GYDIcDV1TqFM1Xr0xum9dq5aq93x80dqIiO0lAAAAAAAAADO3DXxd21oLI8LRMxav5jx693b4turdE/nb/AJGiVXcI7ROI1vs0xWGy23N3M8DcpxuGt0xy3JpiYqojwzTVVujtzEAinBV2fZJg9nuB1Ji8Bh8VnGY1XLkXr1uK5s26a5oppo3/AGu/i75mOWd/ghfUW6IjdFFMR8TPnBH19gcdpG3o7HXqbGcZbXc6hauTum/aqqmueLv56qZmqJjubp7u7QoP84lP82n8hxKf5tP5H+gERERuiN0AAAAAAAAA+fH43C5dhLmKzDE2MLhbe7j3r9yKKKd8xEb6p5I5ZiPlB9Dm6jyPLtSZJi8pznDUYrAYqjiXbdXb7kxPamJ3TExyxMRL4uvXS3fLkn6fa9Y69dLd8uSfp9r1gZM2i8GfUmT4u7iNIVU51lszM0Wprpt4m3HcmJ3U1fHTO+f5sIBRpzallkexbOVazw9Ee5iizYxMU/JxY3T8jeXXrpbvlyT9Ptesdeulu+XJP0+16wMP5DsW2j6sx0V4jJ8ZhYrn3eKzaubXF8MxV7ufkplrHYtshyrZpgbl2m57PzzE0cXEY2qni7qefiW4/i07/lndy9qIl/XrpbvlyT9Ptesdeulu+XJP0+16wO+AAAAAAAACg+FPtTxWjsrw+ntP35sZzmNubl3EUTuqw9jfMb6Z7VVUxMRPaime3ukE91zte0Xoq/Xhc4zeivH0fbYTC0zeu0z3KojkpnwVTCQaC1XgdbaVwWoMpt4m1gsXNyLdOIpim5HEuVUTviJmOeme3zMW7Mdg2qde4O3m2Iu2spym/PGoxOKiarl6J/jUURyzHhmYie1vbI2Y6Ro0JofLdOW8ZVjacH1T/j1W+pzXNdyqufc753fbbuftAlKD7TNp2RbObmVRqKjG9TzGbkW7mHtRXFHE4u/je6if48c0T204VZt22TztRweVU283jLb+XTdqo41jqtNzjxRyT7qJj7SOXl5+YEw0brfTmtMJViNNZth8dTRG+u3TM03Lf9airdVHywkbz51XozW2xXUmCzKq5OHriv8A6LmWDrmq1cnnmid8Rzxz01Ryxv54bS2Qa5sbQtDYLO7dFNrFb5sYuzTPJbvU7uNEeCYmKo8FUAmgAAAAAAAPlzXAYbNcrxmXZhai9g8XZrw9+3MzHHt10zTVG+OWN8TMciuvaE2ad7Fv9LxH1izwFYe0Js072Lf6XiPrD2hNmnexb/S8R9Y7u2W1ir2ynVVOXzXGJjL7tVPEmYq3RTvndu7e6JZz4F+aXL+t89w2Mxd27dry+K7VNy5NXJFynjbt/wAcAu/2hNmnexb/AEvEfWHtCbNO9i3+l4j6xZ4CsPaE2ad7Fv8AS8R9YlGidBaZ0P7N61srpwHszidX4t65c4/E43F+3qndu49XN3UnAAAAAAAAAAAQja7s9wu0rTeGyfHY6/grdjF04uLlmiKpmaaK6N26e17ufyKj7E7JO+XMvmKGk0A2mbWtLbPKYtZxiq7+ZVU8ajAYWIrvTHamrliKY8NUxv7W8FV9idknfLmXzFD/AGjgn5FFUcfUmZzT24izbhwMz4WeLqvVRlelbFFqJ5JxGLmuqfDuppjd+WX7ZNws6+r0051panqMz7q5hMX7qmPBTVTy/nQC2Nn+wrReisdazDDYW/mOZWp41vE4+uLk257tNMRFMT3J3TMdqVpohs82i6b2gYGu/p3HdUu24ib2FuxxL1n+tT3PDG+PCl4AAAAAAAAChNuPCAw+i8feyLTGHsZhndrkxF67MzZw0/zd0TE1192N8RHb3zviLX2kagnSug89zujd1XB4Su5aieabm7dRE+DjTSxxwddmtvabqzMMw1HcvXsqwNUXcV7uYrxV6uZmKZq5907qpqmOXmjk374Dl4rb9tKv4ibsajm1G/fFFvCWIpjwbuJy/LvT3Zzwn86wmPs4bXNizmGX1zFNeMw9qLd61/Smmn3NUeCIifDPM1Ll+j9N5dg6cJgsgyqxhojd1OjCURE/HycvxyoHhObHMlw+lsTqvS2As5fisFMVYvDYemKLV21MxE1RRHJTVTMxPJuiY37+UGlMvxmHzHA4fG4G9RfwuIt03bV2id9NdFUb4mPBMS/dn/ga6ku5ps/x+TYm5NdWUYmItb55abV2JqiPzouNAAAAAAAAAAAAAAAAAAAAAAAAAAAAIPtx6r7UOrvY+/j/AGOu79383d7r/wAu9OHz5jgrGY5fisDjLcXMNibVVm7RPNVRVExMfkmQZf4DtOG3avq9z7M/6LHLz8T/AIvN4N/P8iy+FZ7yOdfhcN6ahmaqvUnB82rXZtW5vWI3009U3xbx+FmeTljmnkjm+1qjtxz2Ptg24aV19sgzHLMF7MwWc3q7FUYTEWpnfxbtNVW6unfTuiInn3TPcBMeBX71ma/jm76CwtXarisPg9meqr2MmmLMZXiaZ438aardURT8szEfKznwZ9qekdCbOcywWpMzqw+OuZncxFvD0Ye5cqrom1apiYmmmYjlpq55jmRLbvtyxG0KxGR5Dhr2CyCK4qri7u6tiqon3PGiN8RTE8sU755d0z2ogJXwIKLk57qquN/UacNYpq7nGmqrd+qKmt1QcGPQGI0PoKbua2ps5vmtcYm/bqjdVaoiN1u3PhiJmZjtTVMdpb4AAAAAAAAAAAAAAAAAAAAAAAACutdbZtFaLxlzBZrmk38wt8leFwdE3a6J7lUx7mmfBMxL99u2qcRo/Zbnea4CubeO6nTYw9cc9FdyqKONHhpiZqjwwx7sY2R5rtSxmNxM42MDlmGriL+MuUTcqruTy8WmnfG+d3LMzPJvjn3g0HVwqdDxVMRlmo6o7sYaz9c/zsqtEfBWpP0ex9c5dPBPyHixx9SZpNXbmLVuIf12J+n++PNfm7f+wOl2VWiPgrUn6PY+uWfsv2gZVtHyDEZvkeHx1jDWcTVhKqcZRRTXNdNFFUzEU1VRu3Vx2+6p7sT9P98ea/N2/wDZbWyTZ7g9munMTk+X43EYy1fxdWLm5fpiKoqqoop3cna9xH5QTYAAAAAAAAABnrhU7VsXpXCWNMacxFVjNcba6ricTbndXYszMxEUz2qqt08vPERyc8TGhWG9o2Go1RwqrmXZp7rC383wuErpmee1EW6Zpj44ifyg/jZZwftRa5wNrN8zxNOTZVf93au3rc3L1+J/jU0b49zPdqmN/PETC2KeChp7qO6rUWbTd/nRbtxT+Td/zaOt0U27dNFummiimIimmmN0REdqIf6DF20Pgy5/p/AXsfpvHUZ7h7VM114eLXUsRERz8WnfMV/FExM9qJSPgobVcbVmlvRGocRXftXKJ+xt67O+q3VTG+bMzP8AF3RM09zdu7cbtXMNbUMJa0twoqa8ppi1TGaYPGRRRyRFdfU6643eGqauTuSDcoAAAAAAAAAPxxuIoweCxGJu7+p2bdVyrd3IjfP7HnxofTmbbZtqGIt4jF9Sv4yu5jsbiqo43Ure+N+6O3y1U0xHNyx2noNj8NRjcDiMLcmYov26rVW7uVRMT+1jngrXI0ltrzfT+dxGHx13D3sDTFXJvvUXKauLHxxRVMd3dHdBbeD4MWgrFimi/XnGJuRHLcrxUUzM/FTTEP37GfZ9/wCDmn6ZP+y6wFKdjPs+/wDBzT9Mn/ZKNneyDS2z/Or+a6et4ynF3sPVhqpv3+PTxJqpqnk3c++iFhgAAAAAAAAA4mtNTZfo7TWMz3OartOAwnE6pNqjj1e6rpojdHx1Qq/smNnv/jZp+iT/ALg+3hW4O9itiubVWImYw96xeriP5sXIifycaJ+RwOBfRho2X5hVZ4vsirNLkXp7fJbt8X5N3/N+2b8IbZnnGVYzLcxnMr2DxdqqxetzhJ3VUVRumOfuSoHZdtOs7Ktb5jGS3b+b6TxdcRct3KOpXZpj7WuInki5TvmJ7VXg5JgN6ik44TGz6YiZu5pHgnCc363+9kxs9/8AGzT9En/cF1ilOyY2e/8AjZp+iT/usPZ5rnJtf5LfzXT1V+rCWcRVhqpvW+JPHimmqeTubq4BKAAAAAAAAGUexJv9+Vr6Nn61q4BlHsSb/flb+jZ+tOxJv9+Vv6Nn61q4BlHsSb/fla+jZ+tOxJv9+Vv6Nn61q4BlHsSb/flb+jZ+taD2V6Rq0LoPK9OV4yMdVguq/wDSIt9T4/Hu13Ptd87t3H3c/aSsAAAAAAAAAcLXmdzpvRWe5zRETcwOCu37cTG+JrppmaYn5dzuodtiy+7mmyvVWEw9M1Xq8uvVUUxz1TTTNURHx7twMhcHfZxa2n6wzHGaiu3r2WYHdfxe6uYrxN25MzTTNXPETuqmZjl5O1v3xs/qOUaD0VifsfhLeDyjKcNdxEWLe/dTTTFVyrdv7s75+OWaOBNn+DwuaaiyLEXaLeLxtNrEYamqd3VOJx4riO7MRVTO7uRM9paPCu1RZyHZVi8vpuxTjs4rpwtqiJ91xImKrlW7ucWOL/bgGedg+j42sbUcxzDU8VYjA2prx+OjfMdWuV1e5o3xyxEzMz8VMwvfbpsb0ti9neaY7IMlwWV5pleHqxVq5g7UW+qU0RxqqKojkq30xO6Z5d+7l54nn8C/IasBoDM85u0cWvNMZxaJ3fbW7Ubon86q5HyLQ20Z3htP7LdS4zF3KaIrwN3D2omft7tymaKKY7vLVHybwUrwJM9vXss1JkV6uarOGuWsXYie1x4qpr+T3FH5ZaeZP4D+AuzjtV5hMTFmm3Yw8T2pqma6p/JER+WGsAAAAAAAAAVRt22SV7U/sH1POacs+xvV9/Gw3VuqdU6n/Sp3bup+HnVR2JN/vyt/Rs/WtXAMo9iTf78rf0bP1p2JN/vyt/Rs/WtXAMo9iTf78rf0bP1p2JN/vyt/Rs/WtXAM+7K+Dtd0LrzK9R16lox1OC6r/wBHjBTb4/HtV2/tuqTu3cffzdpoIAAAAAAAAAAAAAAAAAAAAAAAGWuFNs31brDaDl+YabyW9j8Hbyu3Yru0XLdMRXF29VNPuqonmqpn5WpQH44Kiq3gsPRXG6qm3TEx3J3P2AAAAAAAAAAAAAAABWu2/argdmeR2q+pU4zOcZvjCYSat0cnPcrnnimN8eGZ5I7cxZTDm2ym/rrhKVZHcvVUWasXhsrtTz9So9zxpj+1VXV8oI9mOutqG0bGXvYuLz3G0b+XC5TauU2qI7UTTaj9dW+fC6vBuxGZU7fMgwuY3sXF63Xi7d21frq301U4a9viqJ7cTHbbd05kWW6bybDZVkmEtYTA4emKaLduN3yzPbmeeZnlmWNtkf8A97er8aZp6PEA1dtWxeosFoDOL+jcNTiM6psz1Knf7qmP41VEfxq4jfMU9ue7zTS/Bd2xY7PsZGkNV4mrE4+Lc14HGXZ33LsUxvqt1z26oiJmJnlmInf2t+lWHdo2Gt6O4U1F3Koi1bjNMJi4oo5IjqnEquU/FM1V8nckG4gAAAAAAAAAAAAAAAAAAAAAAAVXwoveK1N/df8A5q0oDg8bGdPbSNK5jmeeYzNrF/DY2cNRTg7tummaeJRVvnjW6p376p7a/wDhRe8Vqb+6/wDzVpDOBP73ud/jSr0VsH09iroj4V1J+kWPqTsVdEfCupP0ix9Sv4BQPYq6I+FdSfpFj6k7FXRHwrqT9IsfUr+AUD2KuiPhXUn6RY+pX8AAAAAAAAAAAAAAAAAAAAAAAAADF3CW2g5jrbW/WZp2bt3LcHiIw3UbHLOMxW/dPNzxTPuYjuxM9zdr3VeZTk+l84zOn7bBYO9iY/sUTV/yZE4HOR2842jZnnWOjq1zLcLNduqvlmL12rdxvj4sV/lBPdmnBhynCYKzi9eXrmPx1cRVVgcPdm3Ztf0aq6fdVz4YmI+PnW3g9k2gcJbii1pHJqqY7d3DU3Z/LVvlNwEHxuyXQGMtTbvaRyemme3Zw8Wp/LRulT20/gxZdewN7HaAvXcNjKImqMuxFya7d3+jRXV7qmf60zE92OdpkBivgx7Rcfo7WdOkM+qu28rx1+cPFm9yThMVv3RyTzRNXuZjuzE9qd+1GKuF/kFvItpmCznAR1Gczw8X65o5P+Pbq4s1R8nEn4989tsHS2ZTnGmMozOrnxuDs4mf7dEVf8wdQAAAAAAAAAAAAAAAAAAAAAAABlnhvZvept6XyaiuYsVzexd2nfyVVRxaKJ+SJr/K1Myxw3souzRpfOaKZmxTN7CXKu1TVPFroj5Yiv8AICw9gWyzT2RaByjMcdleExuc5jhqMXexGJtU3KqIrpiqminjRPFiImIndzzv8G6iNo+CwljhdYTCW8NYt4P7L5XTNmm3EUcWaMPvji826d872mdguqcFqrZfkV7CXqKsTg8NbweKtRPurdy3TFM747W+IiqPBLNXCgt4jTW3vC57RRM9UowuPtT2pqtTFO7f8duPyg1/e0vkF61Xau5HldduuJpqpqwluYmJ54nkY/2s5Be2G7Xcqz7S1PFyzEzOIw9iud9MRExF2xMzz07pjdPPEVR243tlZFm2Dz3JsHmmV3qb+Cxdqm9auUzz0zH6p7Ux2pjcy1w287wWIzDTeS2LlFzG4Wm9iL9MTvm3TXxIoie5M8Wqd3c3d0GpskzLD5zk2AzPBVTVhcbYoxFqZ55orpiqP1S+1CdiVi9h9kekreIiYufY6zVunn3VU76f1TCbAAAAAAAAAAAAAAAAAAAAAAAK42/axzTQ2zy9nOR9Q9m04m1ajq9HHp3VTO/k3wsd8WcZRlud4KcHnOAwmYYSaoqmzirNN2iZjmni1RMbwYcz3hEa4zvJMwyrGzlfsXHYe5hb3Ew0xVxK6Zpq3TxuSd0yiWzTaVn2zq7mFzTvsTjY6mim77Itcfko427dyxu+2ls3aXs+0fhNnGq8TgtJ5DZxVnKcXcs3bWX2qa6K4s1TTVTMU74mJiJiYUZwPtMZRnuO1RTqLJMDmNNm3h5tRjsLRdiiZm5v4vGid2/dHN3AR/sm9oHdyj9En1jsm9oHdyj9En1mt/a20P3nac+jbPqntbaH7ztOfRtn1QYw1Zt81zqfI8VlOMxeEw+DxVE2r8YXDxRVconnpmqZmYiead27k5F18DfReY5NlOb6izXD3MNRmUW7WEouU8Wqq3Tvma909qZmN3d3TPNMLtwOhNI5fiKb+B0tkWGv0zvpuWsvtUVRPgmKd6RgAAAAAAAAAAAAAAAAAAAAAAAAAAAAAAAAAAAAAAAAAAAAAAAAAAAAAAAAAAAAAAAAAAAAAAAAAAAAAAAAAAAAAAAAAAAAAAAAAAAAAAAAAAAAAAAAAAAAAAAAAAAAAAAAAAAAAAAAAAAAAAAAAAAAAAAAAAAAArvb3qnO9H7OMfmum8LF3GU1U26r08vsWirkm7xf40xO6IjmjfvnfEbgWI4GvNL4LWek8wyLMojqOKt8WmvixVNquOWmuPDE7pZG2bcJLUenpt4TU9NWe5dG6OqV1bsTRG/l3V81fJ/O7kcrVOgdo2mddYWLmn8yt3L8Rvrwtz3F63undy0T2ubljfHKDG2yzUGO2P7X68JnO+1h6bs4HMaJid3EmeS5HxclUeBva1cou26blqqmu3XEVU1UzviYnmmJZt4Xuzv7I5Xa1lldmqrF4OmLWOpojfxrO/3Ne7n9zM7p8E+BIuClr+dUaLnJMwvVXM1yeItxNdW+q5Y5qKu7yfaz8Ud0F5AAAAAAAAAAAAAAAAAAAAAAAAAAAAAAAAAAAAAAAAEzERvnmcjVmocv0rp7G5zm96LWDwtHHrntzPNFMd2ZmYiIYv1TrzX22nUdzK9OWcZTl/LNGAwlXEoijf8AbXq+SJ7XPO7tR4Q2vGdZXOI6hGZYLq/N1Pq9HG/Jv3vuropuUVUVxFVNUTExPbhhLH8HPaJg8HOIpy7B4maY3zasYqia/wAk7t/yS+LQe1XWezHOowWNrxd7BWauLfyvH8b3MT/N38tE9uN3IC19ofBevY3Ob+N0bmeEw+Gv1zXOExnGiLW+eamqmJ3xz8kw+jQ/BXwuGv0X9Z5vGMpp5fYmBiqiir47k7qt3xRHxr32e60ynXWnbObZLd41ur3N21V9vZr7dNUIRwitpuO2e6esUZRgr1eYY7fTaxdVvfZsbueZnm43LyQCzsjyfLshy61gMmwVjBYO39ras08WmP8AefCp7hbaowGV7M7+SXbluvMs2rt02rPPVFFFcVVXN3aj3MRHhnwSqGxwptWW8npw9zK8ru46KeL7LqiuN/hmiJ3b93hc/Z/s61btm1VVqHVt3FUZXVcib2Lv08SbsR/3dmnk5N3JvjkgFp8C3T9/AaPznOr8TTbzLEUW7Md2m1FUTV+dXVHyNFvkyjLsJlGV4XL8us0WMHhbdNq1bojdFNMRuiH1gAAAAAAAAAAAAAAAAAAAAAAAAAAAAAAAAAAAAAAAAAAAAi+0TROU6809eyrObMTExvs3qY93Zr7VVMsJ6v0xqLZFrrD1VzNvE4W7F/BYymnfRdiJ5Ko38nxx2nooi+0TROU6809eyrObMTExvs3qY93Zr7VVMgjOxHavl20fJopqmjC57h6Y9lYTfz/06O7TP6lnPO/VOntT7HNdWqqLtzD4mxX1TCYy3HuL1H/PuTTLYWxLaxl20fJoprmjC57h6Y9lYTfz/wBOju0z+oFnAAAAAAAAAAAAAAAAAAAAAAAAAAAAAAAAAAAAAAAAAAAAAAAAAAAAAAAAAAAAAAAAAAAAAAAAAAAAAAAAAAAAPjuZpgLebWsruY3D05letVXreFm5EXKrcTumqKefdvnnfZPNyMH7csl1pojabVn+Z5licRiL9/q2Bza37nm5qN3NTNMcnE5pjwbwbwFR7BtsOC2iZZGBzCbWF1LhqN96xE7qb9Mf95b8HdjtfFufBwntpd/RGmbGW5Pc4mc5pxopuRPLYtR9tX8czMRHy9wEs1rtf0Vo7GTg84ziicdTu42Hw1FV6ujfH8bi8lPxTO/lh9uhtpuktb1za09m1q9iojfOGuUzbu7t2+fc1bpn5N/NLLGzrg76h1rlUZ3neZU5TZxW+7Z6tam9evRMb+PVG+N0TO7nnfPPu5kT2kbMdUbJ81wmPqvVV4aLu/C5nhN9MU1xO+N/boq7e79oN3ar07lmqsjxOU51hqcRhL9O6YmOWme1VE9qY7rCe1PZ5nuyXVdjE4S/fjBxd6rgMxtTNM0zE74iZjmqhpPg+7abGuMLbyXUFy3Y1Jap5KuSmnF0x/Gp7lXdj5YWzqvTmWaqyPE5TnWGpxGEv07piY5aZ7VUT2pgFZbAdsuF2gYCnK83qt4bU+Ho31249zTi6Y57luO7/Op7XPHJzWpn+TZfqDKMTlmb4a3isFiKJouW643xMd2O5PhYM2p7Pc92S6rs4nCXr8YSLvVcBmNqZpmmYnfETMc1UNP7AdsuF2gYCnLM4qtYbU9ij3duPc04umOe5bju/wA6ntc8cnMGd9pexzUmhNb4CnTFvGY3DYzERGW4jD7+qUXN++KKpj7WqOfjc26N/dbT0dZzqxpfLbWqL+HxGdU2YjFXMPTuoqr8Hd7W+eTfO+d0czs7gAAAAAAAAAAAAAAAAAAAAAAAAAAAAAAAAAAAAAAAAAAAAAAAAAAAAAAAAAAAAAAAAAAAAAAAAAAAAAAAAAAAAAAAAAAAAAAAAAAAAAAAAAAAAAAAAAAAAAAAAAAAAAAAAAAAAB587YsixuzrbDjq8FvsxTiozHAXIjkimqrj07uTtTvp+R6DK1257MMNtJ0z1G3VbsZ1hN9eCxFUcm+eeir+jVuj4p3T4AdvZZrnL9oGksLm+AuW4v7ooxWHifdWLsc9Mxz7u3HglL3nVo3VGpdkGur09RuYbF4evqGOy+/yU3qY/i1fl301R3d8b4nl3Zs611kuvsgtZpkeIid8br2GrmIu2K+3TXH/AD5p7QJS/wArpproqprpiqmqN0xMb4mH+vizrNcFkmVYnMs1xFvDYLDUTcu3a53RTEf8/B2wYC2u5JGz/bLj8PlG+1aw2Kt4zCRRycSKuLcppjdzbpnd8j0Hs19Us0VzyTVTE8zCWApxO2rhAeyrVqunBYjE03q4qp/6rCWuLHut3NMxERz89XO3hHJAAAAAAAAAAAAAAAAAAAAAAAAAAAAAAAAAAAAAAAAAI9r3SWXa20vi8kzemZw9+N9NdP21uuPta48MMX6x4PuucgzKujLMvqzjBcbfaxGDqiZmO1xqJmJif1N4gMEac2AbQs8v0+yMqjLbPbvY+7FG7n/ixvq7Xc7cNDbNuDnpnTFVrGZ9V9ncyonjR1Wni2KJ3dq32+3y1b+1yci8X8U3bdVddFNdM10buNTE75p382/uA/21bos2qLdqimi3REU000xuimI5oiO1CteEbkmAzjZHn9ePop6pgrE4qxcmOWi5Tzbp8PN8qzJ5GSuFDtcw2e250XpW5Ti8PN2n2bibXuou1xPubVvdzxv5ZntzERHhD4+BLF/rx1FNPG9jRgKYr3TycfqkcX9XHbBVHwatn17QuhuqZnbi3nGaVU4jEU79826d3uLc9rfETMz4Znn3LcAAAAAAAAAAAAAAAAAAAAAAAAAAAAAAAAAAAAAAAAAAAAAAAAAAAAAAAAAAAAAAAAAAAAAAAAAAAAAAAAAAAAAAAAAAAAAAAAAAAAAAAAAAAAAAAAAAAAAAAAAAAAAAAAAAAAAAAAAAAAAAAAAAAAAAAAAAAAAAAAAAAAAAAAAAAAAAAAAAB8+Y4DCZng7mEzHC2MXhbkbq7N+3FyiqPDTPJKtM12A7OMxvVXatPxhrlU759i4m7bp/Nirix8kK/wBpnCdwuT5rfy3RmX2MzqsVTRXjsRXMWZqjniimndNUf0t8eDfHKr6eFTrjfyZZpyP7ve+tBfmXcHvZvgrsXJyKvE1RyxF/F3ao/JxoiflWVkuT5bkeBpwWTYDC4DCU8sWcNapt07+7uiOfwscdlRrj4N05+jXvrX5YrhR67vW5pt4XIcPVP8e3hrkzH51yY/UDbQqLgx6tzrWegcfmmpMbOMxv2Tu2or4lNEU0RbtTFMRTERERMz+VboAAAAAAAACneFJVqanZ/l86MnOYzD7KW+qfYnqvVepdSu79/U+Xi7+L4N+7wLiAeblzSOvbuY1Y+7p7VFeOqudVnE1YLETcmvfv43G4u/fv7bqew9rH3vrn8zF/7PQ8B54ew9rH3vrn8zF/7HsPax9765/Mxf8As9DwFecH2jNreyHIKdRU46nNI9kdWjHRXF7+EXOLxuP7r7Xi7t/a3LDAAAAAAABANvWn801VsnzzJshwvsrMsT1DqVnqlNHG4t+3XV7qqYiPc0zPLPaT8BgLsfdp3ez/AOvwv1p2Pu07vZ/9fhfrW/QHmrrnQOpdC3MHb1VlvsCvFxVVZjq9q7x4p3cb7Sqrdu40c/dSLKdhu0TN8qweZZfp7q2CxlmjEWLns3D08e3XTFVM7puRMb4mOSY3rX4cX/aOkPwWK/baaH2T+9Zo38TYP0FAMWdj7tO72f8A1+F+tOx92nd7P/r8L9a36AAAAAAAAAMObVbHXjwpK8qxk1Thb2ZYXATTv+1tRFFNW7/zT8ctxsPbcpvaI4Sn2cqtVVWYxWFzW1H/AIlEcXjR+dRXANvWLVuxZt2bFFNu1bpiiiiiN0UxEboiI7UP7fJlOY4TN8swuYZdfoxGDxVum7Zu0TviqmY3xL6wAAQbbfkWH1Dsp1LhMTRTVVbwVzFWZmOWm5apmumY7nLTu+KZUZwH8yudX1XldVUzammxiaKe1TVvrpqn5fc/kXVt81PhdLbK8+v4i5TTiMZhq8DhqJnlruXKZpjdHgiZqnwUypjgQZVdidU5vXTMWJ6jhLdXaqqjjVVR8kTR+UGqQAAAAAAAAAcrVma0ZFpbOc3u2PZFvAYK9iqrO/d1SLdE1TTv3Tu37t3M89evG1kW0GnU2gsLeyami5N23hL12L1NG/fxre+IjfbmJmN08sR2+29Es8yzD51kuYZXjoqnCY7D3MNeimd0zRXTNNW6e1O6ZVH2NOzz72zL9Mn/AGBX2G4W1UYe3GJ0dFd+KY49VvMeLTM9uYibczEeDfL9ey3t95lf0nH1SedjTs8+9sy/TJ/2Oxp2efe2Zfpk/wCwIH2W9vvMr+k4+qWnsO2t07U/s1xclnK/sb1DnxXVuqdU6p/Qp3bup+Hncjsadnn3tmX6ZP8AsmuzfZpp7Z39ketu3iaPZ/U+rdWvTc38TjcXdv5vt6gTQAAAAAAAAAEI2za1jQOz7Mc6txTVjeSxhKKuaq9XyU7+7ERvqmO3FMse7J9mOfbYc+x2aZhjrlnAU3uNjcyvRx67lyeWaKI7dW6d/ciJjwRN2cNqu7GiNP0U7+ozmMzV3ONFqrd+qak44L9jDWdiOnqsLFO+71eu7Mc819Wrid/5Ij4ogHyZPwctnOAw9NvE5XisxuxHLdxWMuRVPyW5pp/U+XUHBq0BmOGrpy3DY3KL273NzD4qu5ET4abk1b48Ebl1APP7V2mNUbCtf4HFWMVE1UzN7BY21ExbxNETuqoqp3+HdVTM9vn5YlubROocNqzSeVZ7go4tnHWKbvE37+JVzVUzPdiqJj5FOcNGzhqtmOW3rsU+ybeaW6bM9vdNu5xo+Lkifkh3OCZcu17Fctpu7+JRiMRTb3/zeqTP7ZqBcQAAAAAAAKs4UFU0bC9TTTO6d2Gj8uJtQhPAnopjQOe1xHuqszmmZ8EWqN37ZTXhRe8Vqb+6/wDzVpAOBrmuXYDQOc28dj8JhrlWZzVFN69TRMx1K3y7pkGk0T2uUU3NlWsaa43xGT4ur5Ys1TH64dfrjyT4Zy39Ko/3Rjann+T3tmOr7VnNsvuXK8nxlNNFOJomapmzXuiI38sgozgOVzGN1jR/Fm3hJn44m7/vLV7InArzHBZfj9WTj8ZhsNFdrDcWb12mjjbpub92+eVqbrjyT4Zy39Ko/wBwdUcrrjyT4Zy39Ko/3dUAAAAAAAAAAAAAAAAAAAAAAAAAUztC4QWQaI1fj9PZhlOa4jFYPqfHuWIt8Srj26a43b6onmriOZHOyt0r8BZ3+S164Lq1ro/Ita5ROXajwFvGYffxqJn3Ndqr+dRVHLTPxc/b3s9ai4J1mu/Xc05qau1Zmfc2cdh+PMf26Zjf+a7fZW6V+As7/Ja9c7K3SvwFnf5LXrgheF4J2dVXYjFamy63a38tVuxXXP5JmP2rf2Y7A9LaHxlrMb03c4ze1PGt4jFUxFFqr+dRbjkifDM1THamEU7K3SvwFnf5LXrnZW6V+As7/Ja9cGiRXeyLavlW077LfYjA47CfY7qXVPZUUe66px927izPN1OfywsQAAAAAAAAAAAAAAAAAAAAAAAAFU8J/Kb+bbGM7jC0zXcwk2sXNMdumiuJrn5KZqn5EV4F2Nw13ZrmeDtVUxisPmVdd2jt7q7dHFqn4+LVH9mVrbUtT4fRug81z3HYH7IYbDU0UXMLxop6rTcuU292+YmN3u+4wvpnaJd0NrzE55oWxdwmW353VZdi7nVaarczv6nVMbt+6ftauePDy7w9EhlmOFtRujfoyrf292Z//qn+9lvb7zK/pOPqgalGWuy3t95lf0nH1S59i+0SnaZpbFZzTlk5bFjGV4TqM3+rcbi0UV8bfxaf5+7du7QJ8AAAAAAAAAAxXwp8jx+ktruF1Xl8VW7WPm1i7F6I5KMRZimJj4/c0Vf2pbUcDXOkco1tp2/k2f4fq2Fue6pqpndXarjmrontVRv/AFzE74mYBF9lO1zTuv8AK8P1LGWMHnfFiL+XXq4privt8Tf9vT3Jjf2t+6VjsP674NusMixNy5p+i3n2X799FVmqLd6mP6VuqeWf6sz8iHU6R2o4ePY1vJNY0URycWjD4jifqjcDce0LaJpzQeW3cTnuYWqcRFO+1g7dUVX709qKaOf5Z3RHblkHZpZzLa1wgrGdYuzutxjIzPFbuWmzatTHEo39z3NFHyvy0jwfNe6jxdNeYYGMnwtc77mJzCuON4d1uJmqZ+OIjwte7LNnWTbOMhnL8opqu4i7MV4rGXIjql+qO73KY3zup7W/tzMzITQAAAAAAAAH8Rdtzeqsxcom7TTFdVET7qInfETMdyeLV+Se4D+3nTtL2iXNb6kw2oKMqw+T5xa4vGxOCu1xNyad3EqnfzVU7o3VRy7t3ch6LK79pPZz3q4H8656wM25Two9Z4LLrGHxWByfH3rdPFqxN63XTXc8NUU1RG/4oh9nZWas+A8i/Nu+u0N7SeznvVwP51z1j2k9nPergfzrnrAzz2VmrPgPIvzbvrrM2AbbM82kayxmT5tl2W4WxYwFeLprw0VxVNVNy3TunjVTG7dXP5ITr2k9nPergfzrnrP60jp/Z7pXXN7K9MYLBYPUlWBru3rdiqqqujD8e3v42+ZinfVNExE8s7t/MCwgAAAAAAARbafpGnXWhsy05XjJwNON6l/0iLXVOJxLtFz7XfG/fxN3P21C9iTY78rn0bH1rUYDLnYk2O/K59Gx9adiTY78rn0bH1q89r2rMTofZ3m2osFh7OJxGD6jxbV6Zimrj3qLc793LzVzPyODsC2jY7aVpnMMzzLBYbB3cNjJw1NFiapiY4lNW+d88/ugVV2JNjvyufRsfWnYk2O/K59Gx9a1GAy52JNjvyufRsfWrm2MbO6dmel8Vk1GZ1ZlF/GV4vqs2OpcXjUUUcXdxqv5m/fv7b79rWpsZo7Z5nGf5baw97FYKmiui3iImaKt9ymmYndMTzVTu5efcjfB92k47aXprMcdmuEwuFxeExfUOJhoqiiaJopmJ91Mzv3zV+SAWkAAAAAAAAAAAAAAAAAAAAAAAATETExMb4kfLm2YYbKcqxuY4+51LB4OzXiL1zdM8Wiimaqp3RyzuiJBjfbNsI1BpvUd7ONDYLE47KLtyb1q1gomb+Dq37+LFMe6mmO1NO/dHJPNvmI6b2X7Q9oOoLFvM8FnNu3vii7mGb03IptUb+XdNzlqmP5sfq52+sFi8Pj8HZxeCv28Rhr1EXLV23VFVNdMxviYmOeH7A5WlciwemNOZdkuWUTTg8FZps29/PVu56p8MzvmfDMsKapzDXu1jW2IyWL2OzmcNi7lFixRRFFmxEVTTFVUUxFNPJycar8r0AfLMYLK8JeuzGHweFoibt2v3NuimOeaqp5IjwzIIlsd0HY2d6IwuTW66b2Lqqm/jL9Mcly9VEb93giIimPBG/tpug+z3aVk2vs71Bg9PdUvYTKOoUzjJ5Kb9Vzqm/iRz8WOp888+/m3RvmcAAAAAAAAAAAAAAAAAAAAAAAAAAAAAAAAAAAAAAAAAAAAAAAAAAAAAAAAAMScIPC4zQnCBs6ls2Zqs3r2HzTD7/ta5o4sV0TP9aid/gqhttC9q+zzK9o+mpyzM5mziLUzcwmLop312K93Pu7dM8009vwTETAdjRuqcp1jkGGzfIcVRiMLepiZiJjj2qt3LRXH8WqO5/yZA2R//e3q/GmaejxCPZ7s82lbLM0u4jL7eaWrMckZhlFddVuun+lxOWI8FcQgWW6jzrJ9TTnuCx17D51Fy5cnE7o48V1xVFc8sc8xVV+UHpPqTPcs01k2JzXO8ZaweBw9PGruXJ3fFER25ntRHLLD+Q4rE7WuEdhMxt2a6bOJzGjEzRP/AHeGs7piKu1E8SiI+OfC4OFynaPtVzCzxred51O/3N7E1VdQtb/6VW6imPBDXWwfZFhdmmV3b+Ku28ZqDGUxTicRRHubdPP1O3v5eLv5ZntzEdyIBawAAAAAAAAAAAAAAAAAAAAAAAI7tC0phdcaPx+nswv38PhcZ1Pj3LG7j08S5TXG7fExz0RHM5eyfZ1l2zXJMXlmVYzF4u1icROJqrxPF40VcWmndHFiOT3MJsAAAAAAAAAAAAAAAAAAAAAAAAAAAAAAAiu1j3rNZfibGegrZ44Dv/aOr/wWF/bdaM2nYe9i9murMPhbVy/iL2UYu3btW6ZqqrqmzXEUxEcszM8m6GAcDpLX2XzXOA0/qjCzXu402cFiKONu5t+6nlB6Rjzo+wu0z4M1l+j4n/Y+wu0z4M1l+j4n/YHouPOj7C7TPgzWX6Pif9j7C7TPgzWX6Pif9gXNw4v+0dIfgsV+200Pso963R34mwfoKGBsdpLX2YTROP0/qjFTRvimb2CxFfF38+7fTyN/bMcPewmzXSeHxVq5ZxFnKMJbuWrlM01UVRZoiaZieWJieTdIJKAAAAAAAAAAAAAAAAAAAAAADl6rzeNP6XzjOZszfjLsHexc2oq4vVOp0TXxd+6d2/du37pB1Ec2haRwGudJY7Ic0302sRTvou0xvqs3I5aa48MT+WN8dtDdiO1+3tRxGb2reS1ZZ9j6bVUzViercfjzV/Qp3buL+taoMhbHtlustAbdcnjMcDia8oib8V4/C76sPco6hc4s1zH2vut3JVu5d3gXRwhNl/tkaYs/Y+q3bz3L5quYSuud1NymftrVU9rfuiYntTEdqZWqA867de0nQFd7KrNepMlpmqd9i1N2i3VP86nd7mf61PP3Up2UbGdT6/1HbzHU2Hx+EyabkXcXjMbxqbuJjfvmmjje6qmr+dzRy8szyTusB/Fizbw9i3ZsUU27VumKKKKY3RTTEboiI7j+wAAAAAAAAAAAAAAAAAAAAAAAABENr+Kx+B2X6nxeUXrtjHWMDcu27tqZiujdG+aomOaYiJneojgi6yz7UWrc8wuoM9zHMYt4GLlq1isRVcin/iRE1REzz8sR8rSeqcdg8r0zm+PzSzVfy/C4O9fxFqmmKprt00TVVTETMRMzETG6Zef+U6xweg9pUZ/s9rxleW01TxcNmFuKKqrVX21mri1Vb45t1W/fviJ3cgPRMZ7w3Cs0hVh7c4nJs/t35pjj0W7dmumme3EVTciZjw7o+J+nZVaK+CdR/MWPrQaAGf8AsqtFfBOo/mLH1qwNlG1XJNpv2U+wWEzHD/Y7qXVfZluinjdU4+7i8Wur+ZO/fu7QLAAAAAAAAABQHCU2r6k2d55k2E09OC6li8NXdueyLPHnfFW6N3LAJ1t02h4jZppLCZxhcvtY+u/jqMJNq5cmiIiq3cr42+In+Zu+V09kOsb2vdB4DUGIwlvB3MTXdpmzbrmuKeJcqp55jwMS7RtsOqNoOSWMq1BOB9i2cRTiqeoWJoq48U1Uxy755N1cvr0Ntw1dorTeGyPJZy/2Dh6q6qOrYea6t9VU1TvnfHbmQegIw52Te0Du5R+iT6x2Te0Du5R+iT6wNP7dNe43Zzo2znWXYPDYy5VjKMPVbv1TTHFqprnfG7t76Y/W+/Y5rS5r/QOBz7EYa3hcTeru27tm3MzTTNNcxG6Z5eWN0/KxFrzabrDabOBy7NrsYi3RdiqxgsHY4sV3ZjdE7o3zVVumYjn553c7aOwXSeL0ZsvyjKszp4mYTFeIxFG/fxK66pq4vxxExE+GJBYIAAAAAAAAAAAAAAAAAAAAAAAAAAAAAAAAAAAAAAAAAAAAAAAAAAAAAAAAAAAAAAAAAAAAAAAAAAAAAAAAAAAAAAAAAAAAAAAAAAAAAAAAAAAAAAAAAAAAAAAAAAAAAAAAAAAAAAAAAAIvtKr1RRpHGRoWzhbueVxxbU4iuKYtxO/fVTvjdNUdqJ3RvnfPNukJQ+POMtwucZVi8uzC1TewmKtVWbtuqN8VU1RulhTS21HX2zDP7+FzSrGXYqu9VxWX5pxpmuZn3VUTPLTM8vLHJvjl3tVbL9tGl9e27diziIy/OJieNgcVVFNUzHPxJ5qo7fJy+DkBkavTOWaH2v3tO62wtWIybq02K7vGm1MWa/tL9M+DfE9zkmE+1zwdNR6bvRm2gcwu5pYo3V26bdfUsVRv7dMxO6r443Ty8ywOGBoSM20zY1VgLMTjMr9xipjfvrsTPP8A2Z/VM9xIeC3rzrt0DTl2NuzXmmT8XD3Jndvrtbv+HV+SJp/sgp7R3CDzvKKbmQbS8suZpgqomxfquW+p4mimY3TFVM7oq+XdPPyoBpzU2B2cbW7OcaWxvs3IoriYndPGqw1yPdW64nliunm+OmJ5Y59s682daY1zhJtagyy1dvxTut4q37i9b5d/JXHL8k7452XdonBn1Dk96rEaRuRnWCmqd1mqabeIojfyb9+6mrn54mObmBsnL8Zh8xwOHxmCu03sNiLdN21cp5qqZjfEv3QrY3pXMdF7PcsyTOMf7NxliJmqY5abXGnf1OmZ5Zpp37t/7I5E1AAAAAAAAAAAAAAAAAAAAAAAAAAAAAAAAAAAAAABlThs6gv03tPaet1cXDzRXjrtP86d/Eo/Jur/ACrd4Omk8DpjZdk93DWaIxmZWKMbir273VyquONTG/uRExER8fdU7w2sjvRmGnc+oomcPNqvBXKojkpqirj07/j41X5Fl8FvWuG1Ls4wmVVXKYzPJqIw121NXuptxv6nXu7m7k+OAXKrHbhspy7aLkNyu3bt4fUGGomcJi4p5at3L1Ovu0z/AOWZ3x24mzgGB9guscds82nWsDjq67OBxWI9gZhYq5qKuNxYq8E01dvub28MdgsLmGFuYbH4azicPcjdXavURXTVHhieRg/hKYW1Y265zRlsR1S7XYuTTbnfMXardEz8szy/K3nhIrjC2Yu/9ZFFPG+Pdygi+F2a6JwmM9lYfSmS0YjfNUVxg6OSZ7nJyc6WU0xTTFNMRFMc0RD/AEAAAAAAAAAAAAAAAAAAAAAAAAAAAAAAAAAAAAAAAAABDNrmrJ0fs7z3OsLVROLwtqLdqOSeLdrmKaN8eDjRO7uAh+2Lbtk2gb1WW4CxGbZ5H21imvi27P8AXq5eXwR+pUuScK3OqMwp+zeQZddwUzuqjCVV27lMd2JqmqJ7XcfFwfNj0bQLl7Vms7l6/llV+rqdqa91WMuRPuqqpjlimJ+KZmO4uLXvB40dn2T128hwVvJMzoonqN+xNU0TPaiumZnfHJz8/KCxNBa0yXXWQ281yDFRdtT7m5aq5Llmvt0109qf1TzxvSR545DnGq9iu0C7RctV4fGWKooxOErmepYq1v5OXtxPPTVHN+WG5dnOuMo19p21muS3d+/3N+xVP/EsV9umqP8An2wSkAEX2iaJynXmnr2VZzZiYmN9m9THu7NfaqplDNh+xjL9nFF/HYu9RmGfXuNR7JindTZtb+SmiJ7c8kzPyRyc9tgAAAAAAAAAAAAAAAAAAAAAAAAAAAAAAAAAAAAAAAAAAAAAAAAAAAAAAAAAAAAAAAAAAAAAAAAAAAAAAAAAAA/m7cotWq7l2umi3RE1VVVTuimI55me1DJ+2LhD4/HZjfyLZzVVTY3zaqzG3Rxrl6rt9RjdyR2oq55543ckg1jVXTTMRVVEb+TllxtX6ZyvV2QYnKM8w1OIwd+ndMTz0T2qqZ7Ux2pYbxOyratnlmc2xuTZviq6/d8bE4inq07+XfxKquN2+4/jQW1TWWzXO6cLiruMu4O1XxcRlWPmrdEc0xEVctFUbuTd3OaQfntK0JqHY/rHD4jC4i/TYpu9Vy7M7XJv3dqe1FURzxzTHgdavV9W17a7oWc/w9FuYnD4LFW6eW3dmLtVVVURO/dFUTG+Gt8Nc0xth2eU11W6cZlWOo3VUVclyxcjnj+jXTP/ACnmli7ahs+zzZNq7D3aLlyrC03ovZdmNFPJM0zviJ7UVxu5u2D0IpiIpiIjdEc0Phz/ACfAZ/lGJyvN8NbxWBxNE0XLVcb4mP8AlPcntKy2DbYcFtEyyMDmE2sLqXDUb71iJ3U36Y/7y34O7Ha+LctwGB9smy/N9lWorWYZZdv15PXd4+Cx1E7q7NUcsUVzHNVHant/lhojg+babGt8JbyXUFy3Y1HZp3U1TyU4umP41P8AS7sfLC4c/wAnwGf5RicrzjC28VgcTRNFy1XG+Jj/AJTHantMR7TNjepNCa2wFOmLeMxuFxmIiMsxGH/6yi5v3xRVMfa1Rz8bkiYiZ7Ug2pqvTmWaqyPE5TnWGpxGEv07piY5aZ7VUT2pjuoTsf2PZLs3nF4nD1zj81xFVVPsu7RETbtb+S3RHa7W+eeZ8G6ImmjbOc4fS+W2tUYjD4jOqLMRirlindRNfg7vhnk3zy7odkAAAAAAAAAAAAAAAAAAAAAAAAAAAAAAAAAAAAAAAAAAAAAAAAAAAAAAAAAAAAAAAAAAAAAAAAAAAAAAAAAAAAAAAAAAAAAAAAAAAAAAAAAAAAAAAAAAAAAAAAAAAAAAAAAAAAAAAAFX7a9kOV7ScvpvRNGCz/D0cXD42Kfto/8ADuR26d/N247XPMTjvMso1zsi1JF6unG5Ti7dXFoxVmd9m9Edyr7WqJ38093lh6KPxxmFw+Nw9djGWLWIsVxuqt3aIrpn44nkBjXKOFLq7CYOLWPyzKcddpjdF6aa7czyduIndPybkezbU+0Xbtm9nK7Fmq5hIub4w2Eom3hrX9K5VMzv3R26p+KN8tg3NmGhrmI6vXpHI5u7+Nv9h0RG/wCLduSbLcuwWV4WnDZbhMPhMNT9rasW4opjtc0cnagEG2L7Mcv2bafnD2qqcTmuJiKsZi927jzHNTT3KY7X5VhgAAAAAAAAAAAAAAAAAAAAAAAAAAAAAAAAAAAAAAAAAADm6k+yn2Bx/W/GHnNuo1exoxEzFvj7uTfuYJzLO9pmhtX43M8dezjLM4xFUzfruUzVbu8vcmJoqjk5OfmehD/K6Ka43V0xVHcmN4MHTqra9tQpjLMPezXG4e5uprowuHpw9qY5vd1000xu91253Ly2HbAMPpS/ZzzVlVnGZ1RPGs4ej3VrDdyd/wDGq/VC/wCmmKYiKYiIjtQ/0AAAAAAAAAAAAAAAAAAAAAAAAAAAAAAAAAAAAAAAAAAAAAAAAAAAAAAAAAAAAAAAAAAAAAAAAAAAAAAAAAAAAAAAAAAAAAAAAAAAAAAAAAAAAAAAAAAAAAAAAAAAAAAAAAAAAAAAAAAAAAAAAAAAAAAAAAAAAAAAAAAAAAAAAAAAAAAAAAABW3CLz6/p7Y9qDE4OubeJv26cJRVHPHVa4oqmO5PFmr5Vkqm4UuW3cx2LZ1Nimaq8LXZxM0x26ablMVT8kTM/ICjeC5sjyjWmGx+odUWasVl+Gv8AsXD4TjTTTcuRTFVVVUxumYiKqd0b90zM7+Z+vC90hp/SkaSjTmUYTLvZPsvq3seji9U4vUeLv7u7jVflTzgWZ5hcRojNsj6pTGOwmNnEzb38tVq5RTEVR3fdU1RPc5O6+LhvZfcu6d0vmNMTNvD4q9h6p3c03KKao9FIJ1s22XaHzDZ1pbG43S+V38ViMqwt69drsxNVddVmmaqpnuzMzKmeE3sgwGkLWH1XpPD04fLqr1NvF4Pdx7dmufta6Yq3+5mY3TTPJvmN3JO6L64Oue2M+2P6drs3KarmDsRgb1MTy0VWvcxE/HTFM/FMPh4UWOwmD2KZ7bxdVMV4qbNixRPPXc6rTVER8UU1Vf2ZB1dguoss1Ps0y7H5Tl+Cy2YmqzisLg7NNq3bv07oqmKaY3Rvji1R4KoWEznwJYvdY2fzVv6h9kY4nc43UqeN+ritGAAAAAAAAAOXqnPsBpjT2PzrN7vUsDgrU3blUcsz2opiO3MzMREd2YdRn3hpZldw2zrK8BaqmmjGZhTNzdP21NFFU7p8HGmmfkgFLa34Q2t9RZnc+wuMnJcumrdZw2Fppm5MdrjXJjjTV8W6PAil/aptEsVxTf1TnluqY37q71VM7vlai4Jui8tynZzg9RVYa1XnGaVXK6sRVTE127dNdVFNFM9qJ4vGndz7+XmhUPDUifbSyqe19hrXp74IF7ZO0zvi1D+fW593aJr3OaqcHOp9QYmq77mLNrFXN9fg4tM8vxPR6mqKqYqjliY3wyXwsdD2tLZtlWudM0/Y+9fxMW8R7H9xxcRETXRdp3c0zxat/hiJ55kF4cHnBY7L9juncNmuGxGGxtNF6q5axFFVFyONfuVRMxVy8sTE8vdWKiWybVU612eZLn1cU04jE2eLfpp5Ii7RM0V7o7UTVTMx4JhLQAAAAAAAflisTYwliq/i71qxZp3ca5cqimmN87o3zPJzyD9RyuuPJPhnLf0qj/c648k+Gct/SqP9wZj4cX/aOkPwWK/baaH2T+9Zo38TYP0FDN3DUzHBZhmGk5wGMw2Jii1ieNNm7TXxd8292/dPIv8A2W5/k9nZlpC1ezbL7dyjJ8HTVRViaImmYs0b4mN/JIJ4OV1x5J8M5b+lUf7nXHknwzlv6VR/uDqgAAAAAAAKg4Ruy2raHpu1isppojUGWxVVh4qmIi/RP21qZ7vJE0zPJE8nJvmVvgMAbOdrOr9lWLvZTVam9gbVyYvZXj6aqepV7+Xiz9tRPg5uXfuleeVcK7TV2zE5tkGcYa726cNNu/THy1VUT+pbmu9m2lNdW464sptXsTTTxaMVbmbd6mP69PLMeCd8eBTuacE/Irt2asr1HmWFomeSm/ZovbvljiA7FXCm0NEb4wGoZnuRhrX1qPai4WGXUWK6dOacxd69Me5rx92m3TT4Zpomrf8AFvh88cEmxv5dY3d3gy2PrXfyHgr6Uwd2m5nGa5pmXFn/AKumabFFXx7omr8lUAzzisdrjblrSxYrmvHYrli3aop4mGwduZ5au5TTzb5nfM7ojlnc3Dsz0ZgtBaNwORYCeqdRia796Y3Teu1fbVz+yI7UREdp0NLaXyTSmWxgNO5ZhsvwvPNNmnlrnu1VTy1T4ZmZdkAAAAAAAAAAHM1Tm9OQaYzfOa7M36cuwd7FzairizXFuia+Lv7W/du3s6dlpge9LE/p1PqNIZ7leHzvI8xyrG8f2LjsNcwt7iTuq4ldM01bp7U7plTnYxaA/nZz+lx6oIl2WmB70sT+nU+odlpge9LE/p1PqJb2MWgP52c/pceqdjFoD+dnP6XHqgiXZaYHvSxP6dT6iz9ie1qxtS+zPsfKLuW/Y3qO/j34u9U6p1TuUxu3dT/Wojb1sAwukNPV6i0liMVewGG3RjMNiaorrt0zO7qlNURG+N8xviY5N+/fu5rN4IdrTlzRWOx+RYa7hc1u128Pmlqq9NdM124qmiuiJ5qaouTPx747QL5AAAAAAAAABW/CB0Ve11s0x2X4Gjj5lhq6cZhKP59yiJiafjqpqqiPDMMz8H7bPOzmu/kWo7F+7kV29NcTRTvu4S5zVTxZ56Z3csc8TG+O3E7gU3tb2B6f13iruaYG7OTZ5c5bl+1biq1fnu3KOT3X9KJie7vBMMn2qaEzexTdwerMniKo3xTfxNNiv825uq/U/HP9rmg8iw1d7Gaoyy7NMb+p4S9GIrme5xbe+fystZpwYteYW9VThKspx1v+LXaxM0TMeGK6Y3frftk3Be1tjL9MZjicpy6zv91VVequ1bvBTTTun5ZgHE2ybSMy2w6sy7LskwN+jL7VzqWAwfPdvXK5iOPXu5N88kRHNEdvlmWzdmWl6dGaCyXIIqprrwdiIu1U81V2qZqrmPBxqqt3gRfZHsY09s5/6XYmvMc7qp4tWPv0xE0RPPFunliiJ+OZ8O7kWeAAAAAAAACv9vmQZnqfZLnuT5FhZxeY4nqHUrMV00cbi37dU8tUxHJTTM8/aY99oTaX3sXf0vD/AFj0CAefvtCbS+9i7+l4f6w9oTaX3sXf0vD/AFj0CAefntCbS+9i7+l4f6x/vtCbS+9i7+l4f6x6BAPP32hNpfexd/S8P9Y9AgAAAAAAAAAAAAAAAAAAAAAAAABivhQ7PtU3NpOd6mw+TYrE5JiYszRicPT1WKeJYt0VcemnfNPLTPLMbvCpfTleR046I1JYzO5g55JqwF63Rco8O6uiqKvi30/G9PFf662QaL1p1S7muUW7GOr5fZuD/wCDe392Zjkqn+tEgz7oXZZsf1rFu3k+ss5oxtf/APR4quzZvb+5FM291X9mZTzsU9I/DWffn2fq1e664LuoMsm5iNI4+znGHjljD3t1i/HgiZniVfHvp+JE8j2pbTNl+Opy3M7mMm3b/wD6DObVVccX+jVO6qI7nFq3Au7sU9I/DWffn2fqzsU9I/DWffn2fq30aF4Tml846nh9TYa/kWLnkm5O+9h5n+tEcan5ad0d1eWU5pgM5wNGMynG4bHYSv7W9h7tNyiflidwIRsk2U5Rsx+yv2GxuPxX2R6l1T2XVRPF6nx93F4tMf8AiTv39yFhgAAAAAAAAAAAAAAAAAAAAAAAADi6z0zl2sNNYzIs6pu1YDF8TqkWq+JV7mumuN09rlphWHY07PPvbMv0yf8AZYW0zVtGhdEZlqO7hKsZRgup77FNziTXx7tFvn3Tu3cffzdpRHZaYHvSxP6dT6gJr2NOzz72zL9Mn/Y7GnZ597Zl+mT/ALIV2WmB70sT+nU+odlpge9LE/p1PqAmvY07PPvbMv0yf9lhbPdD5NoDJb2V6eov0YS9iKsTVF65NyePNNNM8vc3UUqI7LTA96WJ/TqfUXHsc2iWtpemMVnNjLq8vpsYyrCTaruxcmZpoor42+Ij+fu3eAE7AAAAAAAABF9p2qqNFaDzjP66aa7mEs77NFXNXdqmKaInwcaqN/g3g5u0TatpPQExaz7HzVjqqeNTgsNT1S9Md2Y5qY7nGmN/aVnb4Vmk6sRxbmS55TY3/bxTamr83j/82fNnWgtSbY9V4/Eeyt0cfq2PzLE76opmqZ3RER9tVO6d1Mbo3RzxC773BMyycFNNnVOMjGbuS5XhaZt7/wCrFW//AMwLz0JrvTuusuqxmmsxt4qLe6LtmYmi7ame1VRPLHb5ead3JMpO8+cRhNU7CNpuGuXZiMTYmLlNVuqeo43DzO6Y+Kd0xMTG+JjfzxErz2h8KLK8HhYw+h8FVj8ZXREzisXTNFm1MxzRTyVVzHN2o8Mg0Hn2dZZp/LbuYZ3jsPgcFb+2u364pp+KN/PPgjllQ2N4SGFzfXuQae0bgZu4PGZnh8LfzDF0zTxqK7tNNXU7fPG+J+2q/NZ6sYXaBto1DNzdjs5v0zum5XPEw+Gie1v5KKI8Ecs9yZaP2ScHHLNLY7A5zqbGzmWc4W5Rfs2rEzRh7FymYmmd/JVXMTETvndHgkF/gAAAAAAAMpcJfV+e6E225HneQ3q7M/Ye3brpriZtYimL96ardcduOWPDG+JjdO6WrUa2gaKybXen7uU5/h+qWp91avU8lyxX2q6J7U/qnmnfAOTsl2m5NtIyT2Vl1UYfMbMR7LwFdW+uzPdj+dRPaq/LunkTt5+aw0tq3YfrjD4vC4i5a4tc1YLMbMf8PEUdumqObfu5KqJ/XG6WsdiW1/K9pGWxYu9TwWorFG/EYLjclcdu5a389Pg56e32pkLSf5VVTRTNVcxTTEb5mZ3REOZqbUGVaYye/mufY21gsDZj3Vy5PPPaiI55me1EcssW7atumba9u3coyGL2XadqnidSpndexf4SY5o/oRyd3fybgszbfwi7WB9kZHs+vUX8Vy0Xs1iIqt2+7FrtVT/S5u5v544fA5yTPcRrTONWZhYxNeXYjA3MP7Ov1TM371V23VO6Z5avtKt893wmxDg6Xcd7HzzaDZrsYXkrs5VO+mu53JvdumP6PP3d3NOscJhrGDwtrDYSzbsYe1TFFu1bpimmimOSIiI5IgH6gAAAAAAAKX4Tev8APtAZFkuK03fs2b2KxNdq7N21TciaYp3xz83Kuh8ObZNlmc27dvN8uwWPt2541FOKsU3YpnuxFUTuBgfWG23WmrtOYvI87xmFuZfiuJ1WmjDUUTPFrprjljljlph8Gz/avqrQWV4jL9OYrD2cNfvdXri7YpuTNfFinnnwUw1Xwi9HZHhdjeoL2Tady2zj6fY/U68JgaKbsf8ASLUTxZpp382/fu7W9FOCPpPLcbobN69Q5Bg8RiIzGaaKsdgqa64p6lb5Imunfu37wVP2SO0X4QwP6HR/sdkjtF+EMD+h0f7NmdY+k+9fIvo+16p1j6T718i+j7XqgwjrTa5rbXmXU5PnGY9VwdyumZwuGsU0dVqifc7+LG+rl3bo5t+7k5mreC5ojMNG7PLlWdWK8NmGZ4icVVYrjdVao4sU0U1R2quSZ3drjRE8sSs3LNOZHlV7quV5NluCu/z8PhaLdX5aYh1QAAAAAAAAAAAAAAAAAAAAAAAAHB2gZdic40HqTLMBRFzGY3LcThrNE1RTFVddqqmmN88kcsw7wDDexXa3m2y3OrmntT2cTVkcXpt38LcpnquBub+WqiJ7W/np7fPHLz7ZynMsHm+W4bMMsxNrFYLEURctXrVW+mume3CqdvWxnBbQsDVmWVRawmp7FG63dnkpxNMc1u54e5V2uaeTmzNs52oar2PZjmeTYnBzds0zXTdyzGTNMWb27krp3c3a3xHJVHyTAbZ1zrLI9EZJXmmosZTh7Eb4t0Ry3L1X82innqn9Uc8zEcrFe1Laxqbazm9vJ8rw+IsZVcuxThsrw2+uu/Vv5Jubvt6u3u5o/XPMy/L9cbc9aV3Kq7mNxHJ1TEXN9GGwduZ5I7lMc+6mOWeXnnfLYeyPZLkOzfARODojGZzcp4t/MbtMceru00R/Ep8Ecs9uZBHuDRsuzLZ1kmZ4jPL9v7I5t1Gq5hbfuow8W+Puiauaap6pO/dyRu5JlcwAAAAAAAAAAAAAAAAAAAAAAAAAAAAAAAAAAAAAAAAAAAAAAAAAAAAAAAAxpwgrm0Kna9n8adr1XGV/9H6jGBnEdR/g9vjcXie5+242/d294Nljzw6ttY/8TXP52LOrbWP/ABNc/nYsHoe/mq3RVVFVVFM1RzTMcrzy6ttY/wDE1z+dizq21j/xNc/nYsHoePPDq21j/wATXP52LSLZxd2mztC0vGZXNZTgZzTC+yPZE4rqfU+q08bj7+Ti7t+/fybgbtAAAAAAAAAAAAAAAAAAAAAAAAAAAAAAAAAAAAAAAAAAAAAAAAAAAAAAAAAAAAAAAAAAAAAAAAAAAAAAAAAAAAAARXax71msvxNjPQVpUiu1j3rNZfibGegrBnjgO/8AaGr/AMFhf23WsWBdge1XC7L8TnV3F5XfzCMwotU0xauxRxOJNfPvid+/jfqXD2WWVd62O/SqPVBpkZm7LLKu9bHfpVHqnZZZV3rY79Ko9UGmRmbsssq71sd+lUeqdlllXetjv0qj1QaZHM0vm1Gf6aynOLdqqzRmGEs4um3VO+aIuURXFMz292/c6YAAAAAAAAAAAAAAAAAAAAAAAAObqXKbefaczXJ79yu1ZzDCXcJXco3camm5RNMzG/txEqD7FDTvfDm/5lv/AGaOcDWmsMi0XlE5jqTH28Hh9/FoifdV3av5tFMctU/FzdvdAKQ7FDTnfDm/5lv/AGOxQ053w5v+Zb/2cvUHCxw9F+u3p7TF29aifc3sbiYtzP8AYpifOcvBcLPMqb0eztK4O5a7cWcXVRP5ZpqBKOxQ053w5v8AmW/9lj7Htk+XbMPsv9jMxxeN+yPUeP7IimOJ1Pj7t3Fjt9Un8j49me3HSevMTbwFm7dyzN6+SnB4zdHVJ7luuOSr4uSfAtMAAAAAAAABx890tp/UF21dz3I8rzK7apmm3XjMLRemiJ5d0TVE7odgBmfha6O09kmznLcTkGnsry/FVZtbt1XcFg7dquaJs3pmmZpiJ3b4id3gh3eDZojTGbbIcoxmdaayfG46u5fiu9isDbuXKoi7XEb6qqd/JERD9OFzn+fad0fkmL09mWMy7j46bV67hbs25nfbqmmmZjtckzu8DscFrPcw1DsujGZvmWJzHG0469buXcTdm5XG6KZinfPa3TE/KCZ+1tofvO059G2fVPa20P3nac+jbPqpYA4+S6W0/kd2bmS5FlWXXJjdNeEwlu1Mx8dMQ7AAAAAAAAAAAAAAAAAAAAAAAAAAAAAAAAAAAAAAAAAAAAAAAAAAAAAAAAAAAAAAAAAAAAAAAAAAAAAAAAAAAAAAAAAAAAAAAAAAAAAAAAAAAAAAAAAAAAAAAAAAAAAAAAAAAAAAAAAAAo/hPbUL+iMjw+UZLcm3nWZ01VRdj/uLMck1R4Znkj4pBM9c7XNGaKxFWFzrNqZx1PPhcNRN27Tyb/dRHJT8sxzw4GQ8IbZ7m+Kpw85liMBXVO6mrG2Jt0Tz/wAaN8RzduYUhsi4PmM1rltGoNX5hisDg8Z/xbNu3ETfvxPL1SqqrfFMT2uSZnfv+Pp7U+DRayLIMZm+lM3u36MJbm9dw2YVURM0RvmqabkREb4jtTHLy8vaBpHVmkdNa+yem1nWCw2YYa5Rvs4iiY41MTyxVRcjlju8k7pZd2l8GzPMhu3Mw0ReuZpg6aprpw0zxcTajnjdu5K+5ybp5uRGuD3tO1HpjU2ByXCWcVnGV427Fqcuo91XTM/xrW/kiY5ZnfujdE793PG7o5YBiTQe3nPtOWLuntd4S/nGU1Uex7tF+JpxVqiY3TTvq3cb3M81XL4UZ2aaxwWzva7TjsoxVeJ07cvTh666qZiqvDVzyTMfzqeSfjpnkbK2ibL9L69w9UZ3gKYxvFiKMbY9xeo3c3uu3HgneyntB4OerNPYyKshtzn2AuXOLRVYji3aN87oiuiZ8P20Tu5J37gbgs3aL9mi7aqiu3XTFVNUc0xMb4l/aKbLMjzTTWgMmyjPsZRjMwwliLddyjfMUxv9zREzyzFMbqd/b3c0JWAAAAAAAAAAAAAAAAAAAAAAAAAAAAAAAAAAAgu1badkmzfK7OIzaqq/jMRVuw+CszHVLkb/AHVXgpju/InSjuEXsajXWFnPch9zqPDWuJNqqr3OKtxyxRy8lNUcu6eaeae7AW3pbUOWapyPDZtkuJoxGDv076ao56Z7dNUdqY7jrPPnZHtKzjZZqW5avW71eXVXOp47L7u+mYmJ3TMRP2tcN4aV1Dlmqcjw2bZLiacRg79O+mqOeme3TVHamO4DrAAjW0XSGA1xpLHZHmVMcS/TvtXe3auRy01x4Yn9W+GEcTY1XsY2gRXRNeEzHC1T1O5xd9rE2p86meTfD0TRzXGi8h1tlNWX6iwFvE2uei59rctT3aKo5Yn/APaQVvoPhGaOz7A24z3EfYLMYiIuW78TVamd3LNNcRu3cnb3c8P217whNG5BlN6rJMdbzvM5p/4NjDb5t8ae3XXzREdyOX8u9X2oOCfTViq69P6l6nh6p9zaxmH41VMb55OPTMb+12n3aS4KuXYbE0XtU57dx1umd84bCWuo01c3JNczM7ufmiPjBANhGj822n7Tbmr9RRNzAYfFezMRdro9zfvRO+m3THNuid2/tREbm13xZNlWAyTLbOX5ThLOEwVmni27Nqni00w+0AAAAAAAAAAAAAAAAAAAAAAAAAAAAAAAAAAAAAAAAAHz4zHYTBUxVjMVYw9M8kTduRRE/lB8mp6c1r09mFOnbmHt5vNmqMLXiKeNbpubuSZj/wDb5XnbqLNdV5Ri9Q5Hn+JxlF7H36a8ysYmeNNy7TVFUV8vb3xyVRzx4HpFZu279um5ZuUXLdXLFVE74n5VW7c9keA2i5TOIwsW8LqHD0T7HxO7dFyP/Dr7sdye0D9+DXjMJi9jGnKcHXRM2LVdm7TTMTNFyLlUzE9yZ37/AJVnPPjQGs9SbGtbYixiMPdoopudSzDLrs7ouRHbjuVbuWKo/Y3XovVWVay0/hs4yLE038Jejljmqt1duiqO1VHcBGNsmy/K9pORdRv8XDZvh6ZnB42KeWif5tXdontx8sMaZFnGq9im0C7RctV4fGWKooxOFrmepYm1v5OXtxPPTVHN+WHocrzbJsvyvaTkXUb/ABcNm+HpmcHjYp3zRP8ANq7tE9uPlgHa2ca5yjX2nbWa5Ld37/c37FU/8SxX26ao/wCfbSlUmwDZJRs3yu9isxvxiM/xtMU4iq1XPUrVETviimO3PdqmPBHJz22AAAAAAAAAAAAAAAAAAAAAAAAAAAAAAAAAAAAAAAAAAAAAAAAAAAAAAAAAAAAAAAAAAAAAAAAAAAAAAAAAAA/m7cotWq7l2umi3RE1VVVTuimI55me1D+lPcJ7JNWZ1oCu3pO/VOFtzVXmGCtUz1bE2uTdFM9uI5Zmj+N8m6Qprb3tjxmucxnR+hZvXcquXIs3LtiJ4+YV793Fp3cvU9/53xLa2A7FsLofA283z+1axOpL1O/ljjU4SJ/i0/0u7V8keHNPB+1vlWhNc0Y3PMBbv4e/T1H2VMb68Lvn7an9k9vc33gMZh8wwVnF4K9Rfw16mK7dyid9NUT24B+6h+FdoHA51ofFalw9qi3m2VxFyq5TTum7a3xFVMz4N++J8G7tr4UPws9d4TJND3dNYe7RXm2b0xTVbifdWrEVRNVU7ubfu4sb+fl7gILwJM4xMZpqPJqq6qsJNijF00zzU1xVxZ/LFUfkaZ1fpnK9XZDicozzDU4jB36d0xPPRPaqpntTHalRnA20dfyvTeZalxtE0V5pVTaw0Tz9Ro3zNXN26p7v8VowHn1tK0JqHY/rHD4jC4i/TYpu9Vy7M7XJv3dqe1FURzxzTHgap2DbYcFtEyyMDmE2sLqXDUb71iJ3U36Y/wC8t+Dux2vi3LD1fpnK9XZDicozzDU4jB36d0xPPRPaqpntTHdYf1jsx1ds52i5dhcgjF4i/fxETlGMwse6uVfzZ7UVRH20Tybt8828G+RzdNRmsZBl8ahnDTm/UafZU4bf1Pqm7l4u/tO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+fMcFh8yy/E4HHWqb2FxNqqzet1c1dFUTExPxxMvoAYK2gbOdY7ItVXMfkNeYxl0VT7FzTBcaJiif4lyaftZ3ckxPJO7k3tk7TtHYfXmhcwyLE1xbuX6IrsXpjf1K9Ty0VfFv5J8EylgDzww2Z6/wBjGoMXgrF7F5Nia53XLdVum5ZxERzV0xVE01x3Ko5eXtPyx+c682w5/hMFiL+MzrGUzus2bdumi1ZieSapppiKaY5t9U9zll6G43BYXHWeo47DWMTa5+JetxXT+SX84HAYPL7U2sBhcPhbUzvmizbiiPyRAIrsh0Ra2f6EwGR0V03cTTvvYq9THJcvVfbTHgjkpjwUwmYAAAAAAAAAKK4YmR3cz2XWcww9E1TleNovXN3at1RNEz+dVR+ter5s0wGFzXLcVgMws0X8HibdVm9ar5q6Ko3TE/JIKL4Jeu8szHQOG0xiMVZs5vllddFFm5XFNV61XXNdNVO/n3TVNMxHNujuoPw3cmuUZxprO6aZmzdsXMHXV2qaqauPTE/HFdX5JfxVwetQ6V2q6fzLIIpzPTtjNcNiJuTdpovYe1Tdpqnj01THG3RHPTv37uaOZo7adonAa/0fi8izGqbXVN1yxfinfVYu0/a1xHb55iY7cTMcm8Hw7GdY4LWuz/Ksfhr9FzF2rFFjGWon3Vq9TTuq3x2omY3x3YmFScNDVOX0aXy3TFq/buZndxdOLu26Z3zatU01RE1dyapqjd4IlSOe7IdpGjs0u0YPKczxEctNGLyjj3ablPd9x7qPiqiHY2dbAtYaszm3e1Hg8Vk2V8fjYjEYyOLfrjtxRRPuuNPdqiIjn5eaQ0XwU8HewmxXKar8TT7IvX71ET/Nm5MR+Xi7/lW8+XKcuwuUZXhMuy+zTZweEtU2bNunmpopjdEfkh9QAAAAAACv9vmQZnqfZLnuT5FhZxeY4nqHUrMV00cbi37dU8tUxHJTTM8/aWAA8/faE2l97F39Lw/1h7Qm0vvYu/peH+segQDz89oTaX3sXf0vD/WP99oTaX3sXf0vD/WPQIB5++0JtL72Lv6Xh/rD2hNpfexd/S8P9Y9AgAAAAAAAAAAAAAAAAAAAAAAAAAAAcfWWbXMg0hnmcWbdN27l+Bv4ui3XO6mubduqqInd2p3Msdlhn3e3lfztwGvxj/ssM+728r+duHZYZ93t5X87cBpnaj7H9rXVfsyaYw/2KxXH43c6lV+tnHgP37tOc6rw8TPUa8PYuVR2uNFVcR+qqVcbS9uWrNf5bOU4mMLgMsuVRx8NgqKom9unfEV1TMzMb+1G6ObkaK4KOz7G6P0jjczzqxXhsyziuiuLFyN1dqzRE8SKo7VUzVVMx3OLv5eQF5AAAAAAAAAAAAAApDhY6nzrS2icpxWnsyxGX4m7mMWq7lirdNVPUq53T4N8R+RKuD1nGYZ/sfyDM85xd3GY+/7I6pfuzvqr4uIuUxv+KIiPkV7w2Pe9yT8aR6G4mfBd94rTP95/+augtQAAAAAAAAAAAAAAAAAAAAAAAAAAAAAAAAAAAAAAAAABz89yTK8/wNWCzvL8Lj8LVz2sTaiuInuxv5p8Mcrk6y15pjRtibmo85wuDq3b6bM1ca7XH9G3Tvqn4925nvXXCpqnqmH0Rk/FjmjGZj+2m1TP5Jmr44B3dovBm0xfw2IzDTmaVZBNETXVbxVfVMLEf1qp41EeHfPxMw0ZjnOgNSYijT+oqIxFmrizi8qxU1Wb27w7oiuPBMbkrs4DahtmxlN2uM0zXD8bfF27PUcJant7ua3E+CnlXFoXgrYSz1PEa2zerE1884PL99FHxTcqjjTHxRT8YJbwX9puf7QsDntjUk4a7eyv2PxMRatdTqu9U6pv48R7nfHU45ojnXi4ek9JZDpHA1YPTeVYXL7NW7j9Sp91c3c011T7qqY3zyzM87uAAAAAAAAAAAAAAAAAAAAAAAAA4ettMZfrLTGNyHOOrewcXxOqdRr4tfuK6a43Tunt0wqrsYtAfzs5/S49VeICjuxi0B/Ozn9Lj1TsYtAfzs5/S49VeIDD3CB2K0bOqcNnWRXr2MyG9di1XbxE77liueWImad2+md07p5Jjm7cS0jwcLOnKdmGExWkrF7DYXG3qr+JsXb03arWIiKaK6d89r3EbvBMT23+cJz2P7SGpPZM0xHFs8Tfz8fq9vdu/wD27qC8Ca/dq0Nn1iqZ6jbzGK6Pjqt07/NgGiwAAAAAAAFE8MrE12Nk2Gt01TEYjNLNqqI7cRbu1/toheygeGp71mVfjm16C+DqcETL7OD2O4bE26Yi5jcXfvXKu3MxV1OP1UQupUfBT95HJPwuJ9NWtwGcuGzltm5onIM0miPZFjMfY1NXb4ty1XVMfltUonwdthmRar01g9VamxF7F2b1y5Tay+3/AMOj3Fc0766onfVvmOaN3yp3w1Pesyr8c2vQX0i4KfvI5J+FxPpqwWjlWW4HKMBawOVYTD4PB2o3UWbFuKKKY8EQ+sAAAAAAAAAAV7tC2vaV0BnVnK9RXsXRi72HpxNMWbE1xxJqqpjl7u+ioEr1ZpvKtWZFiMoz7CUYrA345aaueme1VTPPTVHamGHNqmzXUOx/U2HzPLMTiKsti9x8Bmln3NVurniivd9rXu+SqN+7txGkeyW2effOZfoc/wC74s64QOy7O8rxOW5tGNxeBxNE0XbN3BTNNUfl5+3E88TywDL+e6k1ntg1Rl+DxV27mWPubrWFwlqIt26Z3e6qinmjkiZmqe53IjdqzYlsJyvQtNnNc86lmepN0VRc3b7WFnuW4nnq/pzy9yI5d+P9W1ZJlOq/Zegc1xtzAU1xfw1y7RVav4eqJ3xTv7e7k3VQ0ts24TeT1adt2dd04m1m9jdRVfw1jj0YiP5+6Ptau7HN24590BpQUt2S2zz75zL9Dn/dJ9nu17Suv86vZXp29i68XZw9WJqi9YmiOJFVNM8vd310gsIAAAAAAAAABS21vhAZFofHXspyzDznOdWp4t23bucSzYq7lde6d9UfzYjwTMSmO23VN7R2zDPc4wdXExtFqLOHq7dNy5VFEVR/V43G+Rlrg37I8NtFxeOzvU1d6vJsJd6l1KmuaasVemONVFVXPERExM7uWeNHLzg/3MeFBrrE3ZnC2MmwdvtU0Yeqqd3hmqqf+TUWw/U2Y6w2X5LnudVWqsfi+r9Um1RxKfc37lEbo7XJTCkOFfojTOldA5Nc07kmBy+7VmMWqrtm1EV1U9SuTumrnmN8RPLPaWrwXfeK0z/ef/mroODr3hA5bpDafb03icBcu5ZYiKMfi4iYrtXKt0xNFP8AGppieXu7+Tm91duExNnGYWzicJdovYe9RTct3KJ3010zG+Jie3ExKhuF7onB5roWrVNm1TRmmU1UU13KY5btiuuKZpnu7qqoqjue67r7eCDqC9nGyyrA4qua68qxdeGtzM756lMRXT+Saqo+KIBeIAAAAAAAAAAAAAAAAAAAAADm6nzajINNZtnF21Vet5fhL2Lqt0zumuLdE1zET3Z3Ok+DUGVWM9yHMsoxlVynDY/DXMLdm3MRVFFymaZmJmJiJ3TO7kkGeeyxybvYzH9Io/2OyxybvYzH9Io/2dzsWtC/f2oP0m19Udi1oX7+1B+k2vqgcPsscm72Mx/SKP8AZV+2bajo7aTgovzprH4DPrNPFs46i7RPGj+Zcjd7qnuduO124m7Oxa0L9/ag/SbX1R2LWhfv7UH6Ta+qBnPYptbzPZpmVyim3VjsjxNXGxOCmri+63bouUT2quSIntTEbp5omLw7LHJu9jMf0ij/AGdzsWtC/f2oP0m19Udi1oX7+1B+k2vqgS/YztZwW1D7MewcsxGA+xvUeN1a5TXx+qcfdu3dzqc/lWUgeyzZbkWzT7J/YC/mF37IdS6t7Lu017up8fi8Xi007vt538/aTwAAAAAAAAAAAAAAAAAAAAAAAAAAAAAAAAAAAAAAAAAAAAAAAAAAAAAAAHzZnj8LleXYrH5heosYPDWqr167XzUUUxvmZ+SAfS52Fz3KMXmdzLcJmmAv5hbom5XhbWIoqu00xMRNU0RO+I3zEb93bhiHaxtl1LtGzmvK8hqxmEySuvqWHwGF39VxMdqbnF5apn+ZHJHhnlmy+Cps11ZpbWWLzvUOUXMvwF/La8Pbm9XRFya6rlqqImiJ40clE88QDUj8sViLOEwt7E4q9bsYezRNy5duVRTTRTEb5qmZ5IiIjfvfq4muMvxGbaK1Bl2CpivFYzL8Rh7NMzERNdduqmmN883LMA6GWZngM2w0YjK8dhcbh5/73DXablP5aZmH1vOrMdN7QNlWZWswv4TM8kvU1RTTi7Fe+1VP82a6Jmid/wDNmeXuNZcHja9TtFyy9l+bxbs6jwVEV3YojdTibfN1SmO1MTMRVHNvmJjn3QFxgAAAAAAAAAAAAAAAAAAAAAAAAAAAAAAAAAAAAAAAAAAAAAAAAAAAAAAAAAAAAAAAAAAAAAAAAAAAAAAAAAAAAAIrtY96zWX4mxnoK0qRXax71msvxNjPQVgx5wctl2S7TMVn1rPsVmOHpwFFmq17CuUUTM1zXv43Goq/mxzbl39iroj4V1J+kWPqUM4Dv/aGr/wWF/bdaxBQPYq6I+FdSfpFj6k7FXRHwrqT9IsfUr+AUD2KuiPhXUn6RY+pOxV0R8K6k/SLH1K/gHwaeyqxkWQZZlGEru14bL8Nawlqq7MTXVRboimJqmIiN+6I37oh94AAAAAAAAAAAAAAAAAAAAAAAAA/DMMZYy/AYnG4uuLeGw1qq9drnmpopiZmfyRLA2ZYjU23ranVRg4mars1dQt3Kv8AhYHDRPPV3N2+N8xyzVPhiGyNuNd2jZBq6bG/j/Y67E7v5sxuq/VMqO4DtjDTOr78xTOMp9jURM88UT1SZ3fHMR+SATTSnBl0VlmEtxn3szO8Xu/4lVd6qxb3/wBGm3MTEfHVLs5jwd9m2Ls1UWslvYOuf+8sY29xo+SuqqP1LcAYZ23bDsfs5s055kuMu4/IqblMVXao4t7C1TPuePu5JiZ3bqo3cvJujk36M4Ne0G/rzQW7NLvVM4yyuMNia557tO7fRcnwzG+J7s0zPbTDatZw1/Zjqu3jYpnD/YvE1VcbtTFuqYn44mImPCzlwH7l2M81Xbjf1GrD2Kqu5xoqr3fqmoGtwAAAAAAAAAVbwkMfprB7Nb1jWVnHV4DHYijDWbmCt013bN/i110XIiqqmN0cSd/Ly793bZY2IbXL2zDNsbh6rNzMdPYu5xrlqN1FymY5IuURMzEVbuenfundHLyb2xNrWz3BbSdOYbJ8xxmJwdmxi6cXFyxFM1TVTRXTu5e1urn8ipuxQ073w5v+Zb/2B93ZVaK+CdR/MWPrTsqtFfBOo/mLH1r4exQ053w5v+Zb/wBjsUNOd8Ob/mW/9gfd2VWivgnUfzFj61cGgdV4LW+k8DqHK7WJs4PGdU6nRiaaabkcS5VRO+KZmOeme3zKR7FDTnfDm/5lv/ZdezrSeG0Po7L9O4LEXsTh8H1Ti3b0RFVXHuVVzv3cnPXMfICRgAAAAAAAAAAAAAAAAAAAAAAAAAAAAAAAAAAAAAAAAAAAAAAAAAAAAAAAAAAAAAAAAAAAAAAAAAAAAAAAAAAAAAAAAAAAAAAAAAAAAAAAAAAAAAAAAAAAAAAAAAAAAAAAAAAAP5u3KLNqu5drpot0RNVVVU7opiOeZntQ/p/GIs28RYuWb9ui7ZuUzRXbrpiqmqmY3TExPPEx2gUnl3CK0xjdoteQR7jKJ3WbOa1VbqLl7fy8nao7UVf8uVd9MxVETTMTE8sTDFfCJ2JXdI372otLWa7mnblXGv2Kd81YKqZ/Xb7k9rmntS73Bx25TgJw2ltZYnfg53W8Fjrk/wDVdy3XP83uT2vi5g1swxwor/sjbxibWOmYwtm3hbUTVybrc0U1T+uqpuemYqiJpmJieWJhkzhnaNvUZpl2rsJb42Gu2oweLmP4ldMzNFU8nbiZjf8A0YBqi5iMFluVTfu3bWHwGHtcablVW6ii3Ec++e1uY1207VM12qags6U0XZxFzKK70W7Vq1G65jq/51Xcojn3TyREb58ERzXaRrHX+n9P6HsRVei3FGGi3h43XMbVE7qOPPNuiN3cjk3y1XsJ2Q4HZzlfsvG9SxepMTRuxGJiN9Nmnn6lb7lPdnnqnwbogGwnZBgdnOV+y8b1LF6kxNG7EYmI302aZ5epW+5T3Z56p8G6I7Go9ruktPawtaYzDF4j7L13bVnqVuxVVTTNzdxd9XNu91Ce3rtuxZru3q6bdqimaq6653RTEcszMzzQw1fxPtn8J2zisrmbuDvZlZqouRHJ1CxFO+vtck025nu8oN0AAAAAAAAAAAAAAAAAAAAAAAAAAAAAAAAAAAAAAAAovhDbFLOtcNdz7TdqizqS1TvuW43U042mI5p7lcdqrt809qYzbsj2lZzss1LctXrd6vLqrnU8dl93fTMTE7pmIn7WuHoMovhDbFLOtcNdz7TdqizqS1TvuW43U042mI5p7lcdqrt809qYC3tK6hyzVOR4bNslxNOIwd+nfTVHPTPbpqjtTHcdZ587I9pWc7LNS3LV63ery6q51PHZfd30zExO6ZiJ+1rhvDSuocs1TkeGzbJcTTiMHfp301Rz0z26ao7Ux3AdZWO2za1l2zfKoooijGZ9iKd+GwfG5o/n19yn9r+dt+1nL9nGT9TtdTxWf4mifYuE3/a//lK+5TH62dNkOzTOtsOp7+qNX38ROSzemq/iKpmK8ZXE/wDVW+5THNMxzc0cvMGq9lOt7G0DR2FzvD4a7hqqpm1dt10zERcp+24kz9tTv7fxx2kwfPluBwuWYDD4LL8Paw2Ew9EW7Vm1TxaaKY5IiIfQAAAAAAAAAAAAAAAAAAAAAAAAAAAAAAAAAAAAAAAAAD5M5x1GV5Rjsfdjfbwtiu/V8VNM1T+wFM8IXbTGg6fsJp/qd3UN2iK6q6oiqnC0zzTMduqeeIlnXL9l+0zaJhqtQ3cJisZTfia6L+PxEUVXY5Z9xFc792/fu5Ih0thOS0bUdtOJx+pf+k26IuZpiLc791yrjUxTTP8ARia45O5G5trOMzy/IMnxGYZlftYPL8Jb49y5XyU0Ux4P1REc/JEAwNpLWGsdjmrLuDvU4nDdSriMXlmImep3I7sRzcsTviqOfe3Ds71tlOu9PWc1ya9ExMRF6zVPu7Nfbpqj/n22Otomoc2287ScJgdM5VTTZsxVawkVURFcWt/urt+vtU9vdzU790b5nljmmM/1RsZ17et3bNzD4rD19TxeDufaX6P2TExyxVANdbc9keA2i5TOIwsW8LqHD0T7HxO7dFyP/Dr7sdye0yboDWepNjWtsRYxGHu0UU3OpZhl12d0XIjtx3Kt3LFUc/xNv7O9bZRrvT1nNcmvRMTEReszPu7Nfbpqj/n20S257I8BtFymcRhYt4bUOHon2Pid26Lkf+HX3Y7k9oE50XqrKtZafw2cZFiab+EvRyxzVW6u3RVHaqjuO4qfg+7LK9m+QX68xxVd7Ocw4teJoouTNmzu5qKY5pmN/LV2+aOTntgAAAAAAAAAAAAAAAAAAAAAAAAAAAAAAAAAAAAAAAAAAAAAAAAAAAAAAAAAAAAAAAAAAAAAAAAAAAAAAAAAAAAAAGYuEfsM9mRitV6Lwv8A0rlu47L7VP8A1vbm7bj+d3ae3zxy89c8H/bPidDY23k+e3Ll/Tt6vdy8tWFqn+NT/R7sNxsxcI/YZ7MjFar0Xhf+lct3HZfap/63tzdtx/O7tPb545ecLE2x7Zso0Ppyzdyu9YzHOcws9UwNimrfRFE8125u5qO5HPVMbo7cxQGxzZlnG1vU17VWsr2IuZRVe6pfv3J3V42uP+7o7lEc0zHJEckeCpdEfYW5q3LKdX14j7C9VpjEzan3XFjmjf2o5t+7tPSPIIy2nJMFGRxh4yuLVMYaMPu6nFG7k4u4H1YPDWMFhbOGwlm3Yw9miLdu1bpimmimI3RERHNEQ/UAH+TTTNVMzTEzTzTMcz/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X233Psz0xslz3N8ixU4TMcP1DqV6Kaapp42It0zyVRMctNUxzdtYL+btui9bmi7RTXRPPTVG+J+QHn77fG0rvovfo1j1D2+NpXfRe/RrHqN9fY7A/eeG+ap/wBj7HYH7zw3zVP+wMC+3xtK76L36NY9Q9vjaV30Xv0ax6jfX2OwP3nhvmqf9j7HYH7zw3zVP+wMC+3xtK76L36NY9Q9vjaV30Xv0ax6jfX2OwP3nhvmqf8AY+x2B+88N81T/sCqOC3q3PNZbP8AMMw1Lj6sdjLWaXMPRcqt0UbqItWqojdTERz1VT8q4X52LFqxRNNi1Rbpmd8xRTERv+R+gAAAAAAAAAAAACstve0bGbNNM5fmeX4HD425icZGGmi/VVERHEqq3xu7fuVms8cNj3vck/GkehuAtfZFqzEa42eZTqLGYa1hb+M6rxrVqZmmniXq6I3TPLzURPypgqvgu+8Vpn+8/wDzV1agAAAAAAAAAAAAAAAAAAAAAAAAAAAAAAAAAAAAAAAOBrnV2UaI07fznP8AETZwtuYppppjfXdrnmoojt1Tun8kzO6ImQdXNcBhs1yvGZdmFqL2DxdmvD37czMce3XTNNUb45Y3xMxyK69oTZp3sW/0vEfWKQz7hX55cxdf2A0/luHwsT7n2bVXermO7PFqoiPi5fjlMtlPCWwmoc2sZTrDA2MrxGIqiizjLFc9QmueamuKuWjf3d8xy8u7nBPfaE2ad7Fv9LxH1h7QuzTvYt/peI+sc7bxtnwuzezay7LrFvHahxFvqlFq5M9TsUc0V3N3LO+YndTG7fumd8cm/L2P29bSMZiqr3XHXYjfvi3Yw9qminwbuLy/LvBtLTWzTRmmcTTick05l+GxNE76b82+qXKfiqq3zHySl7HGzjhOZ9gMws4bXFFrM8urmKa8VZtU279qP526ndTVEdzdE+HtNf5djcNmWAw+NwN6i/hMRbpu2rtE76a6Ko3xMfHAPoAAAAAAAAB5z+27tA77c2+fkHowPOf23doHfbm3z8ntu7QO+3Nvn5B6MDzn9t3aB325t8/J7bu0Dvtzb5+QaR4bHve5J+NI9DcTPgu+8Vpn+8//ADV1iTUuuNTanwlrC6hzvG5hh7VzqtFu/c40U1bpjfHh3TP5W2+C77xWmf7z/wDNXQWoAAAAAAAAAAAAAAAAAAAAAAAAAAAAAAAAAAAAAAACqdqO3PS+gMfiMrv04rMM7sxTNeDw9HFijjUxVTx66uSN8TE8nGnl5mcdW7f9e6zxX2P0/FWVWr08W3hssoqrxFfg6pu42/8AqRS/rhI6R1Jmm2jUWMyzT2cYzCXPY/Ev4fBXblFe7DWondVTTMTumJj44QLKtMbQ8ouV3MqyTVmBuVxuqqw2ExFqao7kzTEbwWBo7g6631VfjHaiuU5NYvTx67uNqm7ia9/b6nE79/8AWmmWhNC8H/Q+lup3sRgas6x9PL1fMN1dMT/Rt/aR8sTPhZN9j7Wv/B13+biz2Pta/wDB13+biwehduii1bpt26aaKKY3U00xuiI7kQ/p55ex9rX/AIOu/wA3Fnsfa1/4Ou/zcWD0NGeeCRb1bb66+vGjPqd/sT2N9lYvR/43H4nVP7O/d4GhgAAAAAAAAAAAAAAAAAAAAAAAAQ/a5qzEaH2e5tqLB4a1ir+D6lxbV2Zimrj3qLc75jl5q5n5Gb+ywz7vbyv5241ZqbIMs1PkeJyfPcLGLy7E8Xqtma6qONxaoqjlpmJ5KqYnn7SCe0Js072Lf6XiPrAUd2WGfd7eV/O3CeFhn+6d2nMrifDduf7rx9oTZp3sW/0vEfWP9jYLs0iYmNL2vlxV+f3gMibRtqmrtqV/CZdjaaKcN1WJsZdgLVW6u5PJE7t81V1cu6OXt8kRva94POhsRoLZzh8DmNMUZpjLtWMxdETv6nVVERFG/wAFNNO/w70n0voPS2la+qafyHAYG9u3dWt2om5u7nHnfVu+VJQAAAAAAAAFHcL3KMyzrZrluHyfL8ZmGIpze1cqtYWxVdqimLN6JqmKYmd2+Yjf4YXiA83sPpXaBhrUWsPkOqrVqOai3g8RTEfJFL9OtzaL8Dat/RcT/s9HQHm5itJa+xduLeK0/qi/RE8aKbmCxFURPd3TT4X9YfSu0DDWotYfIdVWrUc1FvB4imI+SKXpCA84utzaL8Dat/RcT/skmzXINe2do2lbuOynVFvCUZrhar1d7DYiKKaIvU8aapmN0Ru379/Jub5AAAAAAAAAFJbbdhtzaZqvCZzRn9GWxYwVGE6lOEm7xuLcuV8bfx6f5+7du7S7QGUexJv9+Vv6Nn607Em/35W/o2frWrgGUexJv9+Vr6Nn607Em/35W/o2frWrgGUexJv9+Vv6Nn61YWxLYbc2Z6rxec15/RmUX8FXhOpRhJtcXjXLdfG38er+Zu3bu2uwAAAAAAAAAABUnCoy+9j9i2cVYemapw1yziKqY55pi5ETPyRO/wCREeBZneEv6GzbJYrpjH4THVYiq3v5ardyimIq8PLRVE9zk7rQOY4LD5ll+JwOOtU3sJibVVm7bq5q6Ko3TE/HEsMa/wBEat2IayjONP4jFUZbx59h5lajjU8WZ/6q9G7dv7W6Y3Vbt8dyAujhse97kn40j0NxM+C77xWmf7z/APNXWVNqG2fONo2lcBlGd5fgrV7C4mMR7Jw01U8fdRVTumiZnd9tv3xPa5ne0Fwhcy0Ts9y7TWVZFhLt7Bxd4uLxF+qqmrj3a7n/AFcRHNx9323aBfXCx1Hhcn2TY3Lblyn2bm9y3h7FvfyzFNdNddW7uRFO7f3aocHgV5fdw+z7OMdcpmmjFZjNNvf/ABoot0xMx8szHyM95dgta7ctcxVeu3cZiZ3U3cTXTxcPgrW/wclMc+6mOWZ7s727tFabwWkNLZbkWVxPsXBWotxVPPXVz1Vz4aqpmZ+MHbAAAAAAAAAAAAAAAAAAAAAAAABwde53VpvROe5zbiJu4HBXb9uJjfE100zNMT8u4FR7b+EBh9E5jdyLTWGs5jndrkxF29M9Qw0/zZiJia6u7ETER3ZnfEfTwYdouodoOH1Je1LiLN2cJcsRYptWabcURVFe+OTln7WOfeong27PLG0nWWZZlqWa8Tl2X8W/iKKqp34m9cmqaYqnn3e5qmfiiO225leWYHKcLThsrwWGweGpjdTaw9qm3THyRG4H1sg6O4TmeZdn9eF1jhbGYZX1aaKr+Htxbv2o37t8RHuaojubonwtfKQ4SWyzKNQ6LzLPsuwVjC57ltmrFdWs0RTOIt0Rvror3fbTxYmYnn3xEc0yC5MpzLB5vlmFzHLMRRicFibcXbN2id8V0zG+JfWzXwK9TX8Zp7O9O4m5NVGX3aMRht8/a0XONxqY8EVU7/jrlpQAAAAAAAAAAAAAAAAAAAAAAAAAAAAAAAAAAAAAAAAAAAAAAAAAAAAAABRnDDzy7leyy3gMPXNNWaY23YubuTfbpiq5P66aI+WV5s78NfBXLugckxlETNuxmPEr3drj2690/wDl3fKD9eCDofA5domnVeIsUXM1zOu5TZu1RvmzYoqmji09zfVTVMz244vcaDVNwWs1w+ZbF8ltWaqZu4Gu9hb1MfxaouVVR+WmumflWyAAD58xwOFzPAX8FmGHtYnCX6Jt3bN2mKqa6Z54mJYcyrCVbKuE3hsvwlyuMJYzO3h6eNO/fhr8Ruie7uouR8tLdbD212/b1BwpKbGXTFyYzLBYPjU9uunqdNX5Kt8fIDcIAAAAAAAAAAAAAAAAAAAAAAAAAAAAAAAAAAAAAAAAAAAAAAAAAAAAAAAAAAAAAAAAAAAAAAAAAAAAAAAAAAAAADnakym1n2nc0yfE3K7djMMLdwlyu3u41NNyiaZmN/Jv3S6ICt9keyTKdmV/M7uU4/HYucfTbprjE8T3PEmrdu4sR/OlZAAAAAAAAAAAAAAAAAAAAAAAAAAAAAAAA+LPMtsZzkuPyvGRM4bG4e5hrsR/Nrpmmf1SwdpbPc+2D7U8ZYxeHm9FqZw+Lw8zxacVYmd9NdE9rk3VUz8k9uG/kG2o7MNPbRsvotZ1ZqtY2zTMYfHWN0XbXg381VO/+LPybp5QfBpXbZoHUWFt3LWoMJgL1Ue6sZjXGHronuTNXuZ+SZh3MftJ0TgbE3sTqzIooiN+6jHW66p+KmmZmfkhlzUXBZ1Zg8RXOSZllmZYbf7mblVVi5u8NMxNP/mcrBcGbaBiL0UXreVYWmZ5a7uL3xH5sVT+oEj4Qm3rCaoyi9pnRvVZy29MRi8dcpmib1MTv4lFM8sUzMRvmd0zzbt3PaHBM0PidLaExGa5nZqs47O66L0W6o3VUWKYnqe+O1M8aqr4qofDsu4NmTaaxtnM9U4qnO8famK7eHi3xcNbq7sxPLXu8O6PAv8AAAAAAAAAAAAQDaZta0ts8pi1nGKrv5lVTxqMBhYiu9MdqauWIpjw1TG/tb30bZtaxoHZ9mOdW4pqxvJYwlFXNVer5Kd/diI31THbimWPdk+zHPtsOfY7NMwx1yzgKb3GxuZXo49dy5PLNFEdurdO/uREx4IkLIzPhZ4uq9VGV6VsUWonknEYua6p8O6mmN35Zftk3Czr6vTTnWlqeozPurmExfuqY8FNVPL+dCy8n4OWznAYem3icrxWY3Yjlu4rGXIqn5Lc00/qfLqDg1aAzHDV05bhsblF7d7m5h8VXciJ8NNyat8eCNwJ3s82i6b2gYGu/p3HdUu24ib2FuxxL1n+tT3PDG+PCl7z+1dpjVGwrX+BxVjFRNVMzewWNtRMW8TRE7qqKqd/h3VUzPb5+WJbm0TqHDas0nlWe4KOLZx1im7xN+/iVc1VMz3YqiY+QHbAAAAAAAAAAAAAAAAAAAAAAAAAAAAAAAAAAAAAAAAAAAAAAAAAAAAAAAAAAAAAAAAAAAAAAAAAAAAAAAAAAAAAAAAAAAAAAAAAAAAAAAAAAAAAAAAAAAAAAAAAAAAAAAAAABlHbFwjc2y/VteWaIi1ZwmX3KrWIvYqxxpxFyJ3TEUzy00xPb5JmfADVwyJkPCvze1FNOe6dwWKjmmvCXqrMzzcu6rjR3VjZDwndEY/i05lazPK6555u2Yu0R8tEzP6gXlfs28RZuWb9ui5auUzRXRXTFVNVMxumJieeJ7jF3CJ2I3NIX72otLWa7mnblXGv2Kd81YKqZ/Xbmeae1zT2pakyHadorPuLGWamyu5cq5rdd+LVc838WvdPbSuumxjMNXRXTbv4e7TNNVMxFVNdM8kxMc0xIMncHHblOAnDaW1liZnBzut4LHXJ/6ruW65/m9ye18XNqXP8ny/UeSYrLM2w9vFYDF25ouW6uaqJ7cT2p7cTHMx3widiVzSF69qLS1mu5p25Vxr9infVVgqpn9duZ5p7XNPal3+DjtynAThtK6yxO/Bzut4LHXJ/wCq7luuf5vcntfFzBX+1nZJqHZjnVWY5XOJxOTUV9Uw2Y2d8V2Y38kXN32tUc2/mnn5OaJJpThP6pyrA28NnOAwWc9TpimL9dU2btW7t1TTExM83LubPrpt37NVFdNNy1XTummY301RMc092EIzPZFoHM8TViMXpXLZu1zM1Tbom3vmZ3zO6mYjtgyfrXbFrjapNGnsrwfsbD4quKfYWXU1VXL/AIK6p5eLv3z2o7vM0JweNkNGz7LrmZZxTbu6ixdHFrmOWMPb5+JTPh5N89vcsvTek8g0zam3kGT4HL4q+2mxZimqr46uefyu2AAAAAAAAAAAAAAAAAAAAAAAAAAAAAAAAAAAAAAAAAACi+ENsUs61w13PtN2qLOpLVO+5bjdTTjaYjmnuVx2qu3zT2pjMmzbaTqTZdmeOs4KjfRXxrV/AYqKoppuRviJmnniqJ/2eh6qdpWw/Teu9S4DOsXNzB36K49mxh43ezbcRyU1T/Fq5o40cu7fHcmAz1sh2aZ1th1Pf1RrC/iJyWb01X8RVO6vGVxP/VW+5THNMxzc0cvNtPLcDhcswGHwWX4e1hsJh6It2rNqni00UxzREGW4HC5ZgMPgsvw9rDYTD0RbtWbVPFpopjmiIfQAAAAAAAAAAAAAAAAAAAAAAAAAAAAAAAAAAAAAAA/PEXrWGsXL2IuUWrNuma66653U0xHPMz2ofoypwt9o+LrzG3obJLtVNHFprzCbU+6uVVbpotcna3bpmO3viO1yh9G1PhN1YXG38u0Dh7N6m3PFqzLE0zVTVMTy9To7ceGefudtVON2t7WcLxMfi83zXD2apiaarmDpotT2u3RuaJ2B7E8v0fleHzfUOFs4vUd+iK5i5EV0YSJj7WmObjd2r5I5Oe6sZhcPjcLdw2Ms27+Hu0zRct3KYqpqie1MSDP/AAc9suodb5pcyXP8t9lVW7fH+yWGo4lNG6Oa5Tzb57Uxu+JfOd5fRm2S4/Lrs7reLw9zD1Tu5orpmmf2vg0npPJNJYK7hdP4C1grN25N2uKOeqqe7Mu4DOvBw2L5vozP8XqDUd+cPiaOqYXD4SzXE03aN+6blc9yd0TTTz9ue4g3Cx1tjM/1jY0RlHGrw2Drtxdoon/r8TXu3U/2YqiPjmWw3n/tKv4nSfCFzTMsdZm7Xhc5jH001/8AeW+qRcp3f2d0A19sV2bYDZ1pa3hrduivOMTTTXj8Vz1V1/zIntU0790RHhnnlBOGJkGV4nZ3bzu9YtxmuDxNq1ZvxyVzRXMxVRPdjt7u1u5O2tTT2v8ATGfZHbzXA51gIws0xVX1W/TRNqeTkqiZiYnl7bLPCQ2m29omcZfpXSEV43L7GI39UtRM+y78+5pimO3TG+d09vfvBV+zXPdW6W1Pl97SUYr2djKoptYaKJqoxcTO7izT/Gjw9rn3xueh2na80u5Hgq8/s4axmtVuJxNvDVTVbor7cRM8/wDu4uz3SeH01o/TuXYixYu47LMJTa6vNETVRXMf8Ti1csxEzNXNKVgAAAAAAAAAAAAAAAAAAAAAAAAAAAAAAAAAAAAAAAAAAAAAAAAAAAAAAAAAAAAAAAAAAAAAAAAAAAAAAAAAAAAAAAAAAzFwj9hnsyMVqvReF/6Vy3cdl9qn/re3N23H87u09vnjl5654P8AtnxOhsbbyfPbly/p29Xu5eWrC1T/ABqf6PdhuNmbhC7BbmbYm5qPQuEpnH3a4nGZdRMUxdmZ/wCst790RP8AOjmnn59+8NJYDGYfMMFZxeCvUX8Nepiu3confTVE9uH7q+2HaFxmgND2MrzPMbmNxldXVrlPGmbViZj/AKu3v7Ud3tz3OSFg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fHCK1NO1yMr9hYP7BfZL2B7G6lPVeJ1Ticbjb/ALft7ubtbu2vzbJqvG6I2b5vqHK7OHvYzB9R4lvERVNuePeoonfFMxPNVPb536e1po7rt65/sBhPs31Tq3sj3W7qnPx+Jv4vG38vG3b9/Lv3pBn+TZdqDKb+WZ1hLWMwF/i9VsXY301cWqKo3/FMRPyAx/2Ves/gjTvzN7607KvWfwRp35m99a0j7TezzvTy382f9z2m9nnenlv5s/7gzd2Ves/gjTvzN7607KvWfwRp35m99a0j7TezzvTy382f9z2m9nnenlv5s/7g+Dg+bQMz2kaMxub51hsFh8RYzCvCU0YSmqmiaabduqJnjVVTv31z2+4s5yNL6ZybSuX3MDp3L7GX4S5dm9VasxMRNcxETV8e6mmPkdcAAAAAAAAAY87K/UXe9lH59z/c7K/UXe9lH59z/cGwxjzsr9Rd72Ufn3P9zsr9Rd72Ufn3P9wbDZ44bHve5J+NI9DcQPsr9Rd72Ufn3P8AdBtre2nNdpWR4PLMyyvA4O3hsTGJprsVVzMzxaqd0755vdA1RwXfeK0z/ef/AJq6tRVfBd94rTP95/8Amrq1AAAAAAAAAAAAAAAAAAAAAAAAAAAAAAAAAAAAAAAGM+GPn+JzTaHl2nbFVdVjL8NTV1Kn+Nfuzvmd3b9zxIj457rZjEe2KmL3Cyi1c91ROZZZRunuTbsf7gunQPBw0flWRYbrnwVWb5vXRFWIrrv10W7dcxy00U0THJHNvnfM8/Jv3RXnCI2EZVpzTl7U2jLd3D4fCzHszA1XKrlMUTMRx6JqmauSZjfEzPJO/k3cutkS2u26buyrWNNcRMRk+Lq5e7FmqY/XAMd7E9KXtr+0uu7qrE38VhMHhqLuMrmqYqvU0RTbt2+NHLG+IjfPPupnl3zvbUy3R2msswdOEwGQZVYw9MbuJRhaIifj5OWfDLNXAdiPslq+rdyxaw0b/luNZAzJwn9j2S4fS+I1ZpjA2cvxWCmmrF4fD0RRau25mKZqiiOSmqJmJ5N2+N+/ld3ga6hu5ns8x2UYiua6spxfFtb/AOLauRxoj86Ln5VlbaaYq2SaviqN8fYu/P5KJUZwGqp4utad/JE4Kd3z/wDsDU4AAAAAAAD8vY1j/wAG3+bD9QH5exrH/g2/zYPY1j/wbf5sP1Afl7Gsf+Db/Ng9jWP/AAbf5sP1Afl7Gsf+Db/Nh+lNNNFMU0UxTTHaiNz/AEAAAAAAAAAAAAAAAAAAAAAAAAAAAAAAAAAAAAAAAAAAAAAAAAAAAAAAAAAAAAAAAAAAAAAAAAAU9tk265Ls+vV5XgrP2Wz+I31Yeivi27G+OTqlXLy9vixy93dvhNNrOqZ0Xs7zvPbfFnEYaxusRVG+Oq1zFFG+O3EVVRM+CJY/2DbLr21XUWPzTP8AFYiMpw13j4u9FX/FxV6rfVxIqnm7tU8/LHd3wH85zwjtouYX6q8LmWEy23M8lrC4S3MR8tyKp/W/DLOEPtIwV6mu7nVnG0RPLaxGDtcWflpppq/W2lp7QmldO4aixk2n8tw1NMbuNFimqur+tXO+qr5Zl++caP03nViqzmuQ5Xi7dUbv+LhaJmPindvifDAKg2Q8IvLNW46xlGp8NbyjNr0xRZvUVTOHv1z/ABd88tEz2omZie7v3Qvxi7hIbFcLojD0aj0t1SMluXYtX8LXVNU4aur7Waap5Zonm5d8xO7lnfyaA4N2ssRrPZfg8RmFybuY4C5VgcRcqnfNyaIiaap7szRVTvntzvBaIAAAAAAAAAAAAAAAAAAAAAAAAAAAAAAAAAAAAAAAAK1217V8u2ZZTZmuz7NzjFxPsXBxVxY3Rz11z2qY/LM8kduYCyn54ixZxNi5YxNq3es3I4tdu5TFVNUdyYnkmGFMz4R20fGYqq7hs0wmAtzO+LOHwVqqmPBvuRVV+ta2xHhF389zrDZBri3h7WIxVUW8NmFmniU1VzzUXKeaN88kVRujfuiY7YLLzvYRs5ze/Veu6dtYa7VO+Zwd65Yp/MpqimPyPjwHB52b4S9FyrJLuJmOWIv4y7VT+SKoiflVxwhtvWYZRnWK0vom9RYvYWep43MOLFVUXO3btxPJG7mmrn374jdu3zQM5/tCxVM5l9lNVXaPtvZMX8RNPx8bfuB6I5Lk+W5HgKMFk2AwuAwlH2tnD2ot07+7ujt+F9zE+yXhEagyDNMPg9YYu7m+SXKooru3vdYixH8+KueuI7cVb57kw2nhcRZxeFs4nC3aLuHvURct3KJ3010zG+Jie3EwD9QAAAAAAAAAAAAAAAAAAAAAAAER2vZbdzfZfqnA4ama79zL7026Y56qqaZqiI+OY3JcAyJwKdR4PB53n+QYq7TbxOYUWr+Giqd3Hm3x+PTHdndVE7u5TLXbFe3fY3nGi9Q39TaOs4ivJKrvsmmcJv6rl9e/f/F5YoieWKo5uad26Jn4NOcJfXeU4WjD437G5vTTG6LmLsTFzd/WoqpifjmJkG40D25ajwmmdluocTjLtNNzEYS5g8PRM8ty7cpmmmIjt7t++fBEs3YzhVauuWppwuT5HYrmPt6qLte74o48IHTXr/bhqizauXMTmd6id0TNPU8NhKZ55ndHFojk/rTu7cgtvgQZbdnFaqzOaZixFFjDU1dqqqZqqmPkiKfzoauRLZZojBbPtG4TI8DV1WujfdxN/dum9eq3card2o5IiI7URCWgAAAAAAAAAAAAAAAAAAAAAAAAAAAAAAAAAAAAAAAAAAAAAAAAAAAAAAIxtM0nY1xojNcgxFUW5xVr/g3Zj/q7tM8air4oqiN/djfCTgMAbPdcak2Ja0zDA43BVVWori1j8tvVcWK93NXRV2p3TvirliYnt8jVmldvWz/UGHoqqzqjK8RP21jMaZszTP8AX+0n5KnY2n7LNN7RcLTGc4eqzj7VPFs4/D7qb1EdyZ5qqfBO/t7t2/ezbqXgs6qwV6urIczy3M8Pv9zFyasPd+WJiaf/ADA1NRtB0Zcp41GrdPVR3YzKz6z5cw2oaFwFqq5iNXZHMRz02sZRdq/NomZ/Ux1Xwd9pVNW6Mis1R3Yx1j/nW+nAcG3aLirkU3sBgcHTP8e/jKJiPzONP6gWltU4TeAt4G/l+z+3dxGLuUzR9kr9uaLdrw0UTy1VdzjRER3J5kW4Juz7G51qqdb5xRcnAYOqucNXd3zOJxFW+Jr5eeKd8zv/AJ27uSl+z/gt5dgMRaxetcz+yVVE7/YWEibdmZ/pVz7qqPBEUtH4LCYfAYSzhcFYtYfDWaIot2rVMU0UUxzRERyRAP2AAAAAAAAAAAAAAAAAAAAAAAAAAAAAAAAAAAAAAAAAAAAAAAAAAAAAAAAAAAAAAAAAAAAAAAAAAAAAAAAAAAAAAAAAAAAAAAAAAAAAAAAAAAAAAAAAAAAAAZx13tq1PkW3eNHYKxllWUzjcFh+Ncs1zd4t2i1NXuoriN++ud3J3GjmJNrn/wB7en8a5Z6PDg22ACH5XtL0hmuqOtzL87s3s66pcs+xYt3Iq49uKprjfNO7kimrt9pMGJNkf/3t6vxpmno8Q22AAAAAAAAAAAADOXDaruxojT9FO/qM5jM1dzjRaq3fqmpOOC/Yw1nYjp6rCxTvu9XruzHPNfVq4nf+SI+KIfbwgdFXtdbNMdl+Bo4+ZYaunGYSj+fcoiYmn46qaqojwzDM/B+2zzs5rv5FqOxfu5FdvTXE0U77uEuc1U8Weemd3LHPExvjtxIbgELyfapoTN7FN3B6syeIqjfFN/E02K/zbm6r9T8c/wBrmg8iw1d7Gaoyy7NMb+p4S9GIrme5xbe+fygrvho2cNVsxy29din2TbzS3TZnt7pt3ONHxckT8kO5wTLl2vYrltN3fxKMRiKbe/8Am9Umf2zUzbtk2kZlth1Zl2XZJgb9GX2rnUsBg+e7euVzEcevdyb55IiOaI7fLMtm7MtL06M0FkuQRVTXXg7ERdqp5qrtUzVXMeDjVVbvACTgAAAAAAAAAAAAAAAAAAAAAAAAAAAAAAAAAAAAAAAAAAAAAAAAAAAAAAAAAAAAAAAAAAAAAAAAAAAAAAAAAAAAAAAAAAAAAAAAAAAAAAAAAAAAAAAAAAAAAAAAAAAAAAAAAKL4Q2xSzrXDXc+05aos6ktU77luN1NONpiOae5XHaq7fNPamL0AeYuTU4HLNQUWdT5fibuEtXJtYnD01zZu0bp3VbuTkqjl5JhorCcHHTOrsjsZxofVuJ9iYiONRGKs03eLPbpqmmaZiY5I5k84Q2xSzrXDXc+03aos6ktU77luN1NONpiOae5XHaq7fNPamM27I9pWc7LNS3LV63ery6q51PHZfd30zExO6ZiJ+1rgEoz3gya6y/jVZfVlmaURzRZv9Tqnm7VcRH6+0iNzTe0/QlfHtYLUmV0UT/1mFm51Pt/xqJmnut7aV1Dlmqcjw2bZLiacRg79O+mqOeme3TVHamO46wMD5Xt82g5barwuOzGzmeHmJorsZlhaLkVUzG6aapiIqmJjuz25VlnGLs47M8RisNgrWBtXa5rjDWZqmi3v7VO+Znd3N8vSzO9LZBntFVOc5Ll2OieecRhqK5/LMb+1CvM94POzzNeNVayq9l1yf42DxFVMdv8Ai1b6e33AVbwYtsuLnGYLRmo5v4qm7PUsvxMUzXXRO7/q693LNO7mntdvk5tXK42VbH9ObOL+LxWV9XxmPv8AufZeL4s3Ldv+ZTuiIiN/LM7t89vmhY4AAAAAAAAAAAAAAAAAAAAAAAAAAAAAAAAAAAAAAAAAAAAAAAAAAAAAAAAAAAAAAAAAAAAAAAAAAAAAAAAAAAAAADAGpsytYbhJ43H57EexsPqLjXuNuqiLdF6Ij5IpiG/2UeFHshzDEZ1f1hprC3MVbv0xVj8Paiaq6Kojd1SKeeYmIjfu7gNWWrlF21Rct1RVbriKqaonfExPNL5c3zTA5PgLmNzXF2MHhLf216/XFFMfLLz90xtk13pfKqcryvO7lODt08S3bv2qLvUo5eSmaomYjweCH+WsJtE2t5nTVVGa53XE8ly5MxYtfLyUU8/a7oL62hcKLLsDcrwuicv+yNynk9mYuJotc/8AFo+2q5O7u51N47hB7SMTieq0Z7Rhqd++LdnCWYp/XTM/llc+zXgxZbl9NvGa5xUZjiuf2Hh6pps08nNVVyVVcvxRyQvXC6P03hMtnL8PkOV28FNPFmzThaOLMbt3LycvIDOmx/hJYrFZlYynX1NiaL1UUWsxtUdT4szyf8SmOTdM9uN3xLP24bHMv2lYS1jcJdt4HP7FMU2sVxd9F6jn4lyI547k88eGGcOFBs7wGhtV4PE5JbizlmaUV3KbETyWrlMxxojwe6iY+VqTg95riM52OaZxWMrm5fixVYmqd++Yt3KqInl8FMAy5PBq2hezJsxhstm3v3dX9mU8Td3d27jfqX9sV2E5boK9RmubX6Mzz6N/FuU07rVj+pE8szu7crp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m5xWPCTz3EZBsdz2/grlVvEYmKMJTXTO6aYuVxTV/5ONHygiuvuEvpjTuYXsBkeDv59iLNU013bVyLVjfHaiuYmavjind3JlBauFrjJqni6Qw8R2onHzP7tEeDpsZwu0S1jc4z/ABGItZNhb3sei1h5imu/c3RVMTVMTupiKqeaN87+eNzQdPB12bU0xE5LfqmO3OOvb5/8wKp7LTG96OG/TqvUOy0xvejhv06r1Fsdjts1+A736df9c7HbZr8B3v06/wCuDsbDtol3aXpPF5zfy6jL6rGNrwnUqLs3ImKbduvjb5iP5+7d4Fho7oXRmR6Gyi9lmmsJVhcHdvzia6KrtdzfXNNNMzvqmZ5qKeTwJEAAAAAAAACpux42afAF39OxHrnY8bNPgC7+nYj11sgKm7HjZp8AXf07Eeudjxs0+ALv6diPXWyAqbseNmnwBd/TsR652PGzT4Au/p2I9dbIDk6U07lmlMgwuS5Fh5w+XYXj9StTcqr4vGrmufdVTMz7qqZ53WAAAAAAAAAAAAAAAAAAAAAAAAAAAAAAAAAAAAAAABhnblj7GVcKPF5hi5qjDYTHZfiLs0xvmKKLNiqd0dvkhuZn3apwdruuteZpqOjUtGBpxvUt2HnBTcmjiWqLf23VI37+Jv5u2Ds9kts8++cy/Q5/3cLXvCD0LnWhtRZXgcRmE4vHZdicNZirCzETXXaqpp3zv5I3zCL9iTf78rf0bP1p2JN/vyt/Rs/WghXBj2j6f2eYvUNzUlzE0U42ixTZ6jZm5vmia9+/ufbQvrsltnn3zmX6HP8AurrsSb/fla+jZ+tOxJv9+Vv6Nn60Ei2j7f8AQ2faB1DlOX4jH1YzG4G9YsxXhZpia6qZiN87+TncLgM//jb+5f6h+XYk3+/K39Gz9atfYTskr2WfZzqmc05n9kuobuLhuo9T6n1T+lVv39U8HMC1wAAAAAAAAAAAAAAAAAAAAAAAAAAAAAAAAAAAAAAAAAAAAAAAAAAAAAAAAAAAAAAAAAAAAAAAAAAAAAAAAAAAAAAAU9wsrF27sVzOq1EzTaxGHrubv5vVIj9tUOBwLcZhruzXM8JaqpjFWMzrru09vdXbt8Wr5eLVH9mV16ryPC6m03mWS5hEzhcdYqsVzHPTvjkqjwxO6Y8MMI4HH6u2C7RcTaiiKb1PuLlu5TM2MdY3+5qjwduJjlid8T24B6BjP2n+FNpHGYej7NZdmmW4nd7qKKKb9vf4KomJn82H15vwoND4TD1VYCxm2Pv7vc0UWIt0zPhqqqjdHxRIJBwosZhsJsTz6jFVU8bEzYs2aZ/jV9Voqjd8UUzPyITwJrN2nQ+f3qonqNeYxRT/AFot07/OpUZtA15qnbXqrAZdhcFMWuqTRgcsw0zVFMzz111Tu3zu56p3RERPJHK2hsm0Za0FoTLcioqpuX7VM3MTdp5rl6rlqmPB2o8EQCXgAAAAAAAAAAAAAAAAAAAAAAAAAAAAAAAAAAAAAAAMKbXacXtF4R2Kya1dmmKsdbyqzM8sWaKN1Nc7u5E9Uq3eGW62I9DRx+GDieNy/wD2/mP6pvbgal05sp0RkGV2sFhdNZZfimmKar2Lw1F+7cntzVVVEzO/uc3ciGfuFLskynTeWWNWaUwtOAsxfps4zC2eS3TNX2tyiP4vLHFmI5OWN0Ry79cKq4UcROwvUszHLE4WY/SbQKU4JOiMFqrOs51XqO1TmFWDu00WKcRHHpqv176q7lUTz1Rybt/bqmeeIbA5uZnjgTx/+73O57f2Un0VtocGXOF/s6y3D5RY1llGFt4bFxfpsY+m1TxabsV7+LcmI/jRVERM9vjcvMsTgp53dznY5l9vEV1V3MuvXcFxp5+LTMVUx8lNdMfI/rhWx/8AuRzrwXcN6ahHuBXO/ZZmngzm76CwC/gAAAAAAAAAAAAAAAAAAAAAAAAAEPz7ZlonPr9V/NdMZXev1zvqu02Yt11T3Zqp3TPyqd2ycI/reznE5JovC4bGYrDVTbxGOxO+q1TXHJNNFMTHGmJ/jTO7fHNPOqOvhIbRqqpmMxwVMdyMFb3R+WAaswmxbZ3hLsXLWlMBVVHLuu8e5H5KqphOcty/BZXhKMLlmEw+DwtH2tnD2qbdFPxUxERDDPZH7RvhPB/oVv8A2fxe4Rm0iuiaac3w1uZ/jU4K1Mx+WmYBvIZ54JGrtQavq1ditS5riswuW68LFvqtXuLe+Lu/i0xupp37o37ojmhoYAAAAAAAAAAAAAAAAAAAAAAAAAAAAAAAAAAAAAAAAAAAAAAAAAAAAAAAAAAAAAAAAAAAAAAAAAAAAAAAAAAAAAAAAAAAAAAAAAAAAAAAAAAAAAAAAAAAAAAAAAAAAAAAAAAAAAAAAAAAAAAAAAAAAAAAAAAAAAAAAAAAAAAAAAAAAAAAAAAAABiTa5/97en8a5Z6PDttsI8ITMq8m4SWa5nat03LmCxOBxNNFU7oqmixZqiJ+PcDdwyD2WOd97WW/P1nZY533tZb8/WDhbI//vb1fjTNPR4htt5w6W19itP7UJ1rZwVm9ipxOJxPsauqYo33qa4mN/PydUn8i4Oyxzvvay35+sGvhkHssc772st+frW/wftrGO2ofZ72flmGwP2N9j8TqNdVXH6p1Tfv39zqcflBb4AAAAAAAAM48HzbVqfaDrq9k+e2MsowtGCuYiJw1muirjU1URHLNc8nup7QNHKb2t7A9P67xV3NMDdnJs8ucty/atxVavz3blHJ7r+lExPd3rkfJm+Y4TKMrxWY5leixgsLbqvXrsxMxRRTG+Z3Ry8wMV5pwYteYW9VThKspx1v+LXaxM0TMeGK6Y3frftk3Be1tjL9MZjicpy6zv8AdVVXqrtW7wU007p+WYa00brnTetPZnWxmlrMPYnE6vxKK6eJx+Nxftojn4tXN3ElBWGyPYxp7Zz/ANLsTXmOd1U8WrH36YiaInni3TyxRE/HM+HdyLPAAAAAAAAAAAAAAAAAAAAAAAAAAAAAAAAAAAAAAAAAAAAAAAAAAAAAAAAAAAAAAAAAAAAAAAAAAAAAAAAAAAAAAAAAAAAAAAAAAAAAAAAAAAAAAAAAAAAAAAAAAAAAAAAAAAAABRfCG2KWda4a7n2m7VFnUlqnfctxuppxtMRzT3K47VXb5p7UxegDz52R7Ss52W6luWr1u9Xl1VzqeOy+7vpmJid0zET9rXDeGldQ5ZqnI8Nm2S4mnEYO/Tvpqjnpnt01R2pjuKh4Q2xSzrXDXc+03aos6ktU77luN1NONpiOae5XHaq7fNPamM9bCtbam0Pri1lOX4HFY2jF3/Y+IynizFdVcTundE/a1U8u+Z5t07+QG+R/lMzNMTMTEzHNPaf6AAAAAAAAAAAAAAAAAAAAAAAAAAAAAAAAAAAAAAAAAAAAAAAAAAAAAAAAAAAAAAAAAAAAAAAAAAAAAAAAAAAAAAAAAADj4rS+QYvE+ycVkeVXsRv39VuYS3VVv+OY3urZtW7Fqm3Zt0W7dMbopopiIiPBEP7VJwiNp2K2d6cs05ZhLteZY/jW7GJqo32bMxzzM83G7kAtt/ldVNFFVddUU00xvmZndER3WSNJcKnHYLK7eH1LkVOY4q3G72Vh78WZr7nGpmmY3+GPyIxrzbZrDafMaf07l1zA4XFTFM4TBTVdv3+1xaq90e53z2oiObeD+OETq6Npu0vAZPpimrGYfBz7Cw00U7+r3q6o41VPb4u+Ijf/AEd7YegdP0aV0Xk2R26oq9hYam1VVH8avnqn5apmVV8HvYrToamM71FTbu6guUbqKKZiqnC0zzxE9uqe3K8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nbTqnH6L2Z5zn+UUYevHYTqPU6cRTNVE8e9RRO+ImJ5qp7YJsrfhEadxGptkWe4PA26rmLs0U4u1RTG+apt1RVVER25mmKoiO7uZt7KPXf3pkP6Nc+sOyj1396ZD+jXPrAWhwLM9wmI0Tm2R9UpjH4TGziZt7+Wq1XTTEVR3d1VMxPc3x3Winmph9bZtgNaV6nyLqGTZjVcm5xMDRNNqJn7aOJVNUcWe3TPJ4IWjHCj13ERE4XIZ8M4W5y/wCYDbQxL2Ueu/vTIf0a59YdlHrv70yH9GufWA20Ku4O2vc22iaKxubZ9bwlvFWcwrwtMYWiqiniRbtVRviap5d9c9vuLRAAAAAAAAAAAAAAAAAAAAAAAAAAAAAAAAAAAAAAAAAAAAAAAAAAAAAAAAAAAAAAAAAAAAAAAAAAAAAAAAAAAAAAAAAAAAAAAAAAAAAAAAAAAAAAAAAAAAAAAAAAAAAAAAAAAAAAAAAAAAAAAAAAAAABGNomuMm0Bp6vNs+vVU29/Es2bcb7l+vdyU0R3fDPJHbBJ0f1no7INaZZ7B1LltnG2ad826qt9NdqZ7dFcbppn4p5e2ypqDhUapxOKr+weU5XgMLv9zF+K79zd4at9Mf+V9+j+FVm9nG27ersnweJwVU7qruAiq3doju8Wqqaavi9z8YJTnXBQyW/fqqybUmPwVuZ3xRicPTiN3xTE0PnyzgmZbbvUzmmq8ZibW/lpw+Dps1T8tVVf7GidOZ5l2pMkwubZLiqMVgMVRx7d2jt92JjniYnfExPLEw/XOs2y/I8uu4/OMbh8Fg7Ub671+5FFMeDfPb8HbBHNn+zjTGgcNVb07l1Nq/cp4t3FXZ6peuR3JrnmjwRujwJgy9tO4UFmz1XA7P8L1avlpnMsXRMUR4bdueWfjq3f1ZTfgn57m2pNAZxmWf47EY7G3c4u/8AFv1b54vUbPJT2opid/JHJALqAAAAAAAAAAAAAAAAAAAAAAAAAAAAAAAAAAAAAAAAYCu6os6L4SOd6gxWHuYmzgs8x9VVq3MRVVxq7tPJM/1m/VGai4NOlc+1Bmeb4rNs8t4jMMVdxdyi3ctRTTVcrmqYjfbmd2+eTfII/wBljkfe1mXz1CH7XOELlWuNnua6dwmR47C3sZ1Li3rt2iaaeJeouTviOXmo3fKn/Yp6P+GdQfOWfqzsU9H/AAzqD5yz9WCpNgu2rLtmmmsflmOynF465icZOJiuzcppiI4lNO7l/qrM7LHI+9rMvnqH39ino/4Z1B85Z+rOxT0f8M6g+cs/VgrvbDwgMr15oHH6fwmSY3CXsTXaqi7du01UxxLlNU8kfEsrgV+9Zmv45u+gsPx7FPR/wzqD5yz9WtPZZs/y3Zvp/EZRk+JxmJw9/FVYuqvFVUzVFVVFFMxHFpiN26iO13QTEAAAAAAAAAAAAAAAAAAAAAAABGdp2cXdP7PNR5rhqpoxOFwF6uzVH8W5xZimfkqmEmRXatlN3PNmupstw1M14i/l96LVMc9VcUzNMfLMRAMl8FfZzlmuNRZnmOorPsrLsrptzGHrmeLeu1zVu43dpiKJmY7czG/k3xNlcLzTeR5Lsxyu7k+TZbgLn2WtW5rwuFotTxeo3p4u+mI5N8RyeCEX4FepcHgc9z3T+Lu0W8RmNFq/heNO7j1W+NxqY7s7qond3KZWnwussuZhsdxF+1TNXsDGWMVVERv9zvm3M/5gP44NemNP5lsV07iswyPKsXiq/ZPHvX8Jbrrq3Ym7Eb6pjfPJEQ4HCZ2P5PiNI4rU2msvw+AzHLaOq4i1hbcW6L9iPtpmmOSKqY91v7kTE7+Td0OBzqPD5js3vZHN2mMblWJr32t/L1K5PHpq+LjTXHyeFZW2LN8Hkmy/U2KzC5RTaqwF6xRTVP8A1ly5RNFFMfHNUQCC8FLW06p0Bcy7FU26cxyaumxcmimKeqW6onqdc7v43uaqZnt8Xf211slcB+1enOdV3ad/UKcPh6Ku5xpqrmP1RU1qAAAAAAAAAAAAAAAAAAAAAAAAAAAAAAAAAAAAAAAAAAAAAAAAAAAAAAAAAAAAAAAAAAAAAAAAAAAAAAAAAAAAAAAAAAAAAAAAAAAAAAAAAAAAAAAAAAAAAAAAAAAAAAAAAAAAAAAAAAAAAAAAAAAAAAAAAAAAAAAAAAAAAAAAAAAAAAAAAAAAArzVexrQ+q8/xWdZ7lFeIzHFcTqt2MXeo43FoiiPc01REe5piOZYYCpux42afAF39OxHrnY8bNPgC7+nYj11sgKm7HjZp8AXf07Eeudjxs0+ALv6diPXWyAqbseNmnwBd/TsR66W6C2eaZ0F7O61sBVg/ZvU+r8a/cu8bicbi/b1Tu3cerm7qWAAAAAAAAADEnA199nE/iq96S022xJwNffZxP4qvektA22hu2f3pdX/AIrxHo5TJDds/vS6v/FeI9HIKJ4DX/42/uX+oaoZX4DX/wCNv7l/qGqAAAAAAAAAAAAAAAAAAAAAAAAAAAAAAAAAAAAAAAAAAAAAAAAAAAAAAAAAAAAAAAAAAAAAAAAAAAAAAAAAAAAAAAAAAAAAAAAAAAAAAAAAAAAAAAAAAAAAAAAAAAAAAAAAAAAAAAAAHEw2lcjw2qMTqOxlmHozvE2os3cXFPu6qY/VE82+eed0b+aHbAAAAAAAAAAAAAAAAAAAAAAAAAAAAAAAAAAAAAAAAAAAAAAAAAAAAAAAAAAAAAAAAAAAAAAAAAAAAAAAAAAAAAAAAAAAAAHyZtlmBzjA3MFmuEsYzCXPt7N+iK6Z+SX1gKoxHB92b38VN77A1W9/Pbt4u9TR+TjJ1pbSGntKWJtadyjB5fTVG6qqzb91V8dU8s8/bl3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8Wc5VgM7y29l+b4OxjcDe3dUsX6Iror3VRVG+J7kxE/I+0BC/aq0F3oZJ+iUf7P4ubLdn9uia7mk8iopjnmrC0REfqRbhDbXI2c5TYwWVU272osfRNVmK4304e3zTdqjt8u+KY5pmJ3826ciW8v19tPx13G0YfOtQXYq91emKq7duf5sTPuaf6sbviBuS1su2f3aOPa0nkNdM9unC0TH7H9+1VoLvQyT9Eo/2YWxmQa82c4i3mF7BZ1kVXGiKcVb49uiZ7Ucen3M/FMtW8G3bBe19g7+TahqtxqHBW4uRdpiKYxVrfumrdHJFUTMb4jk5YmO3uCee1VoLvQyT9Eo/2Paq0F3oZJ+iUf7JoA5mntP5RpvBV4PIMtwuXYWu5N2q1hrcUUzXMRE1TEdvdTEfJDpgAAAAAAAAAAAAAAAAAAAAAAAAAAAAAAAAAAAAAAAAAAAAAAAAAAAAAAAAAAAAAAAAAAAAAAAAAAAAAAAAAAAAAAAAAAAAAAAAAAAAAAAAAAAAAAAAAAAAAAAAAAAAAAAAAAAAAAAAAAAAAAAAAAAAAxBwmM4zDWu2qnTmX8a7Rgq7eXYSzE8lV6vizXPgmaqopme5RDb7EekKYxnDAvxeiKopz/HTG/u0Td4vmwC+NCcHrRWQZVZoznL6M7zSaYm9iMTVVxON24ooid0U9zfEz4XI2rcHbTeb5FicTo7BRlWd2aJrtW7Vc9RxExH2lVMzMUzPNExu5efevsBgHZNtjznZllGc5Zg8HbxlOKqiuzbxNVUUYa9HJVVxY5Z3xuiY3x9rHy8/dtB206h3/wDTs5v0z/Uw2GifyUUR+ud3bl28g03lee8J3G5DmmH6tldzPMdbrsxVNHGpoquzEb43TEb6Y5m58nyrAZLl9rA5RgsPgsHajdRZsW4opj5I7fhBQOzPgyZPlPUsbrbERm+NjdV7DszNOGonwzyVV/qjuxLQeBwmGwGEtYXA4ezhsNap4tuzZoiiiiO5ERyRD9wAAAAAAAAAAAAAAAAAAAAAAAAAAAAAAAAAAAAAAAAAAAAAAAAAAAAAAAAAAAAAAAAAAAAAAAAAAGOduuwrO8o1HiNQ6Fwd/GZbiLs35w2EiZv4S5M754tMcs07+WOLyxzbuSJnSuk8q+zmyLJcq1Lav3asZk1ixjaMRvi7NVVmmK+Nv5Yq37+WeXemIDAOs9n+t9kep7mLyyrMaMLRMxhs2wHGimu3Parmn7We7TVycnJvjlcW5i9oG1LHYbBXLucZ/cpq/wCHbnfVatzPJxp5qKfDVO743owArrYVs6o2b6LpwF+ui9muKr9kY27R9rx926KKZ/m0xyeGZmeTfuWKAAAAAAAAAAAAAAAAAAAAAAAAAAAAAAAAAAAAAAAAAAAAAAAAAAAAAAAAAAAAAAAAAAAAAAAAAAAAAAAAAAAAAAAAAAAAAAAAAAAAAAAAAAAAAAAAAAAAAAAAAAAAAAAAAAAAAAAAAAAAAAAAAAAAAAAAAAAAAAAAAAAAAAAAAAAAAAAAAAAAAAAAAAAAAAAAAAAAADzh2Ta+xWzjU9zOsFgrONu14avDdTvVTTG6qqmd++P6r0eVN2PGzT4Au/p2I9cFNdljnfe1lvz9bk6t4S2b6k0xmuS39P4Czax+GuYaq5RermaIqpmN8RPxr77HjZp8AXf07Eeudjxs0+ALv6diPXBlDY1tZx2y/wCzHsDLMNjvsl1Hj9Wrqp4nU+Pu3bu71SfyLK7LHO+9rLfn61y9jxs0+ALv6diPXOx42afAF39OxHrgprssc772st+fraP2Sasv652e5VqLF4a3hb2M6rxrNuqaqaeJdrtxumeXmo3/ACor2PGzT4Au/p2I9dYelNO5ZpTIMLkuRYecPl2F4/UrU3Kq+Lxq5rn3VUzM+6qmecH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hbaLh7u0fhNYrJ7t2qmzczKnLt8f93ate5r4v5tdXxy25kmVYHI8qwuW5ThbWFwOGoi3as243RTEftntzPPM8ssY6E5eGDid/wAPZl+2+22D5sywOFzPAYjA5hh7WJweIom3ds3aeNTXTPPEww5pbBV7NuE/gsqwtdfULObU4KjfPLNi/upp43d9zcpn443t2MSbWuThcU7uT/7Vyyf8vDg22AAAAAAAAAAAAAAAAAAAAAAAAAAAAAAAAAAAAAAAAAAAAAAAAAAAAAAAAAAAAAAAAAAAAAAAAAAAAAAAAAAAAAAAAAAAAAAAAAAAAAAAAAAAAAAAAAAAAAAAAAAAAAAAAAAAAAAAAAAAAAAAAAAAAAAAAwpkOcZfkHCrzHM84xVGEwGHz3MZu3q9+6iJqvRG/d4ZiG62QtccG/Wee611Bm2DxmR04bH5hiMVai5iLkVRRcuVVRFURbmIndMduQXz7dezrvqwP5tfqnt17Ou+rA/m1+qzX2LWuvv3T/6Td+qOxa119+6f/Sbv1QOJo/U2T4LhNX9RYrH2reS1ZxjsRGLmJ4s26+q8Srm37p40drttX+3Xs676sD+bX6rNfYta6+/dP/pN36o7FrXX37p/9Ju/VA0p7dezrvqwP5tfqpXpTVGS6ty65j9OZhax+Et3ZsV3bcTERXERM08sR2qqZ+VkDsWtdffun/0m79U0Pwd9A5ts60Vjcpz27g7uJvZhXiqZwtdVdPEm3bpiJmqmmd++ie13AWiAAAAAAAAAAAAAAAAAAAAAAAAAAAAAAAAAAAAAAAAAAAAAAAAAAAAAAAAAAAAAAAAAAAAAAADFPCJ0xrTMdseoMVkmR6ixWX3PY/Ur2Ewl6u1Vuw9qJ4tVMbp5YmJ3duJVx1lbRe9rVv6BifVejoDzi6ytove1q39AxPqnWVtF72tW/oGJ9V6OgPOLrO2i2vd9bmraOLy8b2DiY3f+V3NE7YNc6Czam1iMdjcZhbVURey3M6qqo3dyON7q3PxfLE8z0BVRwjNBZdq7Z9mmOrw9unOMrw1eKw2JimIr3URNVVuZ7dNURMbu1O6QTnQuqsu1ppbA57lFczhsTRvmir7a1XHJVRV4Ynk/XHJLvMtcCHOL1VjVGS3K5mxbqs4u1Tv5KaquNTX+Xi0fkal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zA6iwGk+E/m2d5vVcpwOEz3MKrs26ONVETXdpjdHb5Zhorsltnn3zmX6HP+6Iat4MF7UGq86zmNV27EZjjb2Li1OXzV1Pqlyqvi7+qRv3b92/dDk9iTf78rf0bP1oLF7JbZ5985l+hz/uzRr/WuT53t+jVuBrvTk8Y7BYjjV25pr4lqi1FfufjoqWl2JN/vyt/Rs/WnYk3+/K19Gz9aCxeyW2effOZfoc/7nZLbPPvnMv0Of91ddiTf78rf0bP1p2JN/vyt/Rs/Wg0Ps91xk2v8lvZpp2u/XhLOIqw1U3rc0Tx4ppqnk7m6ulJ1fbEtndezPSmLyavM6cym/ja8X1WLHUuLxqLdHF3car+Zv37+2sEAAAAAAAAAAAAAAAAAAAAAAAAAAAAAAAAAAAAAAAAAAAAAAAAAAAAAAAAAAAAAAAAAAAAAAAAAAAAAAAAAAAAAAAAAAAAAAAAAAAAAAAAAAAAAAAAAAAAAAAAAAAAAAAAAAAAAAAAAAAAAAAAAAAAAAAAAAAAAAAAAAAAAAAAAAAAAAAAAAAAAAAAAAAAAAAAAAAAAAAAAAAAAAAAAAAAAAAAAAAAAAAAAAAAAAAABXW33VmB0pswzuvFXqKcXjsNcwWEtb/dXLlymad8R3KYnjT8Xhh+23rNsfkeyTUOY5RiruEx1i3bm1ftTuqombtETu+SZhizItKa92q53buU28zzOuuYpqzDHV1zZtU+G5VyREfzY3z3IBc/Afyy71TVWaVUzFndYw1FW77ar3dVUfJHF/K1Wimy/RWC0Bo3B5FgKuq1W99zEX5jdN69Vu41e7tc0REdqIiEr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HNomqcNovRea5/i4iunB2uNRbmd3VLkzxaKflqmIBw9qm1fTmzjC0fZa7XiMyu08azgMPum7XH86d/JTTv7c+HdE7mcM54UmsMfipoyLKcrwNmZ9xRVRXiLvy1b4ifzYQPQGnM4207UbkZni7tVWIqqxeY4vdy27UTEbqY5o54ppjmjk5N0N16O0dkGjstowWncsw+Dt00xFVdNO+5c8NdfPVPxyDJGB4TuvMuxNNOa4DKsTR/Gt3cNXaq3eCYqjd8sSv7ZDtw0/tEu05fNFWVZ7xZmMHeriqLu7lnqdfJxt3cmInn5JiN6x8+yLKtQZfcwOeZfhcfhK4mJt4i3FcfHG/mnwxysHbcNDXdle0a3GS379rBXeLjsuvRVPHtbqvteN3aao5+5NMg9AmaeEJtx1LojXVOQ6ew+DtWbFi3euXcTam5N6auXdHLERTEcnd37+VcuyHV3Xxs8yfPK+LGKvW5t4mmnkiL1EzTXydqJmN8R3Jh0dS6L03qi/YvahyTAZjesRxbdzEWYqqpjfv3b+fdv7XMD8NmWpbusNBZLn+Jw0YW/jbHHuWqd/FiqJmmZp38vFmY3x4Jh1dQ57lmnMruZlnmNtYLA25ppqvXZ3UxMzuj9b7sNYtYXD2rGGtW7Ni1TFFu3bpimmimI3RERHJERHaVFwsveTzXxjD+lpBYGlNaac1bViadN5vhsxnDRTN6LMzPE42/i798dviz+RIWUOA1/CtZf1MJ+281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VEVRuqiJju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znw2M0rw+iciyyiqaacZjqrte7txbonk/LXE/I0Yy3w5d/sTRvc4+L/AGWQdDgRZTbt6W1FnHFjq2IxtOE427lim3RFW78t39TSihOBfu9qjHbvhe9v+asr7AQDavsqyPabRlsZ7iMfh6sBNybVeDropmYr4u+J41NXJ7iE/ARHZhoLLtnWnruTZPisdicLcxFWJ42MroqqpqqppiYji00xu9zv5ueZZO4ZPvuWfxZZ8+42+xBwyffcs/iyz59wGjtM5RiM/wCDbl+UYGbcYrH6bpw1qbkzFMVV2OLG+Yid0b5ZR19sL1XobTN/Pc5vZVXgrNdFFUYe/XVXvqqimN0TRHbnutnbGvem0f8AirDejhD+Fl7yea+MYf0tIMjbL9mGe7SbmY0afuYGicBFubvsq7VRv4/G3bt1M7/tJaz2K7KcfpnZjqHSurKsJcjNb92ZnC1zXEW67NFG/fMR7qJpmfyK34DX8K1l/Uwn7bzV4POzZ3meJ2a7ZcBczGepVZbj6sHje5FuZm3cnwxETMx8UPRNiXhh6U+w20Wxndi3xcLnViK6piOTq1vdTX+Wnqc/HMtNbBtT9dmyrIcfcr4+KtWfYmI3zvnqlr3EzPhmIir+0D8eEJqTrX2SZ9irdfExOJtewrHLunj3fczMeGKZqq/ss3cDnS32X2h4nPL9vjYbJrE1UTMcnVrm+mn/AMvVJ+OISfht6k4+L0/pmzXyW6aswv0xPbnfRb+WIi5+WFpcFrS3W3smwF+9b4uMzeqcfc3xy8WqIi3HxcSKZ/tSC3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HNXa40zo+1TXqXOsHgJqjjU27lfGuVR3abdO+qY+KFfXOEjs5pvcSnMcbXTv+3pwVzi/rjf+oFyCG6O2naN1jdps6fz7CYjFTzYevfauz8VFcRM/JEpkAPkzbMsHk+WYrMczxFGGwWFt1Xb12vmopiN8yhmgtrmj9dZrey3T+Y11463RNyLV6zVam5RHPNO+OXdv5ufwAn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OXDZyuvEaKyHM6KZmnCY6qzXu7UXKJnf+W3EfLDRqNbSNKYfW2ic1yDE1RR7LtbrdyY39TuxPGoq+SqI392N8ApDgR5tbuaU1Fk/Gjq2HxtOL4vbmm5binf+W1+tpR57bOdTZtsZ2oVzmuEvUdQqqweZYPt125mOWntTMboqpnmnu7pbu0nqvI9W5Zbx+nsyw+Ow9URM9Tr93R4K6eemfBMQDtoHtT2pZDs0oy2c/t467Vj5uRaowlumuY4nF40zxqqd0e6hKs/z7KtPYCvG55mOFwGFoiZm5iLkURPgjfzz4I5WEduOuLu1baPa+wVi/ewVri4HLrMUzx72+rlq4vdqqnm7kU7+UG1Nmmu8s2h6fu5xkljG2cJRiKsNuxdumiqqqmmmZmIpqq5PdRHPzxLJnDJ99yz+LLPn3Gr9kekY0Ps9yjIqppqxNm3x8TVTyxVermaq+XtxEzujwRDKHDJ99yz+LLPn3Aau2Ne9No/8VYb0cIfwsveTzXxjD+lpTDY1702j/wAVYb0cInwrbNd7YjnVVumZi1dw9dW7tR1aiP8AmCreA1/CtZf1MJ+281eyLwIcxwtjPdUYC7eooxeKsWLlm3VO6a4om5xt3d3celroFRcKPSnXNsnx96zb42MymqMfa3Ry8WmJi5HxcSap+OmFVcCbU/U8bn2l79fubtNOYYemZ/jU7qLnyzE2/wA2Wr8RZt4ixcsX6Kblm5TNFdFUb4qpmN0xLztzX7J7ItrGa2ctrqoxWXXL9ixXV/GtXKKooqn+xXTV8YO1q+q7tY4Q9/C4WuquxjcxjB2q6eXi4e37ma4/sUVV/LLe+FsWsLhrWHw9FNuzaoi3bop5qaYjdER8jInAr0t7L1Hm+p8Rb32sBajCYeZj/vbnLVMeGKY3f22v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N8I7azOzzJLOAyaaKtRZhRM2ZqiKow1vmm7Mdud/JTE8m+JmebdNyPO/bFm+J1vtlziq1VNybmO+x+EjtcSirqdG7492/46pB3tlOyXUW13H4rPM2zC7h8tquz1fMcRvu3cRX24oiZ91u7czO6PDu3L3tcFnQ1OGi3cx2fV3d3Ld9kW4nf4I6nuXLpPIsJpjTWW5Ll1EUYXBWKbNO6N3G3Ry1T4ZnfM+GZdYGHttGwfMNnmC+z+QY+7mGT2a6eqVVU8S/hZmfc1TMckxv3e6jdumY5O2t/gt7W8Vq/C3tNakvzeznB2uq4fE1z7rE2Y3RMVd2unfHLzzE7+eJmb1zvLMPnWTY7LMdRFeFxlivD3ae7TVTMT+1j3ZNsh2kaQ2nZDm97IaqMHhsXFN+9TjLEx1GrfRXVuivfMcWqZ3bt4NZa503Y1fpHNMhxd2uzZx1mbU3aI3zRPPFW7t7piJ3dtUOxfg/1aA1jGoMwzujH3bFuu3h7VmxNuImqOLNVUzM9qZjd4efkW1tDzvE6b0NnudYGizcxWAwdzEWqb0TNE1U0zMRVETE7vimFL8H/AG3ak2i64v5NneCyexhaMFcxMVYS1cpr41NdERG+q5VG73U9oGiWJtue0/WuR7V9RZblOo8dhcDh71NNqzbqji0RNumeTk7sytHhBbbdSbOtb4fJ8kwWUX8LcwNvEzVjLVyqvjVV10zG+m5TG7dRHa7rJ2tdSYzV+qMwz7MreHtYzG1xXcow9M024mKYp5ImZnmiO3IPTXDVTVh7VVU75miJmfkfoyBorhK6xzbVWQ5Rict0/ThsZjbGEuVW7F6K4orrppmYmbsxv3T3Fi8Ijazq7Znn2WW8owOT4jKcfYmqi5i7N2quLtNW6unfTcpjdumiebtyC+hAtiGu7m0PQGFzrFW8PazCLtzD4q1YiYoouUzvjdEzM7ppmieWe2noAztt+275xoHWlrItOYTKsT1PDUXcTVjLdyuablUzMUxxa6d3ueLPL/OW/stznOdRaCyfOdSWMJh8xx9n2RNrC0VUUU0VTM0clVVU75p4szy9sE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XW1nZHp7aRh6bmY014PNrVPFs5hh4jjxH82uOaunwTyx2pjfLOWa8F/W2XYua8lzPK8ZaifcXIvV2Lm7wxMbo+SqW0gGK8u4MGuswxMVZtmGVYSj+NXXfrvV7vBEU7p+WYaA2R7EtPbOrkY6iqvNM84vF9nX6Ip6nE8kxbo5eJv7u+Z5+XdO5agAzpt+2H6k2h65t51kuOyexhacHbw804u7dpr41NVUzO6m3VG73UdtosBwNAZNiNO6HyHJsbXauYrAYK1hrtVmZmiaqKIiZpmYid3J24h9+ocnweoMjx2U5pa6rgsbZqs3ad+6eLMbuSe1Mc8T2pdABjDUPBd1dgM0rnTuPy/HYLjb7Ny5dmzdpjtcaN27f4YmfkXvwddAZ5s/wBNZnhdSYjC3sXjMX7IjqF2q5xaeJTTuqmYjl5O1vWwAMYcNPD5da2h5VewtX/2jey+JxVERyborqi3VPhmONHxU0r91Jt62f5FRi6bmc1YrGYeqq3OEw2HuTcmumZiad80xTHLHPMxDMOksFmO3TbnVmGPsTGArv04nGUxy0WMNRuim1v7sxEU+GZmd3ODVXB80t1pbKMlwl23xMZirfs7E743T1S5undPhiniU/2VjERERujk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cGzT/AKXtk0xN3lm5nmHrq39v/j0y9H3m/oifsNtkyKMTPEjCZ7Zpu7+1FN+Iq/ZIPSAAAAEK21+9Hq/8WX/MlljgZe+zi/xVe9Jaan21+9Hq/wDFl/zJZY4GXvs4v8VXvSWgbXu4axeq416xauVbt2+qiJl578Iqim3tp1TRbppppi/RuimN0R/wqHoa89OEb79mqvGKPRUA39gsFhacPYqpw1mKoopmJi3G+J3Ku4U2lOuXZRjsRZt8bGZRVGPtbo5eJTExcj4uJMz8dMLZwn8Fs/1Kf2P9xNi1icPdsYiim5Zu0TRXRVG+KqZjdMT8gMicCrU/sXUec6av17reOsxi7ETP/eW+SqI8M01b/wCw19crpt26q7lUU0UxM1VTO6IiO289LUX9ke3OmK5rijJsy3TPbuYart/2rVX62weEJqijTux7O8Zh7sdWxtmMHhqqZ+2m77mZifBRNVXyAx5XTe2s7cqoomuaM5zOd09ujDRPP/ZtU/qeheHs28PYt2LFFNuzbpiiiimN0U0xG6IhkbgVaW9lZ9nOqMRb328FbjB4eZjk6pXy1zHhimIj+21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P8Am3Be01mefYvMbueZxRbxV+u/ctU9T3xNVU1TEVcXkjl7krc0JonIdC5P9jdN4KnDWap4125M8a5eq/nV1TyzP6o7UQk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JwldK4jSW1rMcTapqt4TM7n2Rwt2nk91VO+uInuxXxuTuTT3W+0I2t7Oss2kaYqyzMJ6hi7UzcweLpp31WLm7udumeaY7fxxEwH67JNa4XXuhsuzjD3KZxM0RaxlqJ5bV+mPdxMdqJ548EwmTAtzKtpWwvP72Kw1vE4WxM8WvE2aOrYPE0xzcbk3d3dv3VRvnmSunhWawjDRTOT5DN7du6p1O7u+Pi9U/wCYNW7Q9UYXRujM1z3GV00xhbNVVqmqf+suzG6iiPDNW6GIeDpk2N1RtiyWaq7ty1gr32RxNc1TO6Lc8aJn46+JHyvox2J2n7dMyw9FWHxWMwdFe+3TbtdRwVif501fa792/lmZq3b4juNYbENluC2Z6frsxcpxec4vdVjMXEbondzUUb+WKI3z4Zmd89qIDp7a/ej1f+LL/mSyxwMvfZxf4qvektNT7a/ej1f+LL/mSyxwMvfZxf4qvektA2489OEb79mqvw9HoqHoWxjwutAZlgda3tW4PC3b2U5hbt9Xu26ZmLF2imKN1W7miYppmJnt74BsnCfwSz/Up/Y/VjXZ9wjtXTiNP6fxOCyrFRXfsYOcVct3Oq1UTVTTvndXETVu7e75GygZG4a2lPY+cZNqnD291vF0TgsTMRydUo31UTPhmmao/sQrjaXtIq1Vsx0Jp+blVV/LLNfsyJ7dVE9Tsz8fU4mZ/rNibc9KxrDZfnmW0UcfF0WfZWF7vVbfuoiPj3TT/aYe2L6W68dpmRZTco4+FqvxexMbuTqNv3dcT8cRxfjqgG2tgOlutHZVkmBu2+JjMRb9mYnfG6eqXPdbp8MU8Wn+ys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JiJjdPLDnzkmUzd6rOWYHqu/fx/Y9G/wDLudAAiIiIiIiIjkiIAAAAJiJiYmImJ5JiQB8eFyvL8Jem7hcDhbN2eeu3Zppn8sQ+wVLwjMHrjF6byydnVWYU423iZqxPsK/FqubfEnn3zG+N+7kjeD9eElrezo7ZrmFq3iKaM2zS3Vg8Jbifde6jdXXHbiKaZnl7s091WPAp0nVawudarxNrdN6YwGFqmOemJiq5MeCZ4kb/AOjKD6d2E7RdcZ/bxetbmKwWGmYi9jMxxPVr80x/Fop40zv7m/dH7GyNM5HgNNZBgcmyizFnA4O3Fq1Rzzu7czPbmZ3zM9uZkH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//Z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1560" y="2458974"/>
            <a:ext cx="22411944" cy="871575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Distribution by Payment Mode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 Dominance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leads in both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 sales (667,417.75)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average order value (272.08)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indicating a preference for larger transactions.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Online vs. Cards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Online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has higher total sales (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553,993.46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but the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lowest average order value (256.00)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while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Cards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have fewer transactions but a higher average value (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268.22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36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QEBAAMBAQEAAAAAAAAAAAQHCAUGCQMCAf/EAFIQAQAABQAFBAsOBQMDBAIBBQABAgMEBQYRFVSTBxJ0kggTFBYhNTdVc7KzGDEzNFdydZSWsbTR0tMiNkFWlRcyUSNCYSRDUoFikXFEg6HBw//EABwBAQEAAgMBAQAAAAAAAAAAAAABAgQDBwgGBf/EAEARAQABAgIECQoGAwACAwEBAAABAhESIQMEMVEFBgcTMjVzstEWM0FSU2FxcpLBFRdUgbHwFJGhIqJC0uIlQ//aAAwDAQACEQMRAD8A+q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4rVqVvSnr16slOlTljPPPPNCEsssIa4xjGPvQhB6HV5e+R6jUmpT6e46MZIxhGMvPmh/wDUYS6o/wD0i7JO4r23InpLUt6s1OaMltTjGWOqMZZrqlLND/8AiMsYwj/4i4LdgcUeJ+r8YNVr1rWNJVTarDEU29ERN5vE73DpNJNE2h3/AP6/8jn9+WHVqfpP9f8Akc/vyw6tT9LgAfWflnwb7Wv/ANf/AKuPn53PpLovppoppra1bzRXPWmSpUJoSVY0Z9c1OMfe50sfDDXqjq1w8OqLzbjHsP7ivT5UbqhJVmlp1sRW7ZJCPgm1VKcYa4f+P/8AcW49lFoPoVpRyMaZZjSXQ/CZa/w+jmSrY66vsfSr1rOp2iaPOozzyxmpx1yyx1yxhHXLD/h1nxm4Go4C4QnVNHVNVNomJnbnvc+jqxxdro580Mt5dErrRbkz5DdDtCtFMnmdFrfSLOZirg4TUo0pISUqcsbe2qW81erPUnmjz5qsISQlmjqmjNCD1vlR5T+VfL6H3OGx+kOL0f0j0R5QcNo/lruxtLmNDIyV69rPRq0pZbmSejTmkrw7bQmnqc6HOkhU1R5759m6nRwzOHjl46PwytnHKS28LyNj2+XuiFCM3NhV7Xr53M538PO1atfg1sT5YeWbS/k7pVcbidLtGL7P4bCRyeRxtvoflspUuZpYRjGaeFnWm2XRm5uqSpXjWhHnTR16qced/uhOkVDS7sjrDSu2oRo0szyWWV/JSjNrjJCre8+EsY6oa9XO1a9UAbuMI5fNGr+fTXB6a6SclVblO0Ex+MuLa+0ft6NO9rWV3NPCaS/p2FaMKd3NzIRpaoa6skJoxkhHnTQV5PlV0NwXJ9onHkj0wwuNx+Zmq0sPQrYDJZu5qU6XOjPQt8XbT07r/px1yzQ1yy0ISQljJCGqEoa/e5nD4y6srHJZaztLnJ1Y0LKjXry057qrCSM8ZKcsY655oSyzTRhLrjqljH3oLXLVrymXvKpdchWlmYsqVpkKWmuYx17JSt69CnGtbWV9RnnlpV4Qq0oTczndrqQ50mvmxjGMIxeQ0d7JXlA0oyGG0gweiN9fYHMZmWw2PR0HzfdFCxmrRowvY5eMvcU/N1QqzU4SQlhJGMsKsYy86IdKjFuTXlk0g0t5SsxohpPmdG8FeWV5d0aGiN3jrm1zMbSnPPLRvadxVrdrvKVSWlGf/o0ISyyzwhGpGMmqbaQeE0q000U0HsJMnpbnrPF29SftdOe4qao1Jvf1Sw9+aOrw+CEXqXujeRL5Q8d1Kv6XOvZyXFeblAwFpNVmjRp4ftkkmvwSzTV6kJowh/zGEkv/AOoObna/F/k/1PhTg7Ra5rGlqiquL2i1oz98S+I4U40axqWt16voqItTlnfxh9G/dG8iXyh47qVf0v8AZOyL5E554SS8oeNhGaOqGuFSEP8A9xl1QfOMfs/lhwb7bSf+v/1fn+WWuezp/wC+L6u2l3aX9rSvrG6pXNtXkhUpVqM8J5KkkYa4TSzQ8EYRh/WD9mMdiLc3FzyJYyWvWnqQoXd1Sp86OvmydtjGEsP/ABrjFm3ZVaW6H6U6eU+TXMco+A0YraHYKrpTaz5LMUbOFXOTR1Y6TVPPLz+ZCSrUjDw/75Ix9+Gvp3hPU/w7XdLql74KppvvtNn32p6x/l6vRp7WxRE/7dYDFtEeXyrpNX5NtIJaeOk0R0/wdxU7r/ihVtMvRkhVmoTTRm5vMjTkuYf7dfOox/i1R1PWa/ZH6aXNlo1b2uMoWV3pjDJ5nH3lHRXKZuW0wtCtJTtpqlnZTRrVataWpTm5/PpU5YTe9GOqWbRbLo8c7U+XTlfyOL0Ex9volj8RnNJ9Kb7Ry5r5rDX9pRnoUbatVkyFC0rTUq8kk8Kcs3aqkdf+6Tn/APuQ/vlk5fNKeTGXJRxuk+jWYvtFcbQvc1ibPRLLX09Xwc6pGrdW1WeliufLCeNOW4hV8EITRmjLGOoOhhknf9yk6daaZnAcmdTRvF4/Rqzsqt5c5qwr3k99dXVKFaShSlpV6PaJJacZedVm7Zrmn8En8Med6Ladkxpnk9FNA6OybbH6SaW2WRyV9c2ejWTz9tYUbW57TzZLOyj2+pGeaaSHPmqU5JdUYx1xjLJEOlR6JyMab6Uae6HTZXTDRq6w2Ttb64sZ+3Y26x8l7JTm1SXdK3upYVqVOpLGE0JJ9cZY86XnTaudHG7DG6LcnvKLfVeX3kxmrZLK6SVbvA8pULeF3ShJUrydyWtS6lj3RjZpOfJQlpx5tCaEk2qaMJpoRDp9Ha5nD31/e4qxytncXuNjThe21KvLPVtozy86SFSSEdcnOl8MOdCGuHhgwblf7IrL8n2dydfAZvB5fH6PXVnQyuItdGspe1aUlWpJLU7dlaE0bSyrQhPGaWjWpxjqlljGb/qQ5vislylR5LNPeW/Sy2xdTJXdTJaLY+yt5KVWpz69zby0qcYyUZJ6s0sIz86Mskk082rVLDXGAOmhztacuvK/b4vTCSTQO/0oucRiKORxORt9Bs1gqNetPVhSqW01pec+rWnpwjCt/wBGeMZ5OdLCWSMNcdM5GtPKfKFotNm6enmi2lsIVub3ZgLOrZSUtcss3aa9rWrVqlCrLr8Ms88JvDDXLL7wPfQAAAAAAAAAAAAAAAAAAAAAAAAAAAAAAAAAAAAAAAAAAAAAAAAAAAAAAAAAAAAAAAAAAAAAAAAAAAAAAAAAAAAAAAAAAAAAAAAAAAAAAAAAAAAAAAAAAAAAAAAAAAAAAAAAAAAAAAAAAAAAAAAAAAAAAAAAAAAAAAAAAAAAAAAAAAAAAAAAAAAAAAAAAAAAAAAAAAAAAAAAAAAAAAAAAAAAAAAAAAAAAAAAAAAAAAAAAAeg8u+jmX0s5J9IMFgrWNzfVqdGrSoy/wC6p2qvTqTSy/8AM0ZZI6of1jqg4EqWF9RqTUa1nXkqSTRlmlmpxhGWMPfhGH9IvpyPtOLXHGvi7q9erczFdNVWLbaYm0RPom+yHFXo8c3fMTuW63ar1Inct1u1XqRfTsfSfmjP6X/3/wDww5j3uROxA0Uz0dNb3Sqrjq1LGUMfUtu6KkkZZalWeeSMJJYx/wB0YQljGOr3vBr9+DqLTLRbH6caJZnQ3LVrilZZywr4+4qW80stWWnVkjJNGSM0IwhNqmjq1wjDX/SLzI+B4f4Zr4e12dcrpw5RERe+Ue/K/wDpzUU4Is9CzfI9iMlNo/kMPpJndHc3o1YxxdlmcZPbxuZrOMssJ6FWS4o1aFWSaMkk38VKMZZpYRljL4dcl9yD6JZDQe80MuMrmo18hlKOdus52+lHI1cnSq06kl3GaNONHnwmpU4QkhS7VCWWEsJISwhCGkD8VkyfN9jzis9cZqvc8oumVvLpTjaON0jp2tWyowzEKVKalLWqzS23PpVOZPqj3PNSljzYQjLGGuEfP6J8kOjWh2fxukeMvsnVucXozb6KUZK9WnNJNaUZ4TyzzQlkhGNWMYeGMIwl1f8AbB7yA9X0s0LymkV5QyGG5RtKNFa9Ol2mpsmazq068mvXDnUry3r05ZoRjH+OSWWaMI6poxhCWEPVJex40WxsMBcaIaS6RaMZLR+je0KeSx9W2q3F3Jd1Jat12/uqhWpzRqVZYVIzSySzQm182MsPA1MBlujHY66EaJ2+jNrjMpnqkmiufyGkdlG5u5K09S5vJa0KstWeaTnTyQ7on1eGE+uEIzTTeHXfotyM2OheR1aOac6V2mj0t7UyFLRqW4t9n0q08/bJoST9p7qhTjUjGftXb+164xl5vMjzWhgPQbfkis5tM8dplnNNNJc7NhK1zcYbH5Cpa9zY2pXljJPNJNSoSV6mqnNNJCFarUhCE3/MIRh78AOQuzc0Q0hudIcJphaYyvcYyTH9w1a1KSM0KNWWrPPCE+r/AGwjCfwRj7+qLl/uO73Wt1Ivq6Ox+BOULScEajo9Sq1eK8GUTitle+zDL5LhHirTr2s1axGlw4vRa/3h8ou47vda3Ui/2Swvqk8tOnZ15ppowhLLCnGMYx/4g+rg/V/NSr9J/wC//wCGl5FR7f8A9f8A9Mp7GHRfNaJ8j2Jx+fsalnd16te7jb1ZebUpyT1IxkhND+kYy6o6vfhrhCOqOuD3DRHQDEaHZXSXN2V5fXl9pVk9p31e7nkmmhNClJSp0pOZLLCFOSSnLCWEdcffjGMYx1vZh1dr+uV8Ia1pNbri011TVaPRebvs9V0FOq6GjQU5xTER/plOU7HDQfK6GZnQWrlc7Rx2Wz1fSGlNRuKUKuOuK0/Pq07WaNOMKdKaM1WEZYwmjqrVIa/D4PO6VckWC0hraP5HEZfLaLZbRajPa4rJYWahLVoW08kslS3jTr0qtCpSmhJT/hnpzaoySxl5sYa3vI1HO9Ir8lOLv7nRHIZjSPPZK/0PyFbKW93dXFKNS7uKtGpRnjWhLThJCXm1powkpS05ZYwhCWEJYc163pn2N2jOmk2l1rW000sxWI06hzs7icbcWtO3ua/aZaMK0J56E1eSbm06euWWrCnNzNU0k0IzQm1sBgfKDgNGtDNKbnKYytytYq+vcRb2l3JonhZshbaQ06MsZKdOrPJbV5bavLLDtfbedaz82pDVU1Swmk/bky7HytYclfJ7Y5jKZfRLTDRKyryUL7DXNGpXtJLmeM9a0n7fJWoV5PDJCbnyT/xU4TSzQj4Y7sA8bo9hqmBxVHG1s1ksvWkjNNVvchVlnr155o65ppuZLLTl1xj4JackkksPBLLLCEIPS85yLW2k11Ut9I+ULS7J6OVbyS+n0bua1pNYzTyVIVZZI1e5+7JqcKsITwkjcRl8EJNXa/4GjAMe0n7GXRbSm30jxFxprpdY4DSjI7YvcLZXNrTtYX0Zqc81aWeNvGv/ABTUoTRpzVZqWuMf4Pe1eczXIRoRpBU0xqZaplKsdNJ7Ctd8y5hSmtK9lJCW3rW00ksJqc8s0ss+uMZv4pYeDVrhHRQHpdhydZa1xGQsL/lX00yd9eS05KOUuKtlSuLKEkedL2qnQtqdvGPO1xjGpRnjPCPNn50mqWH76BcnGO0ErZnIy5vK5vL6Q3Ml1lMpk40IV7menTlpU4Rkt6VKjJCWSWWWHMpy69WuOuPhe2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X9KtM7HRWpj7KbHX+TyWWqzUbHH2Ekka1eMkvOnjCNSaSnJLLL4YzTzyw96GvXGEIh7APG4HL1s1YxurnCZHE1pKk1Kpa38kkKskYf151OeenPCMIwjCaSeaH9NeuEYQ8Zp9pl3j4i0yuze7e6snZ47tfbu183t9aWnz9fNjr5vO16tXh1atcPfLD2UAAAAAAAAAAAAAAAAAAAAAAAAAAAAAAAAAAAAAAAAAAAAAAAAAAAAAAAAAAAAAAAAAAAAAAAAAAAAAAAAAAAAAAAAAAAAAAAAAAAAAAAAAAAAAAAAAAAAAAAAAAAAAAAAAAAAAAAAAAAAAAAAAAAAAAAAAAAAAAAAAAAAAAAAAAAAAAAAAAAAAAAAAAAAAAAAAAAAAAAAAAAAAAAAAAAAAAAAAAAAAAAAAAAAAAAAAAAAAAAAAAAAAAAAAAAAAAAAAAAAAAAAAB6BytWOhtxQxN7pLplU0RyFjcT1sRm5a0tGW2r83VNJNPUhGjGWeXwRpVP98IRhD3oxh7+LGQ5+yXKLlcnoHQsNMKGjeXsrjSKGGp6S5GlNTwd1bySc+F9Vown5tSWMZZpISc+FKarCEYTQhCD1LHXMkNEs/iLG7sK+MsOUPDRsdnWc9pZwkqVLeeaNvRmqVOZSmmjGaXmzRljzudL4JoOrhYqslnMWcw9LSLSrS3H6Yab6OYHSPbMYYepkcJVr5mlawmljazY2rC6kmjL4I6paVOP8fP53OjGLz+QqYnRjljlvK1XR3S/J5XJ2lt3PVjGlpBhpuZJLz6EuqaM9pCWE9SaEIU5dU82uaaEYt+DEWAGK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w5T6WlmEte36O8pekVLL5u9lscPjpbbGzW8teprjDXz7Sap2qnLCaeaMZ4x5ssfDrjBYi408ZlWvdMdI9M73QDFabXmJho3h7Wvd5GhZWtSve3lfnwljNLVpzSS04QpxmjLJLLGMZ9UJpYQ1R8DojyjaV8qF1gNGrTM1NH7nZNzkszeWFtRnqT1aVzNay06UK8tSSWSM8k88YxlmjqhLCEYa4xMKXbWPQ+TzTfIZHQvLZDSerLcX+jF7f46/r0qUKcLiNrNH/qwkhGMIRmk5sYwh4OdGOqEIeB6njtMtOrDC6Fco2X0lnurLS3IWtteYaNpQlt7Olea+0RoTyywrc6SPMhNGeeeE2uaOqXwamEu2gYfe6fabVdC8pyy2eklSljcblatOlgu46Ebetj6Nz2ieM88Ze3dumhCapCMKkJYRhLDmRhr11ZPTDTjOYnTfTrRzSepjrTQ+7r21jjO46FShfdySSz143E08sav8cYzSy9rnp82EIR8Mda4S7ZhFhMpSzmFx+at5Yy0sha0rqSWPvwlqSQmhCP8A9RWsVAAAAAAAAAAAAAAAAAAAAAAAAAAAAAAAAAAAAAAAAAAAAAAAAAAAAAAAAAAAAAAAAAAAAAAAAAAAAAAAAAAAAAAAAAAAAAAAAAAAAAAAAAAAAAAAAAAAAAAAAAAAAAAAAAAAAAAAAAAAAAAAAAAAAAAAAAAAAAAAAAAAAAAAAAAAAAAAAAAAAAAAAAAAAAAAAAAAAAAAAAAAAAAAAAAAAAAAAAAAAAAAAAAAAAAAAAAAAAAAAAAAAAAAAAAAAAAAAAAAAHqOR0RyWU5TsRpdeV7abFYTGXFK0oc6btsL2tPLCepGHN5vNhSl5sI69euaPge3APQM1opplitOL7TfQWXDXU+ZxtKxvbTKXNW2lp1aM00aNeSenTqc/wAFSaWaSMJdeqGqeHvPC4jkn0i0Bu8Bm9CrrHZS/sMXWxWSo5OvUtKd5LUrRrxrSVJJKsZJoVozfwxlmhGWbVrhGGuOsi3SzM9HNG9INGo2GhNzQpX1HSHauV0lv5bep2mWrWjDVSozRjql1zVdUIT64xkpxjqhGPgjwfJnprLYaK6G6RXmIm0f0PvKd1QvLa4rRu8hC31wtZKlGaSElHVCMIzxhUqa4yQhCEIR8GsBcsyGfko0vhg8hyaUbrEd6GRy099NexuKst/Stalbt89rLQhT7XGPP1yQqdthqlm18yMYao/tkuTPTW3o6W6K6N3eGho/pldVLqtdXNerJd46NeWElzLToy04yVtcJdckY1KeqM0dfOhDw6wLiksnx9jb4ywtsbaQjChaUZKFOEY64wkllhLDXH+vgg/GvSmrZKWnG4rSS9ojNqknjLDXzvf/AP8AK5JHxrL0ePrQKSTZ8u93fGibPl3u740VYmKS0JNny73d8aJs+Xe7vjRVhiktCTZ8u93fGibPl3u640VYYpLQk2fLvd3xomz5d7u+NFWGKS0JNny73d8aJs+Xe7vjRVhiktCTZ8u93fGibPl3u640VYYpLQk2fLvd3xomz5d7u+NFWGKS0JNny73d8aJs+Xe7vjRVhiktCTZ8u93fGibPl3u640VYYpLQk2fLvd3xomz5d7u+NFWGKS0JNny73d8aJs+Xe7vjRVhiktCTZ8u93fGibPl3u740VYYpLQk2fLvd3xomz5d7u+NFWGKS0JNny73d8aJs+Xe7vjRVhiktCTZ8u93fGibPl3u740VYYpLQk2fLvd3xomz5d7u+NFWGKS0JNny73d8aJs+Xe7vjRVhiktCTZ8u93fGibPl3u740VYYpLQk2fLvd3xomz5d7u+NFWGKS0JNny73d8aJs+Xe7vjRVhiktCTZ8u93fGibPl3u740VYYpLQk2fLvd3xomz5d7u+NFWGKS0JNny73d8aJs+Xe7vjRVhiktCTZ8u93fGibPl3u740VYYpLQk2fLvd3xomz5d7u+NFWGKS0JNny73d8aJs+Xe7vjRVhiktCTZ8u93XGibPl3u740VYYpLQk2fLvd3xomz5d7u+NFWGKS0JNny73d8aJs+Xe7vjRVhiktCTZ8u93fGibPl3u740VYYpLQk2fLvd3xomz5d7u+NFWGKS0JNny73d8aJs+Xe7vjRVhiktCTZ8u93XGibPl3u740VYYpLQk2fLvd3xomz5d7u+NFWGKS0JNny73d8aJs+Xe7vjRVhiktCTZ8u93fGibPl3u740VYYpLQk2fLvd3xomz5d7u+NFWGKS0JNny73d8aJs+Xe7vjRVhiktCTZ8u93fGibPl3u740VYYpLQk2fLvd3xomz5d7u+NFWGKS0JNny73d8aJs+Xe7vjRVhiktDxl7axo06c0l5dQjNWpyR/60fejNCEVGz5d7u+NEyXwVHpFH14K2UzNktmk2fLvd3xomz5d7u+NFWMcUraEmz5d7u+NE2fLvd3xoqwxSWhJs+Xe7vjRNny73d8aKsMUloSbPl3u740TZ8u93fGirDFJaEmz5d7u+NE2fLvd3xoqwxSWhJs+Xe7vjRNny73d8aKsMUloSbPl3u740TZ8u93fGirDFJaEmz5d7u+NE2fLvd1xoqwxSWhJs+Xe7vjRNny73d8aKsMUloSbPl3u740TZ8u93fGirDFJaEmz5d7u+NE2fLvd3xoqwxSWhJs+Xe7vjRNny73d8aKsMUloSbPl3u740TZ8u93fGirDFJaEmz5d7uuNE2fLvd3xoqwxSWhJs+Xe7vjRNny73d8aKsMUloSbPl3u740TZ8u93fGirDFJaEmz5d7u+NE2fLvd3xoqwxSWhJs+Xe7vjRNny73d8aKsMUloSbPl3u740TZ8u93fGirDFJaEmz5d7u+NE2fLvd3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4zH2sbixoVql5dRmnkhNH/AK0ffUbPl3u640TE+LLX0Uv3K2VVU3lIiLJNny73dcaJs+Xe7rjRVjHFK2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Nny73dcaKsMUloSbPl3u640TZ8u93XGirDFJaEmz5d7uuNE2fLvd1xoqwxSWhJs+Xe7rjRfzZSzU7m6oxq1J5ZJpObz5ozRhrlWpLb47efOk9VbzMSWsrAYqAAAAAAAAAAAAAAAAJI+NZejx9aCtJHxrL0ePrQWElWAigAAAAAAAAAAAAAAAAAAAAAAAAAAAAAAAAAAAAAAAAAAAAAAAAAAAAAAAAAAAAAAAAAAAAAAAAAAAAAAAJMl8FR6RR9eCtJkvgqPSKPrwVsp2QnpAGKgAAAAAAAAAAAAAAAAAAAAAAAAAAAAAAAAAAAAAAAAAAAAAAAAAAAAAAAAAAAAAAAAAAAAAAAAAAAAAAAJMT4stfRS/crSYnxZa+il+5WtW2UjYAIoAAAAAAAAAAAAAAAAAAAAAAAAAAAAAAAAAAAAAAAAAAAAAAAAAAAAAAAAAAAAAAAAAAAAAAAAAAAAAAktvj1586T1VaS2+O3nzpPVgsbJSVYCKAAAAAAAAAAAAAAAAJI+NZejx9aCtJHxrL0ePrQWElWAigAAAAAAAAAAAAAAAAAAAAAAAAAAAAAAAAAAAAAAAAAAAAAAAAAAAAAAAAAAAAAAAAAAAAAAAAAAAAAAAJMl8FR6RR9eCtJkvgqPSKPrwVsp2QnpAGKgAAAAAAAAAAAAAAAAAAAAAAAAAAAAAAAAAAAAAAAAAAAAAAAAAAAAAAAAAAAAAAAAAAAAAAAAAAAAAAAJMT4stfRS/crSYnxZa+il+5WtW2UjYAIoAAAAAAAAAAAAAAAAAAAAAAAAAAAAAAAAAAAAAAAAAAAAAAAAAAAAAAAAAAAAAAAAAAAAAAAAAAAAAAktvj1586T1VaS2+O3nzpPVWNkpKsBFAAAAAAAAAAAAAAAAEkfGsvR4+tBWkj41l6PH1oLCSrARQAAAAAAAAAAAAAAAAAAAAAAAAAAAAAAAAAAAAAAAAAAAAAAAAAAAAAAAAAAAAAAAAAAAAAAAAAAAAAAAEmS+Co9Io+vBWkyXwVHpFH14K2U7IT0gDFQAAAAAAAAAAAAAAAAAAAAAAAAAAAAAAAAAAAAAAAAAAAAAAAAAAAAAAAAAAAAAAAAAAAAAAAAAAAAAAAEmJ8WWvopfuVpMT4stfRS/crWrbKRsAEUAAAAAAAAAAAAAAAAAAAAAAAAAAAAAAAAAAAAAAAAAAAAAAAAAAAAAAAAAAAAAAAAAAAAAAAAAAAAAASW3x68+dJ6qtJbfHrz50nqrGyUlWAigAAAAAAAAAAAAAAACSPjWXo8fWgrSR8ay9Hj60FhJVgIoAAAAAAAAAAAAAAAAAAAAAAAAAAAAAAAAAAAAAAAAAAAAAAAAAAAAAAAAAAAAAAAAAAAAAAAAAAAAAAACTJfBUekUfXgrSZL4Kj0ij68FbKdkJ6QBioAAAAAAAAAAAAAAAAAAAAAAAAAAAAAAAAAAAAAAAAAAAAAAAAAAAAAAAAAAAAAAAAAAAAAAAAAAAAAAACTE+LLX0Uv3K0mJ8WWvopfuVrVtlI2ACKAAAAAAAAAAAAAAAAAAAAAAAAAAAAAAAAAAAAAAAAAAAAAAAAAAAAAAAAAAAAAAAAAAAAAAAAAAAAAAJLb49efOk9VWktvj1586T1VjZKSrARQAAAAAAAAAAAAAAABJHxrL0ePrQVpI+NZejx9aCwkqwEUAAAAAAAAAAAAAAAAAAAAAAAAAAAAAAAAAAAAAAAAAAAAAAAAAAAAAAAAAAAAAAAAAAAAAAAAAAAAAAABJkvgqPSKPrwVpMl8FR6RR9eCtlOyE9IAxUAAAAAAAAAAAAAAAAAAAAAAAAAAAAAAAAAAAAAAAAAAAAAAAAAAAAAAAAAAAAAAAAAAAAAAAAAAAAAAABJifFlr6KX7laTE+LLX0Uv3K1q2ykbABFAAAAAAAAAAAAAAAAAAAAAAAAAAAAAAAAAAAAAAAAAAAAAAAAAAAAAAAAAAAAAAAAAAAAAAAAAAAAAAElt8evPnSeqrSW3x68+dJ6qxslJVgIoAAAAAAAAAAAAAAAAkj41l6PH1oK0kfGsvR4+tBYSVYCKAAAAM95fNJc5ohyW5bSDRy/msshaz20KVaWSWaMvOrySzeCaEYR1yzRh4YNCZV2UHkUzvpLT8TTfq8BaOjS8Kato9JF4muiJic4mMUZSxryply77o/lq/vmt9Ut/wBs90fy1f3zW+qW/wC2zYeifwPgv9No/op8Gnjq3tJ90fy1f3zW+qW/7Z7o/lq/vmt9Ut/22bB+B8F/ptH9FPgY6t7SfdH8tX981vqlv+2e6P5av75rfVLf9tmwfgfBf6bR/RT4GOre0n3R/LV/fNb6pb/tnuj+Wr++a31S3/bZsH4HwX+m0f0U+Bjq3tJ90fy1f3zW+qW/7Z7o/lq/vmt9Ut/22bB+B8F/ptH9FPgY6t7SfdH8tX981vqlv+2e6P5av75rfVLf9tmwfgfBf6bR/RT4GOre0n3R/LV/fNb6pb/tnuj+Wr++a31S3/bZsH4HwX+m0f0U+Bjq3tJ90fy1f3zW+qW/7Z7o/lq/vmt9Ut/22bB+B8F/ptH9FPgY6t7SfdH8tX981vqlv+2e6P5av75rfVLf9tmwfgfBf6bR/RT4GOre0n3R/LV/fNb6pb/tnuj+Wr++a31S3/bZsH4HwX+m0f0U+Bjq3tJ90fy1f3zW+qW/7Z7o/lq/vmt9Ut/22bB+B8F/ptH9FPgY6t7SfdH8tX981vqlv+2e6P5av75rfVLf9tmwfgfBf6bR/RT4GOre0n3R/LV/fNb6pb/tnuj+Wr++a31S3/bZsH4HwX+m0f0U+Bjq3tJ90fy1f3zW+qW/7Z7o/lq/vmt9Ut/22bB+B8F/ptH9FPgY6t7o/sf+WblM0y5T8dgdJdKat7YVqNxPPRmt6MkJoy0poy+GWSEfBGEP6usXDPYs+WbFdHu/YzO5nTXKBqug1PhSnR6vRFFOCJtTERF71eiGzoZmacwB8M5QAAAAAAAAAAAAAAAAAAAAAAAAAAAAAAAAAAAAAAAAAEmS+Co9Io+vBWkyXwVHpFH14K2U7IT0gDFQAAAAAAAAAAAAAAAAAAAAAAAAAAAAAAAAAAAAAAAAAAAAAAAAAAAAAAAAAAAAAAAAAAAAAAAAAAAAAAAEmJ8WWvopfuVpMT4stfRS/crWrbKRsAEUAAAAAAAAAAAAAAAAAAAAAAAAAAAAAAAAAAAAAAAAAAAAAAAAAAAAAAAAAAAAAAAAAAAAAAAAAAAAAASW3x68+dJ6qtJbfHrz50nqrGyUlWAigAAAAAAADDdINNKmc0y0tkymJ02v8HodNJbTUdHL2ayloxjSlq1bitPJcUatebVNzZackZ+bLJGMZdc8Ix3J6Dm+TfN18jnq+i+l1DE2elMksMrQr4zuqeE8KcKU1S3n7bJClPNThLCPPlqS65YR5vvwjlTkkvB0LqjypadZHB2ukuYoaPYfBWNzZT4vKV7Se4q3cJ5pa81SnNLPPzZJJebLPGMuuM0ZpYx9713QHSfSDlSyWj+iekmYylChYYS6v8hVsL2pZVb+4p3k9pTmmqUIyTwlhCSaeMssZYRmmhrhGENT3mpyVXuEyNvlOTnSWhgasmHo4OvJeY+N9TqUKOvtFSWEKtOMtWTnTQ50YzSxhHwyx1Pzocj/AHuT4G+0Az8mKyOEsKuMnq39l3bSvbepN2yfttOSpSjz+2/9SE0s0sNcZoRhGEdULeB/nJtpTlaWgefqZq5uMjX0TyGSx8tzXmhGrdUraaMac082qHOm5nNljN78YyxjHwxi9Qx97pDh9GOT7lNn0kzV5k9JclY0svbVb+rUtK1G+/7KdtNGNKl2uMZObGnLLHVLHXGbXHX7vg9Cc1oxc4fRvH3VS5wtWTI3ukN5UlowmyF5XjLqhGX/AHSQjNPUm/g8EISSyxjH+suD5Ib7HS4HC5XSyTI6N6K3PdeJsNn9ruITyc6FCFev2yMKsKUJo6ubTpxjGEsZox1aorwPSLvNaQXnJrl+W6lpFmaWWsctXrWlnTyFWFlCzo3caHc01tCPaZ+dTlmjGeMkZ+dNrhNDVDVZf3ud0s0e5Q+UGlpLmsbfaMX13b4Wha5CrStqEtlTln/6lCWPa60ak/O53bZZ/wCGMIQ1antFTkbuZ6N5oxJpVJDQ7IZWOVuMVNj9dzGaapCtPQlue2aoUZqsOdGEaUZ9UYywnh78P0y3JFkLqrpDjcRpbLj9HtLa/dOWsI4/ttfnzQhLX7nr9shClCrLLCEYTU6mqOuMurX4F4LPeNHcnPmtH8ZmalGNGe/s6N1NTj78kZ5ITRl/+tep+0fGsvR4+tB+1rbULK2pWdrSlpUaEktKnJL70sssNUIQ/wD4hBJcWttc5SWFxQkqQhbxj/FDX/3Q/NKSXkBJsnGbjR6kDZOM3Gj1IGRmrEmycZuNHqQNk4zcaPUgZGasSbJxm40epA2TjNxo9SBkZq2VdlB5FM76S0/E02lbJxm40epBlvZNY+xocjGcq0bWlJPCpaappZdUYf8Aqab9fi/b8W1XtKO9DGu+GXDgD000gAAAAAAAAAAAAAAAAAAAAAAAAAGtdiz5ZsV0e79jM7mcLdi9RpXHLHiqVenLPJG3utcs0NcPgZnb2ycZuNHqQdG8pFvxei/s6e9U2tDfCrEmycZuNHqQNk4zcaPUg+Aycu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ZkvgqPSKPrwVvFX+Mx9OnSjJZ0pYxr0pY6pYe9GeEIwVbJxm40epBZtaEzurEmycZuNHqQNk4zcaPUgmS5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YnxZa+il+5W8VjMZj6uPt6lSzpTTTU5YxjGWGuMdSrZOM3Gj1ILVa8pF7KxJsnGbjR6kDZOM3Gj1IJku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sSbJxm40epA2TjNxo9SBkZqxJsnGbjR6kDZOM3Gj1IGRmrEmycZuNHqQNk4zcaPUgZGatJbfHrz50nqmycZuNHqQfxYUaVvdXdKhTlkkhNJqllhqh/tItabGa4BioAAAAAAAAAAAAAAAAkj41l6PH1oK0kfGsvR4+tBYSVYCKAAAAMq7KDyKZ30lp+JptVZV2UHkUzvpLT8TTfscXuttV7SjvQxr6MuFAHptogAAAAAAAAAAAAAAAAAAAAAAAAANa7FnyzYro937GZ3M4Z7FnyzYro937GZ3M6M5SOt6Ozp71Ta0PRAHX7mAAAAAAAAAAAAAAAAAAAAAAAAAAAAAAAAAAAAAAAAAASZL4Kj0ij68FaTJfBUekUfXgrZTshPSAMVAAAAAAAAAAAAAAAAAAAAAAAAAAAAAAAAAAAAAAAAAAAAAAAAAAAAAAAAAAAAAAAAAAAAAAAAAAAAAAAASYnxZa+il+5WkxPiy19FL9ytatspGwARQAAAAAAAAAAAAAAAAAAAAAAAAAAAAAAAAAAAAAAAAAAAAAAAAAAAAAAAAAAAAAAAAAAAAAAAAAAAAABJbfHrz50nqq0lt8evPnSeqsbJSVYCKAAAAAAAAAAAAAAAAJI+NZejx9aCtJHxrL0ePrQWElWAigAAADKuyg8imd9JafiabVWVdlB5FM76S0/E037HF7rbVe0o70Ma+jLhQB6baIAAAAAAAAAAAAAAAAAAAAAAAAADWuxZ8s2K6Pd+xmdzOGexZ8s2K6Pd+xmdzOjOUjrejs6e9U2tD0QB1+5gAAAAAAAAAAAAAAAAAAAAAAAAAAAAAAAAAAAAAAAAAEmS+Co9Io+vBWkyXwVHpFH14K2U7IT0gDFQAAAAAAAAAAAAAAAAAAAAAAAAAAAAAAAAAAAAAAAAAAAAAAAAAAAAAAAAAAAAAAAAAAAAAAAAAAAAAAAEmJ8WWvopfuVpMT4stfRS/crWrbKRsAEUAAAAAAAAAAAAAAAAAAAAAAAAAAAAAAAAAAAAAAAAAAAAAAAAAAAAAAAAAAAAAAAAAAAAAAAAAAAAAASW3x68+dJ6qtJbfHrz50nqrGyUlWAigAAAAAAAAAAAAAAACSPjWXo8fWgrSR8ay9Hj60FhJVgIoAAAAyrsoPIpnfSWn4mm1VlXZQeRTO+ktPxNN+xxe621XtKO9DGvoy4UAem2iAAAAAAAAAAAAAAAAAAAAAAAAAA1rsWfLNiuj3fsZnczhnsWfLNiuj3fsZnczozlI63o7OnvVNrQ9EAdfuYAAAAAAAAAAAAAAAAAAAAAAAAAAAAAAAAAAAAAAAAABJkvgqPSKPrwVpMl8FR6RR9eCtlOyE9IAxUAAAAAAAAAAAAAAAAAAAAAAAAAAAAAAAAAAAAAAAAAAAAAAAAAAAAAAAAAAAAAAAAAAAAAAAAAAAAAAABJifFlr6KX7laTE+LLX0Uv3K1q2ykbABFAAAAAAAAAAAAAAAAAAAAAAAAAAAAAAAAAAAAAAAAAAAAAAAAAAAAAAAAAAAAAAAAAAAAAAAAAAAAAAElt8evPnSeqrSW3x68+dJ6qxslJVgIoAAAAAAAAAAAAAAAAkj41l6PH1oK0kfGsvR4+tBYSVYCKAAAAMq7KDyKZ30lp+JptVZV2UHkUzvpLT8TTfscXuttV7SjvQxr6MuFAHptogAAAAAAAAAAAAAAAAAAAAAAAAANa7FnyzYro937GZ3M4Z7FnyzYro937GZ3M6M5SOt6Ozp71Ta0PRAHX7mAAAAAAAAAAAAAAAAAAAAAAAAAAAAAAAAAAAAAAAAAASZL4Kj0ij68FaTJfBUekUfXgrZTshPSAMVAAAAAAAAAAAAAAAAAAAAAAAAAAAAAAAAAAAAAAAAAAAAAAAAAAAAAAAAAAAAAAAAAAAAAAAAAAAAAAAASYnxZa+il+5WkxPiy19FL9ytatspGwARQAAAAAAAAAAAAAAAAAAAAAAAAAAAAAAAAAAAAAAAAAAAAAAAAAAAAAAAAAAAAAAAAAAAAAAAAAAAAABJbfHrz50nqq0lt8evPnSeqsbJSVYCKAAAAAAAAAAAAAAAAJI+NZejx9aCtJHxrL0ePrQWElWAigAAADKuyg8imd9JafiabVWVdlB5FM76S0/E037HF7rbVe0o70Ma+jLhQB6baIAAAAAAAAAAAAAAAAAAAAAAAAADWuxZ8s2K6Pd+xmdzOGexZ8s2K6Pd+xmdzOjOUjrejs6e9U2tD0QB1+5gAAAAAAAAAAAAAAAAAAAAAAAAAAAAAAAAAAAAAAAAAEmS+Co9Io+vBWkyXwVHpFH14K2U7IT0gDFQAAAAAAAAAAAAAAAAAAAAAAAAAAAAAAAAAAAAAAAAAAAAAAAAAAAAAAAAAAAAAAAAAAAAAAAAAAAAAAAEmJ8WWvopfuVpMT4stfRS/crWrbKRsAEUAAAAAAAAAAAAAAAAAAAAAAAAAAAAAAAAAAAAAAAAAAAAAAAAAAAAAAAAAAAAAAAAAAAAAAAAAAAAAASW3x68+dJ6qtJbfHrz50nqrGyUlWAigAAAAAAAAAAAAAAACSPjWXo8fWgrSR8ay9Hj60FhJVgIoAAAAyrsoPIpnfSWn4mm1VlXZQeRTO+ktPxNN+xxe621XtKO9DGvoy4UAem2iAAAAAAAAAAAAAAAAAAAAAAAAAA1rsWfLNiuj3fsZnczhnsWfLNiuj3fsZnczozlI63o7OnvVNrQ9EAdfuYAAAAAAAAAAAAAAAAAAAAAAAAAAAAAAAAAAAAAAAAABJkvgqPSKPrwVpMl8FR6RR9eCtlOyE9IAxUAAAAAAAAAAAAAAAAAAAAAAAAAAAAAAAAAAAAAAAAAAAAAAAAAAAAAAAAAAAAAAAAAAAAAAAAAAAAAAABJifFlr6KX7laTE+LLX0Uv3K1q2ykbABFAAAAB47I6R6PYivLbZbO46yrTSQnlp3F1JTmjLGMYa4QmjCOrXCPh/8AEUvfxoX/AHfhP8hS/U5qdX01cYqaJmPhJd5seE7+NC/7vwn+QpfqO/jQv+78J/kKX6mX+Lp/Un/UpeHmx4Tv40L/ALvwn+QpfqO/jQv+78J/kKX6j/F0/qT/AKkvDzY8J38aF/3fhP8AIUv1HfxoX/d+E/yFL9R/i6f1J/1JeHmx4Tv40L/u/Cf5Cl+o7+NC/wC78J/kKX6j/F0/qT/qS8PNjwnfxoX/AHfhP8hS/Ud/Ghf934T/ACFL9R/i6f1J/wBSXh5seE7+NC/7vwn+QpfqO/jQv+78J/kKX6j/ABdP6k/6kvDzY8J38aF/3fhP8hS/Ud/Ghf8Ad+E/yFL9R/i6f1J/1JeHmx4Tv40L/u/Cf5Cl+o7+NC/7vwn+QpfqP8XT+pP+pLw82PCd/Ghf934T/IUv1HfxoX/d+E/yFL9R/i6f1J/1JeHmx4Tv40L/ALvwn+QpfqO/jQv+78J/kKX6j/F0/qT/AKkvDzY8J38aF/3fhP8AIUv1HfxoX/d+E/yFL9R/i6f1J/1JeHmx4Tv40L/u/Cf5Cl+o7+NC/wC78J/kKX6j/F0/qT/qS8PNjwnfxoX/AHfhP8hS/Ud/Ghf934T/ACFL9R/i6f1J/wBSXh5seE7+NC/7vwn+QpfqeRx2VxeXoTXOJyVre0ZZ4yTVLetLUlhNCEI6oxljGGvVGHg/8wYV6DS6OMVdMxHviVuqAcQAAAAAAAAAAAAAAAAAAAAAAAAAAAAAAAAAAAAAAAAAAJLb49efOk9VWktvj1586T1VjZKSrARQAAAAAAAAGM6bbSw2mukGk+muI03raI0Ley7kvMJnqtC3s5ZZY90Vatvb3VOrGEIzQjGMKU8dUkY+9BYi42YZXVnm5SeUXL6OR0gzFnhcJhrKva7KydaznrV7vtk0K81SlNLNPCWSSWEss0Yy64xjGWPg1er6A6T6QcqWS0f0T0kzGUoULDCXV/kKthe1LKrf3FO8ntKc01ShGSeEsISTTxlljLCM00NcIwhqXCl2+DN+TbSnK0tA8/UzVzcZGvonkMlj5bmvNCNW6pW00Y05p5tUOdNzObLGb34xljGPhjF6hj73SHD6Mcn3KbPpJmrzJ6S5KxpZe2q39WpaVqN9/wBlO2mjGlS7XGMnNjTlljqljrjNrjrYS7dxz9d5rSC85Ncvy3UtIszSy1jlq9a0s6eQqwsoWdG7jQ7mmtoR7TPzqcs0YzxkjPzptcJoaoarL+9zulmj3KHyg0tJc1jb7Ri+u7fC0LXIVaVtQlsqcs//AFKEse11o1J+dzu2yz/wxhCGrUYS7dUkfGsvR4+tB+OjuTnzWj+MzNSjGjPf2dG6mpx9+SM8kJoy/wD1r1P2j41l6PH1oJBKsBFAAAAGVdlB5FM76S0/E02qsq7KDyKZ30lp+Jpv2OL3W2q9pR3oY19GXCgD020QAAAAAAAAAAAAAAAAAAAAAAAAAGtdiz5ZsV0e79jM7mcM9iz5ZsV0e79jM7mdGcpHW9HZ096ptaHogDr9zAAAAAAAAAAAAAAAAAAAAAAAAAAAAAAAAAAAAAAAAAAJMl8FR6RR9eCtJkvgqPSKPrwVsp2QnpAGKgAAAAAAAAAAAAAAAAAAAAAAAAAAAAAAAAAAAAAAAAAAAAAAAAAAAAAAAAAAAAAAAAAAAAAAAAAAAAAAAJMT4stfRS/crSYnxZa+il+5WtW2UjYAIoAAADjnsyvKTifoOl+IrsFb12ZXlJxP0HS/EV2CvSHFLqTVvl+8tLSdOQB9GwAAAAAAAAAAAAAAAAAAAAAAAAHZfYdeS6/+nK/sKDjR2X2HXkuv/pyv7Cg+G5Q+pZ+an7uXQ9JuoDoVtgAAAAAAAAAAAAAAAAAAAAAAAAAAAAAAAAAAAAAAAAACS2+PXnzpPVVpLb49efOk9VY2SkqwEUAAAAAAAAem6aaHaV6WUL7CW+mtCwwWVpwoXlDZcKl3LSjCEtWShX7ZLJJCaXXDXPSqTQjNNGEf9sJfcg2D0LI8muTs85LpDoDpNQwV1UxVPD3Ml3j431KpRpa+0zyw7bTjLVk500OdGaaWMI+GWOrWlocj/e5Pgb7QDPyYrI4Swq4yerf2XdtK9t6k3bJ+205KlKPP7b/1ITSzSw1xmhGEYR1Q0cW8lmf4PQnNaMXOH0bx91UucLVkyN7pDeVJaMJsheV4y6oRl/3SQjNPUm/g8EISSyxjH+suD5Ib7HS4HC5XSyTI6N6K3PdeJsNn9ruITyc6FCFev2yMKsKUJo6ubTpxjGEsZox1ao6UF5LMyqcjdzPRvNGJNKpIaHZDKxytxipsfruYzTVIVp6Etz2zVCjNVhzowjSjPqjGWE8Pfh+mW5IshdVdIcbiNLZcfo9pbX7py1hHH9tr8+aEJa/c9ftkIUoVZZYQjCanU1R1xl1a/BpIYpLPytbahZW1KztaUtKjQklpU5JfelllhqhCH/8AEIJLi1trnKSwuKElSEKEY/xQ1/8AdD83kEkfGsvR4+tBaZskmycZuNHqQNk4zcaPUgrDFO8tCTZOM3Gj1IGycZuNHqQVhineWhJsnGbjR6kDZOM3Gj1IKwxTvLQk2TjNxo9SDLeyax9jQ5GM5Vo2tKSeFS01TSy6ow/9TTa6yrsoPIpnfSWn4mm/X4v1T+Larn//AKUd6GNcRhlwoA9NNIAAAAAAAAAAAAAAAAAAAAAAAAABq/YvUaVxyx4qlXpyzyRt7rXLNDXD4GZ29snGbjR6kHEnYs+WbFdHu/YzO5nRvKRMxwvRb2dPeqbWhiMKTZOM3Gj1IGycZuNHqQVj4DFO9y2hJsnGbjR6kDZOM3Gj1IKwxTvLQk2TjNxo9SBsnGbjR6kFYYp3loSbJxm40epA2TjNxo9SCsMU7y0JNk4zcaPUgbJxm40epBWGKd5aEmycZuNHqQNk4zcaPUgrDFO8tCTZOM3Gj1IGycZuNHqQVhineWhJsnGbjR6kDZOM3Gj1IKwxTvLQk2TjNxo9SBsnGbjR6kFYYp3loSbJxm40epA2TjNxo9SCsMU7y0JNk4zcaPUgbJxm40epBWGKd5aEmycZuNHqQNk4zcaPUgrDFO8tCTZOM3Gj1IGycZuNHqQVhineWhJsnGbjR6kDZOM3Gj1IKwxTvLQk2TjNxo9SBsnGbjR6kFYYp3loSbJxm40epA2TjNxo9SCsMU7y0JNk4zcaPUgbJxm40epBWGKd5aEmycZuNHqQNk4zcaPUgrDFO8tCTZOM3Gj1IGycZuNHqQVhineWhJsnGbjR6kDZOM3Gj1IKwxTvLQk2TjNxo9SBsnGbjR6kFYYp3loSbJxm40epA2TjNxo9SCsMU7y0PFX+Mx9OnSjJZ0pYxr0pY6pYe9GeEIwVbJxm40epAyXwVHpFH14K1mqbRmlouk2TjNxo9SBsnGbjR6kFYmKd62hJsnGbjR6kDZOM3Gj1IKwxTvLQk2TjNxo9SBsnGbjR6kFYYp3loSbJxm40epA2TjNxo9SCsMU7y0JNk4zcaPUgbJxm40epBWGKd5aEmycZuNHqQNk4zcaPUgrDFO8tCTZOM3Gj1IGycZuNHqQVhineWhJsnGbjR6kDZOM3Gj1IKwxTvLQk2TjNxo9SBsnGbjR6kFYYp3loSbJxm40epA2TjNxo9SCsMU7y0JNk4zcaPUgbJxm40epBWGKd5aEmycZuNHqQNk4zcaPUgrDFO8tCTZOM3Gj1IGycZuNHqQVhineWhJsnGbjR6kDZOM3Gj1IKwxTvLQk2TjNxo9SBsnGbjR6kFYYp3loSbJxm40epA2TjNxo9SCsMU7y0JNk4zcaPUgbJxm40epBWGKd5aEmycZuNHqQNk4zcaPUgrDFO8tCTZOM3Gj1IGycZuNHqQVhineWhJsnGbjR6kDZOM3Gj1IKwxTvLQk2TjNxo9SBsnGbjR6kFYYp3loSbJxm40epA2TjNxo9SCsMU7y0JNk4zcaPUgbJxm40epBWGKd5aEmycZuNHqQNk4zcaPUgrDFO8tCTZOM3Gj1IGycZuNHqQVhineWhJsnGbjR6kDZOM3Gj1IKwxTvLQk2TjNxo9SBsnGbjR6kFYYp3loSbJxm40epA2TjNxo9SCsMU7y0JNk4zcaPUgbJxm40epBWGKd5aEmycZuNHqQNk4zcaPUgrDFO8tCTZOM3Gj1IGycZuNHqQVhineWhJsnGbjR6kDZOM3Gj1IKwxTvLQk2TjNxo9SBsnGbjR6kFYYp3loSbJxm40epA2TjNxo9SCsMU7y0JNk4zcaPUgbJxm40epBWGKd5aEmycZuNHqQNk4zcaPUgrDFO8tCTZOM3Gj1IGycZuNHqQVhineWhJsnGbjR6kDZOM3Gj1IKwxTvLQk2TjNxo9SBsnGbjR6kFYYp3loSbJxm40epA2TjNxo9SCsMU7y0JNk4zcaPUgbJxm40epBWGKd5aHisZjMfVx9vUqWdKaaanLGMYyw1xjqVbJxm40epAxPiy19FL9ytaqpvOaREWSbJxm40epA2TjNxo9SCsTFO9bQk2TjNxo9SBsnGbjR6kFYYp3loSbJxm40epA2TjNxo9SCsMU7y0ONezDt6Ftyj4qnb0pacscJSjGEsNXh7fXYS3rsyvKTifoOl+IrsFej+KXUmrfL95aek6UgD6JgAAAAAAAAAAAAAAAAAAAAAAAAOxOxAsbO55Mb+pcW1OpNDN14a5pdcdXaaDjt2X2HXkuv/AKcr+woPhuUKbcCzb1qfu5dD0m1bJxm40epA2TjNxo9SCsdD4p3tq0JNk4zcaPUgbJxm40epBWGKd5aEmycZuNHqQNk4zcaPUgrDFO8tCTZOM3Gj1IGycZuNHqQVhineWhJsnGbjR6kDZOM3Gj1IKwxTvLQk2TjNxo9SBsnGbjR6kFYYp3loSbJxm40epA2TjNxo9SCsMU7y0JNk4zcaPUgbJxm40epBWGKd5aEmycZuNHqQNk4zcaPUgrDFO8tCTZOM3Gj1IGycZuNHqQVhineWhJsnGbjR6kDZOM3Gj1IKwxTvLQk2TjNxo9SBsnGbjR6kFYYp3loSbJxm40epA2TjNxo9SCsMU7y0JNk4zcaPUgbJxm40epBWGKd5aEmycZuNHqQNk4zcaPUgrDFO8tCTZOM3Gj1IGycZuNHqQVhineWhJsnGbjR6kDZOM3Gj1IKwxTvLQk2TjNxo9SBsnGbjR6kFYYp3loSbJxm40epA2TjNxo9SCsMU7y0JNk4zcaPUgbJxm40epBWGKd5aEmycZuNHqQNk4zcaPUgrDFO8tCTZOM3Gj1IGycZuNHqQVhineWhJsnGbjR6kH8WFGlb3V3SoU5ZJITSapZYaof7VyS2+PXnzpPVImZibloVgMVAAAAAAAAAAAAAAAAEkfGsvR4+tBWkj40l6PH1oLCSrARQAAABlXZQeRTO+ktPxNNqrKuyg8imd9Jafiab9ji91tqvaUd6GNfRlwoA9NtEAAAAAAAAAAAAAAAAAAAAAAAAABrXYs+WbFdHu/YzO5nDPYs+WbFdHu/YzO5nRnKR1vR2dPeqbWh6IA6/cwAAAAAAAAAAAAAAAAAAAAAAAAAAAAAAAAAAAAAAAAACTJfBUekUfXgrSZL4Kj0ij68FbKdkJ6QBioAAAAAAAAAAAAAAAAAAAAAAAAAAAAAAAAAAAAAAAAAAAAAAAAAAAAAAAAAAAAAAAAAAAAAAAAAAAAAAACTE+LLX0Uv3K0mJ8WWvopfuVrVtlI2ACKAAAA457Mryk4n6DpfiK7BW9dmV5ScT9B0vxFdgr0hxS6k1b5fvLS0nTkAfRsAAAAAAAAAAAAAAAAAAAAAAAAB2X2HXkuv8A6cr+woONHZfYdeS6/wDpyv7Cg+G5Q+pZ+an7uXQ9JuoDoVtgAAAAAAAAAAAAAAAAAAAAAAAAAAAAAAAAAAAAAAAAACS2+PXnzpPVVpLb49efOk9VY2SkqwEUAAAAAAAAAAAAAAAASR8ay9Hj60FaSPjWXo8fWgsJKsBFAAAAGVdlB5FM76S0/E02qsq7KDyKZ30lp+Jpv2OL3W2q9pR3oY19GXCgD020QAAAAAAAAAAAAAAAAAAAAAAAAAGtdiz5ZsV0e79jM7mcM9iz5ZsV0e79jM7mdGcpHW9HZ096ptaHogDr9zAAAAAAAAAAAAAAAAAAAAAAAAAAAAAAAAAAAAAAAAAAJMl8FR6RR9eCtJkvgqPSKPrwVsp2QnpAGKgAAAAAAAAAAAAAAAAAAAAAAAAAAAAAAAAAAAAAAAAAAAAAAAAAAAAAAAAAAAAAAAAAAAAAAAAAAAAAAAJMT4stfRS/crSYnxZa+il+5WtW2UjYAIoAAADjnsyvKTifoOl+IrsFb12ZXlJxP0HS/EV2CvSHFLqTVvl+8tLSdOQB9GwAAAAAAAAAAAAAAAAAAAAAAAAHZfYdeS6/+nK/sKDjR2X2HXkuv/pyv7Cg+G5Q+pZ+an7uXQ9JuoDoVtgAAAAAAAAAAAAAAAAAAAAAAAAAAAAAAAAAAAAAAAAACS2+PXnzpPVVpLb49efOk9VY2SkqwEUAAAAAAAAAAAAAAAASR8ay9Hj60FaSPjSXo8fWgsJKsBFAAAAGVdlB5FM76S0/E02qsq7KDyKZ30lp+Jpv2OL3W2q9pR3oY19GXCgD020QAAAAAAAAAAAAAAAAAAAAAAAAAGtdiz5ZsV0e79jM7mcM9iz5ZsV0e79jM7mdGcpHW9HZ096ptaHogDr9zAAAAAAAAAAAAAAAAAAAAAAAAAAAAAAAAAAAAAAAAAAJMl8FR6RR9eCtJkvgqPSKPrwVsp2QnpAGKgAAAAAAAAAAAAAAAAAAAAAAAAAAAAAAAAAAAAAAAAAAAAAAAAAAAAAAAAAAAAAAAAAAAAAAAAAAAAAAAJMT4stfRS/crSYnxZa+il+5WtW2UjYAIoAAADjnsyvKTifoOl+IrsFb12ZXlJxP0HS/EV2CvSHFLqTVvl+8tLSdOQB9GwAAAAAAAAAAAAAAAAAAAAAAAAHZfYdeS6/+nK/sKDjR2X2HXkuv/pyv7Cg+G5Q+pZ+an7uXQ9JuoDoVtgAAAAAAAAAAAAAAAAAAAAAAAAAAAAAAAAAAAAAAAAACS2+PXnzpPVVpLb49efOk9VY2SkqwEUAAAAAAAAAAAAAAAASR8ay9Hj60FaSPjWXo8fWgsJKsBFAAAAGVdlB5FM76S0/E02qsq7KDyKZ30lp+Jpv2OL3W2q9pR3oY19GXCgD020QAAAAAAAAAAAAAAAAAAAAAAAAAGtdiz5ZsV0e79jM7mcM9iz5ZsV0e79jM7mdGcpHW9HZ096ptaHogDr9zAAAAAAAAAAAAAAAAAAAAAAAAAAAAAAAAAAAAAAAAAAJMl8FR6RR9eCtJkvgqPSKPrwVsp2QnpAGKgAAAAAAAAAAAAAAAAAAAAAAAAAAAAAAAAAAAAAAAAAAAAAAAAAAAAAAAAAAAAAAAAAAAAAAAAAAAAAAAJMT4stfRS/crSYnxZa+il+5WtW2UjYAIoAAADjnsyvKTifoOl+IrsFb12ZXlJxP0HS/EV2CvSHFLqTVvl+8tLSdOQB9GwAAAAAAAAAAAAAAAAAAAAAAAAHZfYdeS6/8Apyv7Cg40dl9h15Lr/wCnK/sKD4blD6ln5qfu5dD0m6gOhW2AAAAAAAAAAAAAAAAAAAAAAAAAAAAAAAAAAAAAAAAAAJLb49efOk9VWktvj1586T1VjZKSrARQAAAAAAAAAAAAAAABJHxrL0ePrQVpI+NJejx9aCwkqwEUAAAAZV2UHkUzvpLT8TTaqyrsoPIpnfSWn4mm/Y4vdbar2lHehjX0ZcKAPTbRAAAAAAAAAAAAAAAAAAAAAAAAAAa12LPlmxXR7v2MzuZwz2LPlmxXR7v2MzuZ0Zykdb0dnT3qm1oeiAOv3MAAAAAAAAAAAAAAAAAAAAAAAAAAAAAAAAAAAAAAAAAAkyXwVHpFH14K0mS+Co9Io+vBWynZCekAYqAAAAAAAAAAAAAAAAAAAAAAAAAAAAAAAAAAAAAAAAAAAAAAAAAAAAAAAAAAAAAAAAAAAAAAAAAAAAAAAAkxPiy19FL9ytJifFlr6KX7la1bZSNgAigAAAOOezK8pOJ+g6X4iuwVvXZleUnE/QdL8RXYK9IcUupNW+X7y0tJ05AH0bAAAAAAAAAAAAAAAAAAAAAAAAAdl9h15Lr/AOnK/sKDjR2X2HXkuv8A6cr+woPhuUPqWfmp+7l0PSbqA6FbYAAAAAAAAAAAAAAAAAAAAAAAAAAAAAAAAAAAAAAAAAAktvj1586T1VaS2+PXnzpPVWNkpKsBFAAAAAAAAAAAAAAAAEkfGsvR4+tBWkj40l6PH1oLCSrARQAAABlXZQeRTO+ktPxNNqrKuyg8imd9Jafiab9ji91tqvaUd6GNfRlwoA9NtEAAAAAAAAAAAAAAAAAAAAAAAAABrXYs+WbFdHu/YzO5nDPYs+WbFdHu/YzO5nRnKR1vR2dPeqbWh6IA6/cwAAAAAAAAAAAAAAAAAAAAAAAAAAAAAAAAAAAAAAAAACTJfBUekUfXgrSZL4Kj0ij68FbKdkJ6QBioAAAAAAAAAAAAAAAAAAAAAAAAAAAAAAAAAAAAAAAAAAAAAAAAAAAAAAAAAAAAAAAAAAAAAAAAAAAAAAACTE+LLX0Uv3K0mJ8WWvopfuVrVtlI2ACKAAAA457Mryk4n6DpfiK7BW9dmV5ScT9B0vxFdgr0hxS6k1b5fvLS0nTkAfRsAAAAAAAAAAAAAAAAAAAAAAAAB2X2HXkuv/pyv7Cg40dl9h15Lr/6cr+woPhuUPqWfmp+7l0PSbqA6FbYAAAAAAAAAAAAAAAAAAAAAAAAAAAAAAAAAAAAAAAAAAktvj1586T1VaS2+PXnzpPVWNkpKsBFAAAAAAAAHM3ZAco2jemFnnNGqGmeJsbHRa5odttp76lTuclkJa0munLTjNz40aMsZppo6tU08IavBJHX0y8Nphotj9NdHbvRnK1rila3na+2T280stSHMqSzw1RmhGHvyw/p72taZtKSzinZ6K8rfKlnbLSCjjtIcDi8HYzYqnNGW4to90xqxqXNPwxljPHmSywqS+GEJfBGGuL1Hkwqf6k5jRvRXT2lSzeKxGj15dUbe+/9RSu60l/PayVqks8YwqTS0pNUIza9UZ5o+/HW2HSTk6s89mu+Ow0hzOAydSzjj7m5xdSjLNc2/O50sk8K1OpLrljGaMs8sJZ4c6OqZPc8lGj8kmFm0byGS0busBbT2Nnd42elGr3NPD+KlUhXkqSVJYzQhNrmljNCaHOhGEYx15Xgs8DyWZS+xfJ5pNbUJprinovlMtY4yE9SNSMbehNNGlTjGMYxjCX/AGQ/8Swel47E4/B6FcmXKTi6NLvnzOVxsMnk4R1XGRlvdfb6dafXrqS/xa4SzRjCXtcvNhDU1LG8n9XBZHR+xwt9VpaP4qhez3lGpdVJq2Qu68ZdVSvDVzasPDWnjzo/7poaoaoeD8sHyQ4LB3eOmp5rM3eMwlapcYnEXValNaWFSbXqmk1U4VZ+ZCaaEkKlSeEsJvBCEYQjBeCzJry0tL/khzvLLcW1Lvytczc3dtk4+C5tu030aNO2lqa+dLS7XLzI09cJY86OuEYxjrvvsTjtMdE+VDTzSC2pTaQYTIX9HFX03w+LksqUs1CFCfXrpfx65482MOdGaOvXBpM/I9o/PfV5oZfMSYa6yMMtXwMtWl3BUuudCeM8Ydr7bCWNSEKkacKkKcZvDGXVGMH+5fkhwWWyGUrwzWZssfnqtOtmMTa1qUtpkJ5dUIzT86nGpJz5YSyz9qnk58JYa9fh1sUFns2i1/dZXRnEZS+lhLc3lhb3FaWHvQnnpyzTQh/9xi/S4ura2yksbivJThGhGH8UdX/dD8l0kklOSWnTkhLLLCEJZYQ1QhCH9IJo+NJejx9aCUkm1sZv1HrwNrYzfqPXgrDIzSbWxm/UevA2tjN+o9eCsMjNJtbGb9R68Da2M36j14KwyM0m1sZv1HrwZb2TWQsa/IxnKVG6pTzxqWmqWWbXGP8A6mm11lXZQeRTO+ktPxNN+vxft+Lar2lHehjXfDLhQB6aaQAAAAAAAAAAAAAAAAAAAAAAAAADV+xerUrfljxVWvUlkkhb3WuaaOqHwMzt7a2M36j14OJOxZ8s2K6Pd+xmdzOjeUi34vRf2dPeqbWhvhSbWxm/UevA2tjN+o9eCsfAZOX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4q/yePqU6UJLylNGFelNHVND3oTwjGKra2M36j14GS+Co9Io+vBWs2tCZ3SbWxm/UevA2tjN+o9eCsTJc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eKxmTx9LH29OpeUpZpacsIwjNDXCOpVtbGb9R68DE+LLX0Uv3K1qteUi9km1sZv1HrwNrYzfqPXgrEyXNJtbGb9R68Da2M36j14KwyM0m1sZv1HrwNrYzfqPXgrDIzca9mHcULnlHxVS3qy1JYYSlCMZY6/D2+uwlvXZleUnE/QdL8RXYK9H8UupNW+X7y09J0pAH0TAAAAAAAAAAAAAAAAAAAAAAAAAdidiBfWdtyY39O4uadOaObrx1TTao6u00HHbsvsOvJdf/Tlf2FB8NyhdSzf1qfu5dD0m1bWxm/UevA2tjN+o9eCsdD5Nr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Da2M36j14KwyM0m1sZv1HrwNrYzfqPXgrDIzSbWxm/UevA2tjN+o9eCsMjNJtbGb9R68H8WFalcXV3VoVJZ5IzSappY64f7VyS2+PXnzpPVItabGasBioAAAAAAAAAAAAAAAAkj41l6PH1oK0kfGkvR4+tBYSVYCKAAAAMq7KDyKZ30lp+JptVZV2UHkUzvpLT8TTfscXuttV7SjvQxr6MuFAHptogAAAAAAAAAAAAAAAAAAAAAAAAANa7FnyzYro937GZ3M4Z7FnyzYro937GZ3M6M5SOt6Ozp71Ta0PRAHX7mAAAAAAAAAAAAAAAAAAAAAAAAAAAAAAAAAAAAAAAAAASZL4Kj0ij68FaTJfBUekUfXgrZTshPSAMVAAAAAAAAAAAAAAAAAAAAAAAAAAAAAAAAAAAAAAAAAAAAAAAAAAAAAAAAAAAAAAAAAAAAAAAAAAAAAAAASYnxZa+il+5WkxPiy19FL9ytatspGwARQAAAHHPZleUnE/QdL8RXYK3rsyvKTifoOl+IrsFekOKXUmrfL95aWk6cgD6NgAAAAAAAAAAAAAAAAAAAAAAAAOy+w68l1/9OV/YUHGjsvsOvJdf/Tlf2FB8Nyh9Sz81P3cuh6TdQHQrbAAAAAAAAAAAAAAAAAAAAAAAAAAAAAAAAAAAAAAAAAAElt8evPnSeqrSW3x68+dJ6qxslJVgIoAAAAAAAAAAAAAAAAkj41l6PH1oK0kfGkvR4+tBYSVYCKAAAAMq7KDyKZ30lp+JptVZV2UHkUzvpLT8TTfscXuttV7SjvQxr6MuFAHptogAAAAAAAAAAAAAAAAAAAAAAAAANa7FnyzYro937GZ3M4Z7FnyzYro937GZ3M6M5SOt6Ozp71Ta0PRAHX7mAAAAAAAAAAAAAAAAAAAAAAAAAAAAAAAAAAAAAAAAAASZL4Kj0ij68FaTJfBUekUfXgrZTshPSAMVAAAAAAAAAAAAAAAAAAAAAAAAAAAAAAAAAAAAAAAAAAAAAAAAAAAAAAAAAAAAAAAAAAAAAAAAAAAAAAAASYnxZa+il+5WkxPiy19FL9ytatspGwARQAAAHHPZleUnE/QdL8RXYK3rsyvKTifoOl+IrsFekOKXUmrfL95aWk6cgD6NgAAAAAAAAAAAAAAAAAAAAAAAAOy+w68l1/9OV/YUHGjsvsOvJdf/Tlf2FB8Nyh9Sz81P3cuh6TdQHQrbAAAAAAAAAAAAAAAAAAAAAAAAAAAAAAAAAAAAAAAAAAElt8evPnSeqrSW3x68+dJ6qxslJVgIoAAAAAAAAAAAAAAAAkj41l6PH1oK0kfGsvR4+tBYSVYCKAAAAMq7KDyKZ30lp+JptVZV2UHkUzvpLT8TTfscXuttV7SjvQxr6MuFAHptogAAAAAAAAAAAAAAAAAAAAAAAAANa7FnyzYro937GZ3M4Z7FnyzYro937GZ3M6M5SOt6Ozp71Ta0PRAHX7mAAAAAAAAAAAAAAAAAAAAAAAAAAAAAAAAAAAAAAAAAASZL4Kj0ij68FaTJfBUekUfXgrZTshPSAMVAAAAAAAAAAAAAAAAAAAAAAAAAAAAAAAAAAAAAAAAAAAAAAAAAAAAAAAAAAAAAAAAAAAAAAAAAAAAAAAASYnxZa+il+5WkxPiy19FL9ytatspGwARQAAAHHPZleUnE/QdL8RXYK3rsyvKTifoOl+IrsFekOKXUmrfL95aWk6cgD6NgAAAAAAAAAAAAAAAAAAAAAAAAOy+w68l1/8ATlf2FBxo7L7DryXX/wBOV/YUHw3KH1LPzU/dy6HpN1AdCtsAAAAAAAAAAAAAAAAAAAAAAAAAAAAAAAAAAAAAAAAAASW3x68+dJ6qtJbfHrz50nqrGyUlWAigAAAAAAAAAAAAAAACSPjWXo8fWgrSR8ay9Hj60FhJVgIoAAAAyrsoPIpnfSWn4mm1VlXZQeRTO+ktPxNN+xxe621XtKO9DGvoy4UAem2iAAAAAAAAAAAAAAAAAAAAAAAAAA1rsWfLNiuj3fsZnczhnsWfLNiuj3fsZnczozlI63o7OnvVNrQ9EAdfuYAAAAAAAAAAAAAAAAAAAAAAAAAAAAAAAAAAAAAAAAABJkvgqPSKPrwVpMl8FR6RR9eCtlOyE9IAxUAAAAAAAAAAAAAAAAAAAAAAAAAAAAAAAAAAAAAAAAAAAAAAAAAAAAAAAAAAAAAAAAAAAAAAAAAAAAAAABJifFlr6KX7laTE+LLX0Uv3K1q2ykbABFAAAAcc9mV5ScT9B0vxFdgreuzK8pOJ+g6X4iuwV6Q4pdSat8v3lpaTpyAPo2AAAAAAAAAAAAAAAAAAAAAAAAA7L7DryXX/ANOV/YUHGjsvsOvJdf8A05X9hQfDcofUs/NT93Loek3UB0K2wAAAAAAAAAAAAAAAAAAAAAAAAAAAAAAAAAAAAAAAAABJbfHrz50nqq0lt8evPnSeqsbJSVYCKAAAAAAAAAAAAAAAAJI+NZejx9aCtJHxrL0ePrQWElWAigAAADKuyg8imd9JafiabVWVdlB5FM76S0/E037HF7rbVe0o70Ma+jLhQB6baIAAAAAAAAAAAAAAAAAAAAAAAAADWuxZ8s2K6Pd+xmdzOGexZ8s2K6Pd+xmdzOjOUjrejs6e9U2tD0QB1+5gAAAAAAAAAAAAAAAAAAAAAAAAAAAAAAAAAAAAAAAAAEmS+Co9Io+vBWkyXwVHpFH14K2U7IT0gDFQAAAAAAAAAAAAAAAAAAAAAAAAAAAAAAAAAAAAAAAAAAAAAAAAAAAAAAAAAAAAAAAAAAAAAAAAAAAAAAAEmJ8WWvopfuVpMT4stfRS/crWrbKRsAEUAAABxz2ZXlJxP0HS/EV2Ct67Mryk4n6DpfiK7BXpDil1Jq3y/eWlpOnIA+jYAAAAAAAAAAAAAAAAAAAAAAAADsvsOvJdf/Tlf2FBxo7L7DryXX/05X9hQfDcofUs/NT93Loek3UB0K2wAAAAAAAAAAAAAAAAAAAAAAAAAAAAAAAAAAAAAAAAABJbfHrz50nqq0lt8evPnSeqsbJSVYCKAAAAAAAAAAAAAAAAJI+NZejx9aCtJHxrL0ePrQWElWAigAAADKuyg8imd9JafiabVWVdlB5FM76S0/E037HF7rbVe0o70Ma+jLhQB6baIAAAAAAAAAAAAAAAAAAAAAAAAADWuxZ8s2K6Pd+xmdzOGexZ8s2K6Pd+xmdzOjOUjrejs6e9U2tD0QB1+5gAAAAAAAAAAAAAAAAAAAAAAAAAAAAAAAAAAAAAAAAAEmS+Co9Io+vBWkyXwVHpFH14K2U7IT0gDFQAAAB4GfT7QWnNGSfTXAyzSxjCMI5KjCMI/wDH+55580tKP5ly3Tq/tJn13FPi1o+Mdelp0mkmjBEbIve9/Bx6SvA+h3+oOgX974D/ACVH9R/qDoF/e+A/yVH9T5vD7T8sNW/UVfTHi4ufnc+kP+oOgX974D/JUf1H+oOgX974D/JUf1Pm8H5Yat+oq+mPE5+dz6Q/6g6Bf3vgP8lR/Uf6g6Bf3vgP8lR/U+bwflhq36ir6Y8Tn53PpD/qDoF/e+A/yVH9R/qDoF/e+A/yVH9T5vB+WGrfqKvpjxOfnc+kP+oOgX974D/JUf1H+oOgX974D/JUf1Pm8H5Yat+oq+mPE5+dz6Q/6g6Bf3vgP8lR/Uf6g6Bf3vgP8lR/U+bwflhq36ir6Y8Tn53PpD/qDoF/e+A/yVH9R/qDoF/e+A/yVH9T5vB+WGrfqKvpjxOfnc+kP+oOgX974D/JUf1H+oOgX974D/JUf1Pm8H5Yat+oq+mPE5+dz6Q/6g6Bf3vgP8lR/Uf6g6Bf3vgP8lR/U+bwflhq36ir6Y8Tn53PpD/qDoF/e+A/yVH9R/qDoF/e+A/yVH9T5vB+WGrfqKvpjxOfnc+kP+oOgX974D/JUf1H+oOgX974D/JUf1Pm8H5Yat+oq+mPE5+dz6Q/6g6Bf3vgP8lR/Uf6g6Bf3vgP8lR/U+bwflhq36ir6Y8Tn53PpD/qDoF/e+A/yVH9R/qDoF/e+A/yVH9T5vB+WGrfqKvpjxOfnc+kP+oOgX974D/JUf1H+oOgX974D/JUf1Pm8H5Yat+oq+mPE5+dz6fSTyVZJatKeWeSeEJpZpY64RhH3owi/pDg/EuP6LS9SC50/XThqmnc2QBiAAAAAAAAAAAAAAAAAAAAAAAAAAAAAAAAAAAAAAAAAAJMT4stfRS/crSYnxZa+il+5WtW2UjYAIoAAADjnsyvKTifoOl+IrsFb12ZXlJxP0HS/EV2CvSHFLqTVvl+8tLSdOQB9GwAAAAAAAAAAAAAAAAAAAAAAAAHZfYdeS6/+nK/sKDjR2X2HXkuv/pyv7Cg+G5Q+pZ+an7uXQ9JuoDoVtgAAAAAAAAAAAAAAAAAAAAAAAAAAAAAAAAAAAAAAAAACS2+PXnzpPVVpLb49efOk9VY2SkqwEUAAAAAAAAeJyGl2imIy1rgcrpPibLJ3vN7msri9p069fnR5sOZTmmhNNrjCMIaoR8LyzLeXOwydTQvP0qeAx0MHcWstzl8hRqwmyEstKMIzTU7eeSWnUmlkkl5s01eWMurXCWaMsJZrEXke+5/SvRbRSlRr6UaS4rD07iaMlGe/vKdvLUmhDXGEsZ4w1x/8Qf1mtJtG9G7CTK6RaQ43F2VSaWSS5vbunQpTTRhGMIQnnjCEYxhCMYQ1/0Z7o1PZZ/ll0mqX8kLm3p6M4ynYS3FP/8ApK8a01XwTQ8HOmhLCaHg182EIw8D0fkJqV73SzRazyk3bbXG6K5CfDwqS+CWSOSmpc6XXD3+0y0pdcP+2P8AxFcKXdEWt3a39rRvbG5pXFvcSS1aValPCeSpJNDXCaWaHgjCMPDCMHjrTS7RS/zVfRux0nxNzl7WEY17Cje0p7mlCGrXzqUJudLq1w9+H9YM95K6l5j+TzS+liJYS0cdm83TxEkkmqWSnJUnjJLLDwQ1Qqc+ENXg/p/R6ta29pQ5JeRzJYmWTaEcziqlOtCTXUnnrwm7rjGMIa48+E1SM0f66tcTCXbXV0u0Ut87T0Wr6T4mnmqsITU8dPe0oXU8IwjGEYUozc+PghGPve9AyGl2imIy1rgcrpPibLJ3vN7msri9p069fnR5sOZTmmhNNrjCMIaoR8LB68stz2Omk2cuJZI5yOkN3ezVoyQjUlyEmS5lKMI6tfOhCWSSH/4+CHgeQhRtcrya8tN9pDTp1L6OTyUleeeSEZpYW9CTuWEPB/2QhLGX/iMdcPDFcJdvySPjWXo8fWgl0Tq31fRbDV8pGMbypj7ee4jGGqMasacsZvBH3vDrfrXuIUMpLGNKrP8A+nj/ALJOd/3JTBLyAk2hLud3wYm0Jdzu+DFMMl4ViTaEu53fBibQl3O74MTDJeFYk2hLud3wYm0Jd0u+DEwyXhWyrsoPIpnfSWn4mm0raEu53fBiy3smryFXkYzlOFvcSa6lp4Z6cYQ+M0/6v2OL8T+Lar2lHehjXMYZcOAPTTSAAAAAAAAAAAAAAAAAAAAAAAAAAa12LPlmxXR7v2MzuZwt2L1XtPLHiqkZJ59VvdeCSXXH4Gb+jt7aEu53fBi6N5SImeF6Ozp71Ta0M/8AirEm0Jdzu+DE2hLud3wYuv8ADLlvCsSbQl3O74MTaEu53fBiYZLwrEm0Jdzu+DE2hLud3wYmGS8KxJtCXc7vgxNoS7nd8GJhkvCsSbQl3O74MTaEu53fBiYZLwrEm0Jdzu+DE2hLud3wYmGS8KxJtCXc7vgxNoS7nd8GJhkvCsSbQl3O74MTaEu53fBiYZLwrEm0Jdzu+DE2hLud3wYmGS8KxJtCXc7vgxNoS7nd8GJhkvCsSbQl3O74MTaEu53fBiYZLwrEm0Jdzu+DE2hLul3wYmGS8KxJtCXdLvgxNoS7pd8GJhkvCsSbQl3S74MTaEu6XfBiYZLwrEm0Jd0u+DE2hLul3wYmGS8KxJtCXdLvgxNoS7pd8GJhkvCsSbQl3S74MTaEu6XfBiYZLwrEm0Jd0u+DE2hLul3wYmGS8KxJtCXdLvgxNoS7pd8GJhkvCsSbQl3S74MTaEu6XfBiYZLwrEm0Jd0u+DE2hLul3wYmGS8KxJtCXdLvgxNoS7pd8GJhkvBkvgqPSKPrwVvF399CenSh3Lcw1V6UfDSjD3p4KdoS7pd8GLKaZtCXi6sSbQl3S74MTaEu6XfBixwyt4ViTaEu6XfBibQl3S74MTDJeFYk2hLul3wYm0Jd0u+DEwyXhW+aWlH8y5bp1f2kz6RbQl3S74MXzc0mjr0ky0dUYa76v7/pJnanJhExpdZ+FP8ANTg083s8aA7ea4AAAAAAAAAAAAAAAAAAAAAAAAAD6ZYPxLj+i0vUgueHwmQlhhrCHcl18Vpf+1H/AOEFu0Jd0u+DF5R0tM85V8Zb94ViTaEu53fBibQl3S74MXHhkvCsSbQl3S74MTaEu53fBiYZLwrEm0Jdzu+DE2hLud3wYmGS8KxJtCXc7vgxNoS7nd8GJhkvCsSbQl3O74MTaEu53fBiYZLwrEm0Jdzu+DE2hLud3wYmGS8KxJtCXc7vgxNoS7nd8GJhkvCsSbQl3O74MTaEu53fBiYZLwrEm0Jdzu+DE2hLud3wYmGS8KxJtCXc7vgxNoS7nd8GJhkvCsSbQl3O74MTaEu53fBiYZLwrEm0Jdzu+DE2hLud3wYmGS8KxJtCXc7vgxNoS7nd8GJhkvCsSbQl3O74MTaEu53fBiYZLwrEm0Jdzu+DE2hLud3wYmGS8KxJtCXc7vgxNoS7nd8GJhkvCsSbQl3O74MTaEu53fBiYZLwrEm0Jdzu+DE2hLud3wYmGS8KxJtCXc7vgxNoS7nd8GJhkvCsSbQl3O74MTaEu53fBiYZLwrEm0Jdzu+DE2hLud3wYmGS8KxJtCXc7vgxNoS7nd8GJhkvBifFlr6KX7lbxeMvoU8fbydy3M3Npyw1y0oxhHwKdoS7nd8GLKqmbykTFlYk2hLud3wYm0Jdzu+DFjhlbwrEm0Jdzu+DE2hLud3wYmGS8KxJtCXc7vgxNoS7nd8GJhkvDkTsyvKTifoOl+IrsFbt2YdaFflHxU8KdSTVhKUNU8vNj8PXYS9IcUupNW+X7y09J0pAH0TAAAAAAAAAAAAAAAAAAAAAAAAAdl9h15Lr/wCnK/sKDjR2J2IF1ChyY38kaFefXm68dclOM0PgaD4blCi/As/NT93Loek3wSbQl3O74MTaEu53fBi6Gwy2rwrEm0Jdzu+DE2hLud3wYmGS8KxJtCXc7vgxNoS7nd8GJhkvCsSbQl3O74MTaEu53fBiYZLwrEm0Jdzu+DE2hLud3wYmGS8KxJtCXc7vgxNoS7nd8GJhkvCsSbQl3O74MTaEu53fBiYZLwrEm0Jdzu+DE2hLud3wYmGS8KxJtCXc7vgxNoS7nd8GJhkvCsSbQl3O74MTaEu53fBiYZLwrEm0Jdzu+DE2hLud3wYmGS8KxJtCXc7vgxNoS7nd8GJhkvCsSbQl3O74MTaEu53fBiYZLwrEm0Jdzu+DE2hLud3wYmGS8KxJtCXc7vgxNoS7nd8GJhkvCsSbQl3O74MTaEu53fBiYZLwrEm0Jdzu+DE2hLud3wYmGS8KxJtCXc7vgxNoS7nd8GJhkvCsSbQl3O74MTaEu53fBiYZLwrEm0Jdzu+DE2hLud3wYmGS8KxJtCXc7vgxNoS7nd8GJhkvCsSbQl3O74MTaEu53fBiYZLwrSW3x68+dJ6ptCXc7vgxfxYVYVrq7qQknk1zSeCeXVH/AG/8LETESXXAMVAAAAAAAAHq2Y5MtDM/f1r/ACuOua3dNSSrc2suRuadnczyatU1a1lqQoVY/wAMuuM8k2uEssI64Qg9pDYPW9JeTzRLS25o3uZx9eFzQt57SWvZ31xZ1ZreeMIzUZ56E8k09OMYa+ZNGMuv+nhMvyeaH5q2xttc4qa2hhpY08fUx91WsatrJGTmRkp1LeeSeWSMuqEZIR5sdUNcPBB7ILeR6pQ5PMRY5nRy9xktG0xujFrdULPH06P8MKlaEkO28/Xr1wlhPCOuEYxjUmjGOv3/APcPyYaD4HLU81i8NPSr0J61W2pzXlepbWs9WOupNQt5540qEZtcdcacksdUYw96MXtQXkeqz8mGg9TPTaRzYafuqe7lyE9KF5Xhaz3UIaoV5rWE/aJqsNUI9sjJztcIR164azLcmGg+bzFXO5LDT1Lm5moz3Ukl5Xp293NSjrpxuKEk8KVeMvg1RqSTeCEIe9CD2oLyCSPjWXo8fWgrSR8ay9Hj60CElWAigAAADKuyg8imd9JafiabVWVdlB5FM76S0/E037HF7rbVe0o70Ma+jLhQB6baIAAAAAAAAAAAAAAAAAAAAAAAAADWuxZ8s2K6Pd+xmdzOGexZ8s2K6Pd+xmdzOjOUjrejs6e9U2tD0QB1+5gAAAAAAAAAAAAAAAAAAAAAAAAAAAAAAAAAAAAAAAAAEmS+Co9Io+vBWkyXwVHpFH14K2U7IT0gDFQAAAB80tKP5ly3Tq/tJn0tfNLSj+Zct06v7SZ2pyX+d1n4U/zU19P6HjAHb7XAAAAAAAAAAAAAAAAAAAAAAAAAAfTLB+Jcf0Wl6kFyHB+Jcf0Wl6kFzyhpfOVfGX6EADjAAAAAAAAAAAAAAAAAAAAAAAAAAAAAAAAAAAAAAAAAAEmJ8WWvopfuVpMT4stfRS/crWrbKRsAEUAAABxz2ZXlJxP0HS/EV2Ct67Mryk4n6DpfiK7BXpDil1Jq3y/eWlpOnIA+jYAAAAAAAAAAAAAAAAAAAAAAAADsvsOvJdf/AE5X9hQcaOy+w68l1/8ATlf2FB8Nyh9Sz81P3cuh6TdQHQrbAAAAAAAAAAAAAAAAAAAAAAAAAAAAAAAAAAAAAAAAAAElt8evPnSeqrSW3x68+dJ6qxslJVgIoAAAAAAAAAAAAAAAAkj41l6PH1oK0kfGsvR4+tBYSVYCKAAAAMq7KDyKZ30lp+JptVZV2UHkUzvpLT8TTfscXuttV7SjvQxr6MuFAHptogAAAAAAAAAAAAAAAAAAAAAAAAANa7FnyzYro937GZ3M4Z7FnyzYro937GZ3M6M5SOt6Ozp71Ta0PRAHX7mAAAAAAAAAAAAAAAAAAAAAAAAAAAAAAAAAAAAAAAAAASZL4Kj0ij68FaTJfBUekUfXgrZTshPSAMVAAAAHzS0o/mXLdOr+0mfS180tKP5ly3Tq/tJnanJf53WfhT/NTX0/oeMAdvtcAAAAAAAAAAAAAAAAAAAAAAAAAB9MsH4lx/RaXqQXIcH4lx/RaXqQXPKGl85V8ZfoQAOMAAAAAAAAAAAAAAAAAAAAAAAAAAAAAAAAAAAAAAAAAASYnxZa+il+5WkxPiy19FL9ytatspGwARQAAAHHPZleUnE/QdL8RXYK3rsyvKTifoOl+IrsFekOKXUmrfL95aWk6cgD6NgAAAAAAAAAAAAAAAAAAAAAAAAOy+w68l1/9OV/YUHGjsvsOvJdf/Tlf2FB8Nyh9Sz81P3cuh6TdQHQrbAAAAAAAAAAAAAAAAAAAAAAAAAAAAAAAAAAAAAAAAAAElt8evPnSeqrSW3x68+dJ6qxslJVgIoAAAAAAAAAAAAAAAAkj41l6PH1oK0kfGsvR4+tBYSVYCKAAAAMq7KDyKZ30lp+JptVZV2UHkUzvpLT8TTfscXuttV7SjvQxr6MuFAHptogAAAAAAAAAAAAAAAAAAAAAAAAANa7FnyzYro937GZ3M4Z7FnyzYro937GZ3M6M5SOt6Ozp71Ta0PRAHX7mAAAAAAAAAAAAAAAAAAAAAAAAAAAAAAAAAAAAAAAAAASZL4Kj0ij68FaTJfBUekUfXgrZTshPSAMVAAAAHzS0o/mXLdOr+0mfS180tKP5ly3Tq/tJnanJf53WfhT/NTX0/oeMAdvtcAAAAAAAAAAAAAAAAAAAAAAAAAB9MsH4lx/RaXqQXIcH4lx/RaXqQXPKGl85V8ZfoQAOMAAAAAAAAAAAAAAAAAAAAAAAAAAAAAAAAAAAAAAAAAASYnxZa+il+5WkxPiy19FL9ytatspGwARQAAAHHPZleUnE/QdL8RXYK3rsyvKTifoOl+IrsFekOKXUmrfL95aWk6cgD6NgAAAAAAAAAAAAAAAAAAAAAAAAOy+w68l1/8ATlf2FBxo7L7DryXX/wBOV/YUHw3KH1LPzU/dy6HpN1AdCtsAAAAAAAAAAAAAAAAAAAAAAAAAAAAAAAAAAAAAAAAAASW3x68+dJ6qtJbfHrz50nqrGyUlWAigAAAAAAAAAAAAAAACSPjWXo8fWgrSR8ay9Hj60FhJVgIoAAAAyrsoPIpnfSWn4mm1VlXZQeRTO+ktPxNN+xxe621XtKO9DGvoy4UAem2iAAAAAAAAAAAAAAAAAAAAAAAAAA1rsWfLNiuj3fsZnczhnsWfLNiuj3fsZnczozlI63o7OnvVNrQ9EAdfuYAAAAAAAAAAAAAAAAAAAAAAAAAAAAAAAAAAAAAAAAABJkvgqPSKPrwVpMl8FR6RR9eCtlOyE9IAxUAAAAfNLSj+Zct06v7SZ9LXzS0o/mXLdOr+0mdqcl/ndZ+FP81NfT+h4wB2+1wAAAAAAAAAAAAAAAAAAAAAAAAAH0ywfiXH9FpepBchwfiXH9FpepBc8oaXzlXxl+hAA4wAAAAAAAAAAAAAAAAAAAAAAAAAAAAAAAAAAAAAAAAABJifFlr6KX7laTE+LLX0Uv3K1q2ykbABFAAAAcc9mV5ScT9B0vxFdgreuzK8pOJ+g6X4iuwV6Q4pdSat8v3lpaTpyAPo2AAAAAAAAAAAAAAAAAAAAAAAAA7L7DryXX/05X9hQcaOy+w68l1/9OV/YUHw3KH1LPzU/dy6HpN1AdCtsAAAAAAAAAAAAAAAAAAAAAAAAAAAAAAAAAAAAAAAAAASW3x68+dJ6qtJbfHrz50nqrGyUlWAigAAAAAAAAAAAAAAACSPjWXo8fWgrSR8ay9Hj60FhJVgIoAAAAyrsoPIpnfSWn4mm1VlXZQeRTO+ktPxNN+xxe621XtKO9DGvoy4UAem2iAAAAAAAAAAAAAAAAAAAAAAAAAA1rsWfLNiuj3fsZnczhnsWfLNiuj3fsZnczozlI63o7OnvVNrQ9EAdfuYAAAAAAAAAAAAAAAAAAAAAAAAAAAAAAAAAAAAAAAAABJkvgqPSKPrwVpMl8FR6RR9eCtlOyE9IAxUAAAAfNLSj+Zct06v7SZ9LXzS0o/mXLdOr+0mdqcl/ndZ+FP81NfT+h4wB2+1wAAAAAAAAAAAAAAAAAAAAAAAAAH0ywfiXH9FpepBchwfiXH9FpepBc8oaXzlXxl+hAA4wAAAAAAAAAAAAAAAAAAAAAAAAAAAAAAAAAAAAAAAAABJifFlr6KX7laTE+LLX0Uv3K1q2ykbABFAAAAcc9mV5ScT9B0vxFdgreuzK8pOJ+g6X4iuwV6Q4pdSat8v3lpaTpyAPo2AAAAAAAAAAAAAAAAAAAAAAAAA7L7DryXX/wBOV/YUHGjsvsOvJdf/AE5X9hQfDcofUs/NT93Loek3UB0K2wAAAAAAAAAAAAAAAAAAAAAAAAAAAAAAAAAAAAAAAAABJbfHrz50nqq0lt8evPnSeqsbJSVYCKAAAAAAAAAAAAAAAAJI+NZejx9aCtJHxrL0ePrQWElWAigAAADKuyg8imd9JafiabVWVdlB5FM76S0/E037HF7rbVe0o70Ma+jLhQB6baIAAAAAAAAAAAAAAAAAAAAAAAAADWuxZ8s2K6Pd+xmdzOGexZ8s2K6Pd+xmdzOjOUjrejs6e9U2tD0QB1+5gAAAAAAAAAAAAAAAAAAAAAAAAAAAAAAAAAAAAAAAAAEmS+Co9Io+vBWkyXwVHpFH14K2U7IT0gDFQAAAB80tKP5ly3Tq/tJn0tfNLSj+Zct06v7SZ2pyX+d1n4U/zU19P6HjAHb7XAAAAAAAAAAAAAAAAAAAAAAAAAAfTLB+Jcf0Wl6kFyHB+Jcf0Wl6kFzyhpfOVfGX6EADjAAAAAAAAAAAAAAAAAAAAAAAAAAAAAAAAAAAAAAAAAAEmJ8WWvopfuVpMT4stfRS/crWrbKRsAEUAAABxz2ZXlJxP0HS/EV2Ct67Mryk4n6DpfiK7BXpDil1Jq3y/eWlpOnIA+jYAAAAAAAAAAAAAAAAAAAAAAAADsvsOvJdf/Tlf2FBxo7L7DryXX/05X9hQfDcofUs/NT93Loek3UB0K2wAAAAAAAAAAAAAAAAAAAAAAAAAAAAAAAAAAAAAAAAABJbfHrz50nqq0lt8evPnSeqsbJSVYCKAAAAAAAAA8LktNtDMLlaOBzGl2Fscnc8ztNlc39KlXq86OqXm05poTTa4+CGqHhiDzQ8Vn9K9FtFKVGvpRpLisPTuJoyUZ7+8p28tSaENcYSxnjDXH/xB/Wa0m0b0bsJMrpFpDjcXZVJpZJLm9u6dClNNGEYwhCeeMIRjGEIxhDX/QHkx+Vrd2t/a0b2xuaVxb3EktWlWpTwnkqSTQ1wmlmh4IwjDwwjB4600u0Uv81X0bsdJ8Tc5e1hGNewo3tKe5pQhq186lCbnS6tcPfh/WAPLDxNXS7RS3ztPRavpPiaeaqwhNTx097ShdTwjCMYRhSjNz4+CEY+970DIaXaKYjLWuByuk+Jssne83uayuL2nTr1+dHmw5lOaaE02uMIwhqhHwg8skj41l6PH1oK0kfGsvR4+tBYSVYCKAAAAMq7KDyKZ30lp+JptVZV2UHkUzvpLT8TTfscXuttV7SjvQxr6MuFAHptogAAAAAAAAAAAAAAAAAAAAAAAAANa7FnyzYro937GZ3M4Z7FnyzYro937GZ3M6M5SOt6Ozp71Ta0PRAHX7mAAAAAAAAAAAAAAAAAAAAAAAAAAAAAAAAAAAAAAAAAASZL4Kj0ij68FaTJfBUekUfXgrZTshPSAMVAAAAHzS0o/mXLdOr+0mfS180tKP5ly3Tq/tJnanJf53WfhT/NTX0/oeMAdvtcAAAAAAAAAAAAAAAAAAAAAAAAAB9MsH4lx/RaXqQXIcH4lx/RaXqQXPKGl85V8ZfoQAOMAAAAAAAAAAAAAAAAAAAAAAAAAAAAAAAAAAAAAAAAAASYnxZa+il+5WkxPiy19FL9ytatspGwARQAAAHHPZleUnE/QdL8RXYK3rsyvKTifoOl+IrsFekOKXUmrfL95aWk6cgD6NgAAAAAAAAAAAAAAAAAAAAAAAAOy+w68l1/9OV/YUHGjsvsOvJdf/Tlf2FB8Nyh9Sz81P3cuh6TdQHQrbAAAAAAAAAAAAAAAAAAAAAAAAAAAAAAAAAAAAAAAAAAElt8evPnSeqrSW3x68+dJ6qxslJVgIoAAAAAAAAyrlQvrbSSlnOSfQvR2jks9nbWEuVue1SyWmOknlhJJXuqurw1OZCEadOEJp48yH+2WEItVeo3XJXohc5W/wA1LHPWl3k60K93Gx0jyNpJVqQlhLCaNOjXlk182WWHgh/RYmxL1fRfG0Y8sWkmHzM0L2XF6MYuxtI3MsJozW08avbox1//ADnkhzv+ebDX70HpHITUr3ulmi1nlJu22uN0VyE+HhUl8EskclNS50uuHv8AaZaUuuH/AGx/4i2XOcmuh+kUbSplbK9nr2drNYyXNHKXVC4nt5tXOpVa1OpLUrSR1QjGWpNNCMdcY+GMYv0y/J5ofmrbG21zipraGGljTx9TH3Vaxq2skZOZGSnUt55J5ZIy6oRkhHmx1Q1w8EFxQlnpfJXUvMfyeaX0sRLCWjjs3m6eIkkk1SyU5Kk8ZJZYeCGqFTnwhq8H9P6PVrW3tKHJLyOZLEyybQjmcVUp1oSa6k89eE3dcYxhDXHnwmqRmj/XVri1ahyeYixzOjl7jJaNpjdGLW6oWePp0f4YVK0JIdt5+vXrhLCeEdcIxjGpNGMdfv8A+4fkw0HwOWp5rF4aelXoT1qttTmvK9S2tZ6sddSahbzzxpUIza46405JY6oxh70Yl4LMbryy3PY6aTZy4lkjnI6Q3d7NWjJCNSXISZLmUowjq186EJZJIf8A4+CHgeQhRtcrya8tN9pDTp1L6OTyUleeeSEZpYW9CTuWEPB/2QhLGX/iMdcPDFqk/JhoPUz02kc2Gn7qnu5chPSheV4Ws91CGqFea1hP2iarDVCPbIyc7XCEdeuGsy3JhoPm8xVzuSw09S5uZqM91JJeV6dvdzUo66cbihJPClXjL4NUakk3ghCHvQguKCzyuidW+r6LYavlIxjeVMfbz3EYw1RjVjTljN4I+94db9a9xChlJYxpVZ//AE8f9knO/wC55BJHxrL0ePrQSkk2hLud3wYm0Jdzu+DFWJeNxmk2hLud3wYm0Jdzu+DFWF43GaTaEu53fBibQl3S74MVYXjcZpNoS7nd8GLLeyavIVeRjOU4W9xJrqWnhnpxhD4zT/q11lXZQeRTO+ktPxNN+xxfmPxbVe0o70Ma74ZcKAPTTSAAAAAAAAAAAAAAAAAAAAAAAAAAav2L1XtPLHiqkZJ59VvdeCSXXH4Gb+jt7aEu53fBi4k7FnyzYro937GZ3M6N5SLfi9HZ096ptaHopNoS7nd8GJtCXc7vgxVjr+8bnLmk2hLud3wYm0Jdzu+DFWF43GaTaEu53fBibQl3O74MVYXjcZpNoS7nd8GJtCXc7vgxVheNxmk2hLud3wYm0Jdzu+DFWF43GaTaEu53fBibQl3O74MVYXjcZpNoS7nd8GJtCXc7vgxVheNxmk2hLud3wYm0Jdzu+DFWF43GaTaEu53fBibQl3O74MVYXjcZpNoS7nd8GJtCXc7vgxVheNxmk2hLud3wYm0Jdzu+DFWF43GaTaEu53fBibQl3S74MVYXjcZpNoS7pd8GJtCXdLvgxVheNxmk2hLul3wYm0Jd0u+DFWF43GaTaEu6XfBibQl3S74MVYXjcZpNoS7pd8GJtCXdLvgxVheNxmk2hLul3wYm0Jd0u+DFWF43GaTaEu6XfBibQl3S74MVYXjcZpNoS7pd8GJtCXdLvgxVheNxmk2hLul3wYm0Jd0u+DFWF43GaTaEu6XfBibQl3S74MVYXjcZpNoS7pd8GJtCXdLvgxVheNxm8Xf30J6dKHctzDVXpR8NKMPengp2hLul3wYmS+Co9Io+vBWymYtCZ3SbQl3S74MTaEu6XfBirGN43Lmk2hLul3wYm0Jd0u+DFWF43GaTaEu6XfBibQl3S74MVYXjcZpNoS7pd8GL5uaTR16SZaOqMNd9X9/0kz6XPmlpR/MuW6dX9pM7U5MLc7rPwp/mpwaf0PGAO3muAAAAAAAAAAAAAAAAAAAAAAAAAA+lGEyEsMNYQ7kuvitL/wBqP/wgt2hLul3wYv4wfiXH9FpepBc8o6WY5yrL0y380m0Jdzu+DE2hLul3wYqxx3jcZpNoS7pd8GJtCXc7vgxVheNxmk2hLud3wYm0Jdzu+DFWF43GaTaEu53fBibQl3O74MVYXjcZpNoS7nd8GJtCXc7vgxVheNxmk2hLud3wYm0Jdzu+DFWF43GaTaEu53fBibQl3O74MVYXjcZpNoS7nd8GJtCXc7vgxVheNxmk2hLud3wYm0Jdzu+DFWF43GaTaEu53fBibQl3O74MVYXjcZpNoS7nd8GJtCXc7vgxVheNxmk2hLud3wYm0Jdzu+DFWF43GaTaEu53fBibQl3O74MVYXjcZpNoS7nd8GJtCXc7vgxVheNxmk2hLud3wYm0Jdzu+DFWF43GaTaEu53fBibQl3O74MVYXjcZpNoS7nd8GJtCXc7vgxVheNxmk2hLud3wYm0Jdzu+DFWF43GaTaEu53fBibQl3O74MVYXjcZpNoS7nd8GJtCXc7vgxVheNxmk2hLud3wYm0Jdzu+DFWF43GaTaEu53fBibQl3O74MVYXjcZvF4y+hTx9vJ3Lczc2nLDXLSjGEfAp2hLud3wYmJ8WWvopfuVsqpi85JF7JNoS7nd8GJtCXc7vgxVjG8blzSbQl3O74MTaEu53fBirC8bjNJtCXc7vgxNoS7nd8GKsLxuM3GvZh1oV+UfFTwp1JNWEpQ1Ty82Pw9dhLeuzK8pOJ+g6X4iuwV6Q4pdSat8v3lp6TpSAPomAAAAAAAAAAAAAAAAAAAAAAAAA7E7EC6hQ5Mb+SNCvPrzdeOuSnGaHwNBx27L7DryXX/wBOV/YUHw3KF1LPzU/dy6HpNq2hLud3wYm0Jdzu+DFWOhrxubWaTaEu53fBibQl3O74MVYXjcZpNoS7nd8GJtCXc7vgxVheNxmk2hLud3wYm0Jdzu+DFWF43GaTaEu53fBibQl3O74MVYXjcZpNoS7nd8GJtCXc7vgxVheNxmk2hLud3wYm0Jdzu+DFWF43GaTaEu53fBibQl3O74MVYXjcZpNoS7nd8GJtCXc7vgxVheNxmk2hLud3wYm0Jdzu+DFWF43GaTaEu53fBibQl3O74MVYXjcZpNoS7nd8GJtCXc7vgxVheNxmk2hLud3wYm0Jdzu+DFWF43GaTaEu53fBibQl3O74MVYXjcZpNoS7nd8GJtCXc7vgxVheNxmk2hLud3wYm0Jdzu+DFWF43GaTaEu53fBibQl3O74MVYXjcZpNoS7nd8GJtCXc7vgxVheNxmk2hLud3wYm0Jdzu+DFWF43GaTaEu53fBibQl3O74MVYXjcZpNoS7nd8GJtCXc7vgxVheNxmk2hLud3wYm0Jdzu+DFWF43GaTaEu53fBi/iwqwrXV3UhJPJrmk8E8uqP+3/AIXJLb49efOk9VYtaRWAxUAAAAAAAAAAAAAAAASR8ay9Hj60FaSPjWXo8fWgsJKsBFAAAAGVdlB5FM76S0/E02qsq7KDyKZ30lp+Jpv2OL3W2q9pR3oY19GXCgD020QAAAAAAAAAAAAAAAAAAAAAAAAAGtdiz5ZsV0e79jM7mcM9iz5ZsV0e79jM7mdGcpHW9HZ096ptaHogDr9zAAAAAAAAAAAAAAAAAAAAAAAAAAAAAAAAAAAAAAAAAAJMl8FR6RR9eCtJkvgqPSKPrwVsp2QnpAGKgAAAD5paUfzLlunV/aTPpa+aWlH8y5bp1f2kztTkv87rPwp/mpr6f0PGAO32uAAAAAAAAAAAAAAAAAAAAAAAAAA+mWD8S4/otL1ILkOD8S4/otL1ILnlDS+cq+Mv0IAHGAAAAAAAAAAAAAAAAAAAAAAAAAAAAAAAAAAAAAAAAAAJMT4stfRS/crSYnxZa+il+5WtW2UjYAIoAAADjnsyvKTifoOl+IrsFb12ZXlJxP0HS/EV2CvSHFLqTVvl+8tLSdOQB9GwAAAAAAAAAAAAAAAAAAAAAAAAHZfYdeS6/wDpyv7Cg40dl9h15Lr/AOnK/sKD4blD6ln5qfu5dD0m6gOhW2AAAAAAAAAAAAAAAAAAAAAAAAAAAAAAAAAAAAAAAAAAJLb49efOk9VWktvj1586T1VjZKSrARQAAAAAAAAAAAAAAABJHxrL0ePrQVpI+NZejx9aCwkqwEUAAAAZV2UHkUzvpLT8TTaqyrsoPIpnfSWn4mm/Y4vdbar2lHehjX0ZcKAPTbRAAAAAAAAAAAAAAAAAAAAAAAAAAa12LPlmxXR7v2MzuZwz2LPlmxXR7v2MzuZ0Zykdb0dnT3qm1oeiAOv3MAAAAAAAAAAAAAAAAAAAAAAAAAAAAAAAAAAAAAAAAAAkyXwVHpFH14K0mS+Co9Io+vBWynZCekAYqAAAAPmlpR/MuW6dX9pM+lr5paUfzLlunV/aTO1OS/zus/Cn+amvp/Q8YA7fa4AAAAAAAAAAAAAAAAAAAAAAAAAD6ZYPxLj+i0vUguQ4PxLj+i0vUgueUNL5yr4y/QgAcYAAAAAAAAAAAAAAAAAAAAAAAAAAAAAAAAAAAAAAAAAAkxPiy19FL9ytJifFlr6KX7la1bZSNgAigAAAOOezK8pOJ+g6X4iuwVvXZleUnE/QdL8RXYK9IcUupNW+X7y0tJ05AH0bAAAAAAAAAAAAAAAAAAAAAAAAAdl9h15Lr/6cr+woONHZfYdeS6/+nK/sKD4blD6ln5qfu5dD0m6gOhW2AAAAAAAAAAAAAAAAAAAAAAAAAAAAAAAAAAAAAAAAAAJLb49efOk9VWktvj1586T1VjZKSrARQAAAAAAAAAAAAAAABJHxrL0ePrQVpI+NZejx9aCwkqwEUAAAAZV2UHkUzvpLT8TTaqyrsoPIpnfSWn4mm/Y4vdbar2lHehjX0ZcKAPTbRAAAAAAAAAAAAAAAAAAAAAAAAAAa12LPlmxXR7v2MzuZwz2LPlmxXR7v2MzuZ0Zykdb0dnT3qm1oeiAOv3MAAAAAAAAAAAAAAAAAAAAAAAAAAAAAAAAAAAAAAAAAAkyXwVHpFH14K0mS+Co9Io+vBWynZCekAYqAAAAPmlpR/MuW6dX9pM+lr5paUfzLlunV/aTO1OS/zus/Cn+amvp/Q8YA7fa4AAAAAAAAAAAAAAAAAAAAAAAAAD6ZYPxLj+i0vUguQ4PxLj+i0vUgueUNL5yr4y/QgAcYAAAAAAAAAAAAAAAAAAAAAAAAAAAAAAAAAAAAAAAAAAkxPiy19FL9ytJifFlr6KX7la1bZSNgAigAAAOOezK8pOJ+g6X4iuwVvXZleUnE/QdL8RXYK9IcUupNW+X7y0tJ05AH0bAAAAAAAAAAAAAAAAAAAAAAAAAdl9h15Lr/AOnK/sKDjR2X2HXkuv8A6cr+woPhuUPqWfmp+7l0PSbqA6FbYAAAAAAAAAAAAAAAAAAAAAAAAAAAAAAAAAAAAAAAAAAktvj1586T1VaS2+PXnzpPVWNkpKsBFAAAAAAAAAAAAAAAAEkfGsvR4+tBWkj41l6PH1oLCSrARQAAABlXZQeRTO+ktPxNNqrKuyg8imd9Jafiab9ji91tqvaUd6GNfRlwoA9NtEAAAAAAAAAAAAAAAAAAAAAAAAABrXYs+WbFdHu/YzO5nDPYs+WbFdHu/YzO5nRnKR1vR2dPeqbWh6IA6/cwAAAAAAAAAAAAAAAAAAAAAAAAAAAAAAAAAAAAAAAAACTJfBUekUfXgrSZL4Kj0ij68FbKdkJ6QBioAAAA+aWlH8y5bp1f2kz6WvmlpR/MuW6dX9pM7U5L/O6z8Kf5qa+n9DxgDt9rgAAAAAAAAAAAAAAAAAAAAAAAAAPplg/EuP6LS9SC5Dg/EuP6LS9SC55Q0vnKvjL9CABxgAAAAAAAAAAAAAAAAAAAAAAAAAAAAAAAAAAAAAAAAACTE+LLX0Uv3K0mJ8WWvopfuVrVtlI2ACKAAAA457Mryk4n6DpfiK7BW9dmV5ScT9B0vxFdgr0hxS6k1b5fvLS0nTkAfRsAAAAAAAAAAAAAAAAAAAAAAAAB2X2HXkuv/pyv7Cg40dl9h15Lr/6cr+woPhuUPqWfmp+7l0PSbqA6FbYAAAAAAAAAAAAAAAAAAAAAAAAAAAAAAAAAAAAAAAAAAktvj1586T1VaS2+PXnzpPVWNkpKsBFAAAAAAAAAAAAAAAAEkfGsvR4+tBWkj41l6PH1oLCSrARQAAABlXZQeRTO+ktPxNNqrKuyg8imd9Jafiab9ji91tqvaUd6GNfRlwoA9NtEAAAAAAAAAAAAAAAAAAAAAAAAABrXYs+WbFdHu/YzO5nDPYs+WbFdHu/YzO5nRnKR1vR2dPeqbWh6IA6/cwAAAAAAAAAAAAAAAAAAAAAAAAAAAAAAAAAAAAAAAAACTJfBUekUfXgrSZL4Kj0ij68FbKdkJ6QBioAAAA+aWlH8y5bp1f2kz6WvmlpR/MuW6dX9pM7U5L/O6z8Kf5qa+n9DxgDt9rgAAAAAAAAAAAAAAAAAAAAAAAAAPplg/EuP6LS9SC5Dg/EuP6LS9SC55Q0vnKvjL9CABxgAAAAAAAAAAAAAAAAAAAAAAAAAAAAAAAAAAAAAAAAACTE+LLX0Uv3K0mJ8WWvopfuVrVtlI2ACKAAAA457Mryk4n6DpfiK7BW9dmV5ScT9B0vxFdgr0hxS6k1b5fvLS0nTkAfRsAAAAAAAAAAAAAAAAAAAAAAAAB2X2HXkuv8A6cr+woONHZfYdeS6/wDpyv7Cg+G5Q+pZ+an7uXQ9JuoDoVtgAAAAAAAAAAAAAAAAAAAAAAAAAAAAAAAAAAAAAAAAACS2+PXnzpPVVpLb49efOk9VY2SkqwEUAAAAAAAAAAAAAAAASR8ay9Hj60FaSPjWXo8fWgsJKsBFAAAAGVdlB5FM76S0/E02qsq7KDyKZ30lp+Jpv2OL3W2q9pR3oY19GXCgD020QAAAAAAAAAAAAAAAAAAAAAAAAAGtdiz5ZsV0e79jM7mcM9iz5ZsV0e79jM7mdGcpHW9HZ096ptaHogDr9zAAAAAAAAAAAAAAAAAAAAAAAAAAAAAAAAAAAAAAAAAAJMl8FR6RR9eCtJkvgqPSKPrwVsp2QnpAGKgAAAD5paUfzLlunV/aTPpa+aWlH8y5bp1f2kztTkv87rPwp/mpr6f0PGAO32uAAAAAAAAAAAAAAAAAAAAAAAAAA+mWD8S4/otL1ILkOD8S4/otL1ILnlDS+cq+Mv0IAHGAAAAAAAAAAAAAAAAAAAAAAAAAAAAAAAAAAAAAAAAAAJMT4stfRS/crSYnxZa+il+5WtW2UjYAIoAAADjnsyvKTifoOl+IrsFb12ZXlJxP0HS/EV2CvSHFLqTVvl+8tLSdOQB9GwAAAAAAAAAAAAAAAAAAAAAAAAHZfYdeS6/+nK/sKDjR2X2HXkuv/pyv7Cg+G5Q+pZ+an7uXQ9JuoDoVtgAAAAAAAAAAAAAAAAAAAAAAAAAAAAAAAAAAAAAAAAACS2+PXnzpPVVpLb49efOk9VY2SkqwEUAAAAAAAAeGzOmOi+j+TxmFzGbtbbIZmtC3sLSafXWrz/8A4yQ1x5sNXhm1c2Hg1xhrg8yy3lbx2PttJdAchbWFvSurzS+07pryUpZalbmW1eEnPmhDXNzYeCGv3oe8sReR7jpPp9otofWpWubvbiFxVoz3MKFpY3F5VloyaufVmkoSTzSU4RjCEZ5oQl1+DW/nJ8oeh+KscbkauWmuqWZljPj5cfbVr6rdSQl50Z6dKhLPPNLCXwxmhLqhrhrjDXB6piruhj+XbS+OZuJKMK2j2OuLSatPCWXuWnPXhWjDX/SWeaEZv+OdDX770DkLlr4/S/RebLTVKVvkNFL+OHhWjqhGSOSmq82TXHwx7TGlN4NcebCEfegtoS7fsFncRpNibbO4G/pXtheSdso1qcY6poe9GEYR8MIwjCMIwjCEYRhGEYQjB4THcqGg+WzVLA2OZnnubipVo21SazryW11UpfCSUbiaSFGtNLqjrlknmj4Jv+I6vSuTS8lhoNpLTssnSpVM9m87V0ekmrSwmuJOfPGEaENeueHOhPP/AA6/BHX7z12yuLPIcknI5j8NWhG+jl8VCnTpzQjUlmoSzd164a9f8MJakJ/+NfhMJdq91yoaD2Wcjo/c5meS5lupLGer3HXja07maGuWhPcwk7RJVjrh/BNPCbXGENWuMH+5vlP0I0dylTD5fMT0q9vGjC6qSWderb2kasdVOFxXkkjSoc7+nbJpfBGEfejrY1PVlm7HXSXC1qsY52bSK7sZqXO/682RnyXOpwhDXr58YRkmhDwR1eH3nkKd3a2XJty02Gery93y5XJdvkqTaqk8K9CSFrqhGOv+OHNlk/51aoe8uGC7fYRhGGuEdcIpY+NZejx9aCXRS3vrTRfD2uTjPG8o2FvTuIz/AO6NWFOWE2v/AM69b9a9SvJlJe0W8Kv/AKePvz83/uSmCXkBJ3RkPN0vGh+R3RkPN0vGh+SYZLqxJ3RkPN0vGh+R3RkPN0vGh+RhkurEndGQ83S8aH5HdGQ83S8aH5GGS6tlXZQeRTO+ktPxNNpXdGQ83S8aH5Mt7JqteT8jGclq2ctOXtlprm7bCOr/ANTT/pqfscX4/wD62q9pR3oY1z/4y4cAemmkAAAAAAAAAAAAAAAAAAAAAAAAAA1rsWfLNiuj3fsZnczhbsXpqsnLHipqNKFSbue61Sxm5v8A7M39Xb3dGQ83S8aH5OjeUiL8L0dnT3qm1oZ/8VYk7oyHm6XjQ/I7oyHm6XjQ/J1/hly3ViTujIebpeND8jujIebpeND8jDJdWJO6Mh5ul40PyO6Mh5ul40PyMMl1Yk7oyHm6XjQ/I7oyHm6XjQ/IwyXViTujIebpeND8jujIebpeND8jDJdWJO6Mh5ul40PyO6Mh5ul40PyMMl1Yk7oyHm6XjQ/I7oyHm6XjQ/IwyXViTujIebpeND8jujIebpeND8jDJdWJO6Mh5ul40PyO6Mh5ul40PyMMl1Yk7oyHm6XjQ/I7oyHm6XjQ/IwyXViTujIebpeND8jujIebpeND8jDJdWJO6Mh5ul40PyO6Mh5ul40PyMMl1Yk7oyHm6XjQ/I7oyHm6XjQ/IwyXViTujIebpeND8jujIebpeND8jDJdWJO6Mh5ul40PyO6Mh5ul40PyMMl1Yk7oyHm6XjQ/I7oyHm6XjQ/IwyXViTujIebpeND8jujIebpeND8jDJdWJO6Mh5ul40PyO6Mh5ul40PyMMl1Yk7oyHm6XjQ/I7oyHm6XjQ/IwyXViTujIebpeND8jujIebpeND8jDJdWJO6Mh5ul40PyO6Mh5ul40PyMMl1Yk7oyHm6XjQ/I7oyHm6XjQ/IwyXMl8FR6RR9eCt4u/r3sadLn2MssO30ow/wCrCOuPPhqh7ynujIebpeND8mUxNoS+asSd0ZDzdLxofkd0ZDzdLxofkxwyt1Yk7oyHm6XjQ/I7oyHm6XjQ/IwyXViTujIebpeND8jujIebpeND8jDJdW+aWlH8y5bp1f2kz6Rd0ZDzdLxofk+bmk2uOkmWjGGqPd1fXD/+5M7U5MItpdZ+FP8ANTg087HjQHbzXAAAAAAAAAAAAAAAAAAAAAAAAAAfTLB+Jcf0Wl6kFzw+Er3+xrDVj5Yw7lpf+9D/AOEP/C3ujIebpeND8nlHS0zzlXxlv3ViTujIebpeND8jujIebpeND8nHhkurEndGQ83S8aH5HdGQ83S8aH5GGS6sSd0ZDzdLxofkd0ZDzdLxofkYZLqxJ3RkPN0vGh+R3RkPN0vGh+RhkurEndGQ83S8aH5HdGQ83S8aH5GGS6sSd0ZDzdLxofkd0ZDzdLxofkYZLqxJ3RkPN0vGh+R3RkPN0vGh+RhkurEndGQ83S8aH5HdGQ83S8aH5GGS6sSd0ZDzdLxofkd0ZDzdLxofkYZLqxJ3RkPN0vGh+R3RkPN0vGh+RhkurEndGQ83S8aH5HdGQ83S8aH5GGS6sSd0ZDzdLxofkd0ZDzdLxofkYZLqxJ3RkPN0vGh+R3RkPN0vGh+RhkurEndGQ83S8aH5HdGQ83S8aH5GGS6sSd0ZDzdLxofkd0ZDzdLxofkYZLqxJ3RkPN0vGh+R3RkPN0vGh+RhkurEndGQ83S8aH5HdGQ83S8aH5GGS6sSd0ZDzdLxofkd0ZDzdLxofkYZLqxJ3RkPN0vGh+R3RkPN0vGh+RhkurEndGQ83S8aH5HdGQ83S8aH5GGS6sSd0ZDzdLxofkd0ZDzdLxofkYZLqxJ3RkPN0vGh+R3RkPN0vGh+RhkuYnxZa+il+5W8XjK97Lj7eEljLNLCnLqm7bCGvwf8alPdGQ83S8aH5Mqom8pE5KxJ3RkPN0vGh+R3RkPN0vGh+THDK3ViTujIebpeND8jujIebpeND8jDJdWJO6Mh5ul40PyO6Mh5ul40PyMMl3InZleUnE/QdL8RXYK3bsw560/KPio16MKU2xKWqEJud4O312EvSHFLqTVvl+8tPSdKQB9EwAAAAAAAAAAAAAAAAAAAAAAAAHZfYdeS6/8Apyv7Cg40didiBVupOTG/hQtIVZdt1/DGpCXw9pof+Hw3KFF+BZ+an7uXQ9Jvgk7oyHm6XjQ/I7oyHm6XjQ/J0NhltXViTujIebpeND8jujIebpeND8jDJdWJO6Mh5ul40PyO6Mh5ul40PyMMl1Yk7oyHm6XjQ/I7oyHm6XjQ/IwyXViTujIebpeND8jujIebpeND8jDJdWJO6Mh5ul40PyO6Mh5ul40PyMMl1Yk7oyHm6XjQ/I7oyHm6XjQ/IwyXViTujIebpeND8jujIebpeND8jDJdWJO6Mh5ul40PyO6Mh5ul40PyMMl1Yk7oyHm6XjQ/I7oyHm6XjQ/IwyXViTujIebpeND8jujIebpeND8jDJdWJO6Mh5ul40PyO6Mh5ul40PyMMl1Yk7oyHm6XjQ/I7oyHm6XjQ/IwyXViTujIebpeND8jujIebpeND8jDJdWJO6Mh5ul40PyO6Mh5ul40PyMMl1Yk7oyHm6XjQ/I7oyHm6XjQ/IwyXViTujIebpeND8jujIebpeND8jDJdWJO6Mh5ul40PyO6Mh5ul40PyMMl1Yk7oyHm6XjQ/I7oyHm6XjQ/IwyXViTujIebpeND8jujIebpeND8jDJdWJO6Mh5ul40PyO6Mh5ul40PyMMl1Yk7oyHm6XjQ/I7oyHm6XjQ/IwyXVpLb49efOk9U7oyHm6XjQ/J/FhNVnuruatShTm50muWE3O/7f+ViLRJdcAxUAAAAAAAAS3mMxuRntqmQx9tdT2daFxbTVqUs8aNWEIwhPJGMP4ZoQjGGuHh8MVQDxOe0S0V0qloSaUaM4rMS2s0Z6EL+yp3EKU0dWuMvPhHmxjqh73/D+85oxo1pPZyY7SXR7GZa0pTwqSUL60p16cs8IRhCaEs8IwhHVGMNf/mLyYDws+iWJmzmJztOWelNhLStZWVtThLLb0pKna4RjCSEPBGEtOEsNUYQhCMYan6WOiOimMzFzpFjdGMTaZW850Lm+oWVOncVudGEZufUhLCabXGEIx1x9+EHlguPEz6I6KVM9LpVU0YxM2bkhzZclGypxuoQ5vN1Qq83n/wC3we/73gL7RHRTJ5i20iyWjGJu8rZ82FtfV7KnUuKPNjGMvMqRljNLqjGMYao+/GLywAkj41l6PH1oK0kfGsvR4+tBYSVYCKAAAAMq7KDyKZ30lp+JptVZV2UHkUzvpLT8TTfscXuttV7SjvQxr6MuFAHptogAAAAAAAAAAAAAAAAAAAAAAAAANa7FnyzYro937GZ3M4Z7FnyzYro937GZ3M6M5SOt6Ozp71Ta0PRAHX7mAAAAAAAAAAAAAAAAAAAAAAAAAAAAAAAAAAAAAAAAAASZL4Kj0ij68FaTJfBUekUfXgrZTshPSAMVAAAAHzS0o/mXLdOr+0mfS180tKP5ly3Tq/tJnanJf53WfhT/ADU19P6HjAHb7XAAAAAAAAAAAAAAAAAAAAAAAAAAfTLB+Jcf0Wl6kFyHB+Jcf0Wl6kFzyhpfOVfGX6EADjAAAAAAAAAAAAAAAAAAAAAAAAAAAAAAAAAAAAAAAAAAEmJ8WWvopfuVpMT4stfRS/crWrbKRsAEUAAABxz2ZXlJxP0HS/EV2Ct67Mryk4n6DpfiK7BXpDil1Jq3y/eWlpOnIA+jYAAAAAAAAAAAAAAAAAAAAAAAADsvsOvJdf8A05X9hQcaOy+w68l1/wDTlf2FB8Nyh9Sz81P3cuh6TdQHQrbAAAAAAAAAAAAAAAAAAAAAAAAAAAAAAAAAAAAAAAAAAElt8evPnSeqrSW3x68+dJ6qxslJVgIoAAAAAAAAAAAAAAAAkj41l6PH1oK0kfGsvR4+tBYSVYCKAAAAMq7KDyKZ30lp+JptVZV2UHkUzvpLT8TTfscXuttV7SjvQxr6MuFAHptogAAAAAAAAAAAAAAAAAAAAAAAAANa7FnyzYro937GZ3M4Z7FnyzYro937GZ3M6M5SOt6Ozp71Ta0PRAHX7mAAAAAAAAAAAAAAAAAAAAAAAAAAAAAAAAAAAAAAAAAASZL4Kj0ij68FaTJfBUekUfXgrZTshPSAMVAAAAHzS0o/mXLdOr+0mfS180tKP5ly3Tq/tJnanJf53WfhT/NTX0/oeMAdvtcAAAAAAAAAAAAAAAAAAAAAAAAAB9MsH4lx/RaXqQXIcH4lx/RaXqQXPKGl85V8ZfoQAOMAAAAAAAAAAAAAAAAAAAAAAAAAAAAAAAAAAAAAAAAAASYnxZa+il+5WkxPiy19FL9ytatspGwARQAAAHHPZleUnE/QdL8RXYK3rsyvKTifoOl+IrsFekOKXUmrfL95aWk6cgD6NgAAAAAAAAAAAAAAAAAAAAAAAAOy+w68l1/9OV/YUHGjsvsOvJdf/Tlf2FB8Nyh9Sz81P3cuh6TdQHQrbAAAAAAAAAAAAAAAAAAAAAAAAAAAAAAAAAAAAAAAAAAElt8evPnSeqrSW3x68+dJ6qxslJVgIoAAAAAAAAAAAAAAAAkj41l6PH1oK0kfGsvR4+tBYSVYCKAAAAMq7KDyKZ30lp+JptVZV2UHkUzvpLT8TTfscXuttV7SjvQxr6MuFAHptogAAAAAAAAAAAAAAAAAAAAAAAAANa7FnyzYro937GZ3M4Z7FnyzYro937GZ3M6M5SOt6Ozp71Ta0PRAHX7mAAAAAAAAAAAAAAAAAAAAAAAAAAAAAAAAAAAAAAAAAASZL4Kj0ij68FaTJfBUekUfXgrZTshPSAMVAAAAHzS0o/mXLdOr+0mfS180tKP5ly3Tq/tJnanJf53WfhT/ADU19P6HjAHb7XAAAAAAAAAAAAAAAAAAAAAAAAAAfTLB+Jcf0Wl6kFyHB+Jcf0Wl6kFzyhpfOVfGX6EADjAAAAAAAAAAAAAAAAAAAAAAAAAAAAAAAAAAAAAAAAAAEmJ8WWvopfuVpMT4stfRS/crWrbKRsAEUAAABxz2ZXlJxP0HS/EV2Ct67Mryk4n6DpfiK7BXpDil1Jq3y/eWlpOnIA+jYAAAAAAAAAAAAAAAAAAAAAAAADsvsOvJdf8A05X9hQcaOy+w68l1/wDTlf2FB8Nyh9Sz81P3cuh6TdQHQrbAAAAAAAAAAAAAAAAAAAAAAAAAAAAAAAAAAAAAAAAAAElt8evPnSeqrSW3x68+dJ6qxslJVgIoAAAAAAAAAAAAAAAAkj41l6PH1oK0kfGsvR4+tBYSVYCKAAAAMq7KDyKZ30lp+JptVZV2UHkUzvpLT8TTfscXuttV7SjvQxr6MuFAHptogAAAAAAAAAAAAAAAAAAAAAAAAANa7FnyzYro937GZ3M4Z7FnyzYro937GZ3M6M5SOt6Ozp71Ta0PRAHX7mAAAAAAAAAAAAAAAAAAAAAAAAAAAAAAAAAAAAAAAAAASZL4Kj0ij68FaTJfBUekUfXgrZTshPSAMVAAAAHzS0o/mXLdOr+0mfS180tKP5ly3Tq/tJnanJf53WfhT/NTX0/oeMAdvtcAAAAAAAAAAAAAAAAAAAAAAAAAB9MsH4lx/RaXqQXIcH4lx/RaXqQXPKGl85V8ZfoQAOMAAAAAAAAAAAAAAAAAAAAAAAAAAAAAAAAAAAAAAAAAASYnxZa+il+5WkxPiy19FL9ytatspGwARQAAAHHPZleUnE/QdL8RXYK3rsyvKTifoOl+IrsFekOKXUmrfL95aWk6cgD6NgAAAAAAAAAAAAAAAAAAAAAAAAOy+w68l1/9OV/YUHGjsvsOvJdf/Tlf2FB8Nyh9Sz81P3cuh6TdQHQrbAAAAAAAAAAAAAAAAAAAAAAAAAAAAAAAAAAAAAAAAAAElt8evPnSeqrSW3x68+dJ6qxslJVgIoAAAAAAAAAAAAAAAAkj41l6PH1oK0kfGsvR4+tBYSVYCKAAAAMq7KDyKZ30lp+JptVZV2UHkUzvpLT8TTfscXuttV7SjvQxr6MuFAHptogAAAAAAAAAAAAAAAAAAAAAAAAANa7FnyzYro937GZ3M4Z7FnyzYro937GZ3M6M5SOt6Ozp71Ta0PRAHX7mAAAAAAAAAAAAAAAAAAAAAAAAAAAAAAAAAAAAAAAAAASZL4Kj0ij68FaTJfBUekUfXgrZTshPSAMVAAAAHzS0o/mXLdOr+0mfS180tKP5ly3Tq/tJnanJf53WfhT/ADU19P6HjAHb7XAAAAAAAAAAAAAAAAAAAAAAAAAAfTLB+Jcf0Wl6kFyHB+Jcf0Wl6kFzyhpfOVfGX6EADjAAAAAAAAAAAAAAAAAAAAAAAAAAAAAAAAAAAAAAAAAAEmJ8WWvopfuVpMT4stfRS/crWrbKRsAEUAAABxz2ZXlJxP0HS/EV2Ct67Mryk4n6DpfiK7BXpDil1Jq3y/eWlpOnIA+jYAAAAAAAAAAAAAAAAAAAAAAAADsvsOvJdf8A05X9hQcaOy+w68l1/wDTlf2FB8Nyh9Sz81P3cuh6TdQHQrbAAAAAAAAAAAAAAAAAAAAAAAAAAAAAAAAAAAAAAAAAAElt8evPnSeqrSW3x68+dJ6qxslJVgIoAAAAAAAAAAAAAAAAkj41l6PH1oK0kfGsvR4+tBYSVYCKAAAAMq7KDyKZ30lp+JptVZV2UHkUzvpLT8TTfscXuttV7SjvQxr6MuFAHptogAAAAAAAAAAAAAAAAAAAAAAAAANa7FnyzYro937GZ3M4Z7FnyzYro937GZ3M6M5SOt6Ozp71Ta0PRAHX7mAAAAAAAAAAAAAAAAAAAAAAAAAAAAAAAAAAAAAAAAAASZL4Kj0ij68FaTJfBUekUfXgrZTshPSAMVAAAAHzS0o/mXLdOr+0mfS180tKP5ly3Tq/tJnanJf53WfhT/NTX0/oeMAdvtcAAAAAAAAAAAAAAAAAAAAAAAAAB9MsH4lx/RaXqQXIcH4lx/RaXqQXPKGl85V8ZfoQAOMAAAAAAAAAAAAAAAAAAAAAAAAAAAAAAAAAAAAAAAAAASYnxZa+il+5WkxPiy19FL9ytatspGwARQAAAHHPZleUnE/QdL8RXYK3rsyvKTifoOl+IrsFekOKXUmrfL95aWk6cgD6NgAAAAAAAAAAAAAAAAAAAAAAAAOy+w68l1/9OV/YUHGjsvsOvJdf/Tlf2FB8Nyh9Sz81P3cuh6TdQHQrbAAAAAAAAAAAAAAAAAAAAAAAAAAAAAAAAAAAAAAAAAAElt8evPnSeqrSW3x68+dJ6qxslJVgIoAAAAAAAAAAAAAAD0fPcreEwN7k6UcJmr6wwU9OnmMnZ0aU9tj5p4Qjqn51SWpPzZZpZp+1ST82WaGvV7xa494SR8ay9Hj60FNOpJVklq05oTSTwhNLNCPgjCPvRTR8ay9Hj60FhJVgIoAAAAyrsoPIpnfSWn4mm1VlXZQeRTO+ktPxNN+xxe621XtKO9DGvoy4UAem2iAAAAAAAAAAAAAAAAAAAAAAAAAA1rsWfLNiuj3fsZnczhnsWfLNiuj3fsZnczozlI63o7OnvVNrQ9EAdfuYAAAAAAAAAAAAAAAAAAAAAAAAAAAAAAAAAAAAAAAAABJkvgqPSKPrwVpMl8FR6RR9eCtlOyE9IAxUAAAAfNLSj+Zct06v7SZ9LXzS0o/mXLdOr+0mdqcl/ndZ+FP81NfT+h4wB2+1wAAAAAAAAAAAAAAAAAAAAAAAAAH0ywfiXH9FpepBchwfiXH9FpepBc8oaXzlXxl+hAA4wAAAAAAAAAAAAAAAAAAAAAAAAAAAAAAAAAAAAAAAAABJifFlr6KX7laTE+LLX0Uv3K1q2ykbABFAAAAcc9mV5ScT9B0vxFdgreuzK8pOJ+g6X4iuwV6Q4pdSat8v3lpaTpyAPo2AAAAAAAAAAAAAAAAAAAAAAAAA7L7DryXX/wBOV/YUHGjsvsOvJdf/AE5X9hQfDcofUs/NT93Loek3UB0K2wAAAAAAAAAAAAAAAAAAAAAAAAAAAAAAAAAAAAAAAAABJbfHrz50nqq0lt8evPnSeqsbJSVYCKAAAAAAAAAAAAAAOfLzNY3RnRvlU0BzVWSTSLN5TIVsVjp/jGUkvacstvNQk9+rDna5Y83XzYyx52rU6DFibDxmi+Or4fRnEYm6m51aysbe2qR53O1zSU5ZY+H+vhh7707SbTnTDGcodPRTRzQKjmZp8RG/hWny8lr/AAQqwkmhzZqc3vRjL/Xw62iPGTaPY2bSWTSuMtTu+nYzY6E3P/h7TNUlqRhzf+edLDwkTZLPU++7le+R6z+01L9o77uV75HrP7TUv2nv4t43FnoHfdyvfI9Z/aal+0d93K98j1n9pqX7T38LxuLPQO+7le+R6z+01L9o77uV75HrP7TUv2nv4XjcWegd93K98j1n9pqX7T1TlQs+V7lI0Jv9D4cmVnju7ZqM3dHfBSrczmVZZ/8Ab2uXXr5ur3/6tqHNq2s16ppqNPosqqZiYn3xnBMXi0uH/cp8r/mmz+u0v1HuU+V/zTZ/XaX6ncA+p8vOHfax9NPg4+ZpcP8AuU+V/wA02f12l+o9ynyv+abP67S/U7gDy84d9rH00+BzNLh/3KfK/wCabP67S/Ue5T5X/NNn9dpfqdwB5ecO+1j6afA5mlw/7lPlf802f12l+o9ynyv+abP67S/U7gDy84d9rH00+BzNLh/3KfK/5ps/rtL9R7lPlf8ANNn9dpfqdwB5ecO+1j6afA5mlw/7lPlf802f12l+o9ynyv8Ammz+u0v1O4A8vOHfax9NPgczS4f9ynyv+abP67S/Ue5T5X/NNn9dpfqdwB5ecO+1j6afA5mlw/7lPlf802f12l+o9ynyv+abP67S/U7gDy84d9rH00+BzNLh/wBynyv+abP67S/Ue5T5X/NNn9dpfqdwB5ecO+1j6afA5mlw/wC5T5X/ADTZ/XaX6j3KfK/5ps/rtL9TuAPLzh32sfTT4HM0uH/cp8r/AJps/rtL9R7lPlf802f12l+p3AHl5w77WPpp8DmaXD/uU+V/zTZ/XaX6j3KfK/5ps/rtL9TuAPLzh32sfTT4HM0uH/cp8r/mmz+u0v1HuU+V/wA02f12l+p3AHl5w77WPpp8DmaXD/uU+V/zTZ/XaX6j3KfK/wCabP67S/U7gDy84d9rH00+BzNLk3kr5EeV/k00ztNLu9SzyPctOrT7n2pSo87nyRl187+LVq16/ebn33cr3yPWf2mpftPfx+BwnwtrXDGmjWNcnFVEWvaIyi8+i29nTTFMWh6B33cr3yPWf2mpftHfdyvfI9Z/aal+09/eGz+meh+ik9CnpTpZhsPNcwjGjLkL+lbxqwhq183nzQ52rXDXq/5g/Pv7les993K98j1n9pqX7R33cr3yPWf2mpftPbM1pNo3o3YSZXSLSHG4uyqTSySXN7d06FKaaMIxhCE88YQjGMIRjCGv+j+sfpJo7lsRHSDF57HXmLllnnjfW91JUt4Sya+fHtksYy6pdUdcdfg1R1l/cPUe+7le+R6z+01L9o77uV75HrP7TUv2nsGD5QNAtJ7yOO0a03wGWu5ZI1I0LHJUa9SEkNUIzc2SaMdUNcPD/wCXny/uHoHfdyvfI9Z/aal+0/OppbyzRm/6XJDj4Q1f92klOMdfDg0MWKoib2Ji/pZz32ctXyR437RU/wBs77OWr5I8b9oqf7bRhlzserH9/djg98s577OWr5I8b9oqf7Z32ctXyR437RU/22jBzserH9/cwe+Wc99nLV8keN+0VP8AbO+zlq+SPG/aKn+20YOdj1Y/v7mD3yznvs5avkjxv2ip/tnfZy1fJHjftFT/AG2jBzserH9/cwe+Wc99nLV8keN+0VP9s77OWr5I8b9oqf7bRg52PVj+/uYPfLOe+zlq+SPG/aKn+2d9nLV8keN+0VP9towc7Hqx/f3MHvlnPfZy1fJHjftFT/bO+zlq+SPG/aKn+20YOdj1Y/v7mD3yznvs5avkjxv2ip/tnfZy1fJHjftFT/baMHOx6sf39zB75Zz32ctXyR437RU/2zvs5avkjxv2ip/ttGDnY9WP7+5g98s577OWr5I8b9oqf7Z32ctXyR437RU/22jBzserH9/cwe+Wc99nLV8keN+0VP8AbO+zlq+SPG/aKn+20YOdj1Y/v7mD3yznvs5avkjxv2ip/tnfZy1fJHjftFT/AG2jBzserH9/cwe+Wc99nLV8keN+0VP9s77OWr5I8b9oqf7bRg52PVj+/uYPfLOe+zlq+SPG/aKn+2d9nLV8keN+0VP9towc7Hqx/f3MHvlntPS3ljhCPbeSCxjH+nN0lpw//wCUX9993K98j1n9pqX7T38YTVEzsZRFvS9A77uV75HrP7TUv2jvu5Xvkes/tNS/ae/heNxZ6B33cr3yPWf2mpftHfdyvfI9Z/aal+09/C8biz0Dvu5Xvkes/tNS/aO+7le+R6z+01L9p7+F43FmT6U8pHKfg7OyuMjyRW0klzk7Kypxl0kpza6tavJTpw8FH3ozTQ8P9Hme+7le+R6z+01L9p7Zn9HsbpJbW1pk5ak1O0vrXI0+ZPzY9ut6stWnGP8AzDnyS64f1g8mYotsLPQO+7le+R6z+01L9o77uV75HrP7TUv2nv4XjcWegd93K98j1n9pqX7R33cr3yPWf2mpftPfwvG4s9A77uV75HrP7TUv2jvu5Xvkes/tNS/ae/heNxZ6B33cr3yPWf2mpftOaMp2MHK/ksnd5HYtnT7qr1K3M7vpR5vOmjHVr1+HVrdrD9bgrh3XeBZqq1KqKZqtfKJ2bNt97GqiKtrh/wBynyv+abP67S/Ue5T5X/NNn9dpfqdwD9ny84d9rH00+DHmaXD/ALlPlf8ANNn9dpfqPcp8r/mmz+u0v1O4A8vOHfax9NPgczS4f9ynyv8Ammz+u0v1HuU+V/zTZ/XaX6ncAeXnDvtY+mnwOZpcP+5T5X/NNn9dpfqPcp8r/mmz+u0v1O4A8vOHfax9NPgczS4f9ynyv+abP67S/Ue5T5X/ADTZ/XaX6ncAeXnDvtY+mnwOZpcP+5T5X/NNn9dpfqPcp8r/AJps/rtL9TuAPLzh32sfTT4HM0uH/cp8r/mmz+u0v1HuU+V/zTZ/XaX6ncAeXnDvtY+mnwOZpcP+5T5X/NNn9dpfqPcp8r/mmz+u0v1O4A8vOHfax9NPgczS4f8Acp8r/mmz+u0v1HuU+V/zTZ/XaX6ncAeXnDvtY+mnwOZpcP8AuU+V/wA02f12l+o9ynyv+abP67S/U7gDy84d9rH00+BzNLh/3KfK/wCabP67S/Ue5T5X/NNn9dpfqdwB5ecO+1j6afA5mlw/7lPlf802f12l+o9ynyv+abP67S/U7gDy84d9rH00+BzNLh/3KfK/5ps/rtL9R7lPlf8ANNn9dpfqdwB5ecO+1j6afA5mlw/7lPlf802f12l+o9ynyv8Ammz+u0v1O4A8vOHfax9NPgczSzmx0l5XrKyt7P8A0hs5+0UpKXO75aUNfNhCGvV2r/w/fvu5Xvkes/tNS/ae/j5Ga8U3mHJZ6B33cr3yPWf2mpftHfdyvfI9Z/aal+09lyum2hmBydDC5zS7C47IXUJY0LS7v6VGtVhNNzZebJNNCabXGEYQ1Q8MfA80l/cPQO+7le+R6z+01L9o77uV75HrP7TUv2nv7x2c0gxGjdnTv81d9z0KtxRtZZ+1zT66tWeElOXVLCMfDNNCGv3oa/DqgXjcPUe+7le+R6z+01L9o77uV75HrP7TUv2nv4XjcWZ9PpbyxRl/6fI/ZQm/5m0lpRh7J+XfZy1fJHjftFT/AG2jDKK4j/4wk039LOe+zlq+SPG/aKn+2d9nLV8keN+0VP8AbaMLzkerH/fFMHvlnPfZy1fJHjftFT/bO+zlq+SPG/aKn+20YOcj1Y/74mD3yznvs5avkjxv2ip/tnfZy1fJHjftFT/baMHOR6sf98TB75Zz32ctXyR437RU/wBs77OWr5I8b9oqf7bRg5yPVj/viYPfLOe+zlr+SLG/aKn+2d9nLX8kWN+0dP8AbaMHOR6sf98TB75Zz32ctfyRY37R0/2zvs5a/kixv2jp/ttGDnI9WP8AviYPfLOe+zlr+SLG/aOn+2d9nLX8kWN+0dP9towc5Hqx/wB8TB75Zz32ctfyRY37R0/2zvs5a/kixv2jp/ttGDnI9WP++Jg98s577OWv5Isb9o6f7Z32ctfyRY37R0/22jBzkerH/fEwe+Wc99nLX8kWN+0dP9s77OWv5Isb9o6f7bRg5yPVj/viYPfLOe+zlr+SLG/aOn+2d9nLX8kWN+0dP9towc5Hqx/3xMHvlnPfZy1/JFjftHT/AGzvs5a/kixv2jp/ttGDnI9WP++Jg98s577OWv5Isb9o6f7Z32ctfyRY37R0/wBtowc5Hqx/3xMHvlnPfZy1/JFjftHT/bf1Jpby0Qmh2zkhx8Zf6wl0jpwj7Nogk6SJ/wDjH/fEw+9n/fdyvfI7afaal+0d93K98jtp9pqX7TQBjeNzKzP++7le+R20+01L9o77uV75HbT7TUv2mgBeNxZn/fdyvfI7afaal+0d93K98jtp9pqX7TQAvG4sz/vu5XvkdtPtNS/aO+7le+R20+01L9poAXjcWZNobykcp+keimJz2K5IbapZ39pTuKE02klOWMZJpdcIxhGlrg8z33cr3yO2n2mpftPbdGdHsbolo/jtGcPLUlscXbyWtvCpPzpoU5Iaoa4/1jqeTJqiZ2Fmf993K98jtp9pqX7R33cr3yO2n2mpftNAC8bizP8Avu5XvkdtPtNS/aO+7le+R20+01L9poAXjcWZ/wB93K98jtp9pqX7R33cr3yO2n2mpftNAC8bizlzll5J+V/lb0ltNIYaF2eK7lsZbLtO16Vfnaqk8/O52qXV/v1atX9Pfehe5U5YPNFn9dpfqdwD6bU+OPDGoaCnVtX0kRRTFojDTP8AMXYToqZm8uH/AHKnLB5os/rtL9R7lTlg80Wf12l+p3ANny84d9rH00+CczQ4f9ypyweaLP67S/Ue5U5YPNFn9dpfqdwB5ecO+1j6afA5mhw/7lTlg80Wf12l+o9ypyweaLP67S/U7gDy84d9rH00+BzNDh/3KnLB5os/rtL9R7lTlg80Wf12l+p3AHl5w77WPpp8DmaHD/uVOWDzRZ/XaX6j3KnLB5os/rtL9TuAPLzh32sfTT4HM0OH/cqcsHmiz+u0v1HuVOWDzRZ/XaX6ncAeXnDvtY+mnwOZocP+5U5YPNFn9dpfqPcqcsHmiz+u0v1O4A8vOHfax9NPgczQ4f8AcqcsHmiz+u0v1HuVOWDzRZ/XaX6ncAeXnDvtY+mnwOZocP8AuVOWDzRZ/XaX6j3KnLB5os/rtL9TuAPLzh32sfTT4HM0OH/cqcsHmiz+u0v1HuVOWDzRZ/XaX6ncAeXnDvtY+mnwOZocP+5U5YPNFn9dpfqPcqcsHmiz+u0v1O4A8vOHfax9NPgczS4f9ypyweaLP67S/Ue5U5YPNFn9dpfqdwB5ecO+1j6afA5mlw/7lTlg80Wf12l+o9ypyweaLP67S/U7gDy84d9rH00+BzNLh/3KnLB5os/rtL9TZuRzR7lf5JtFrjRqPJzZ5Xt99Pe9u27SoaudJJLzebzJv/hr16/6+83oaHCXGrhThbQf42t1xVReJthiM4+ERLKnR00zeGf993K98jtp9pqX7R33cr3yO2n2mpftNAeBqaf6CUs5DRirprgZMxGrChDHzZKjC57ZH3pO1c7n86OuHg1a/C+fv7mT13vu5XvkdtPtNS/aO+7le+R20+01L9poDxmW0jwuDu8ZYZS87RXzN13HZSdrnm7bW5k0/N1ywjCX+GSaOubVDwe+XjcPUu+7le+R20+01L9o77uV75HbT7TUv2ntejmk+D0tsKmT0fvu6ralc1rSeftU9PVWpTxkqS6p4Qj4JoRhr96P9IxeVL+4Z/33cr3yO2n2mpftHfdyvfI7afaal+00ALxuLM577OWr5Isd9o6f7Z32ctXyRY77R0/22jDPnI9WP7+7HD72c99nLV8kWO+0dP8AbO+zlq+SLHfaOn+20YOcj1Y/v7mH3yznvs5avkix32jp/tnfZy1fJFjvtHT/AG2jBzkerH9/cw++Wc99nLV8kWO+0dP9s77OWr5Isd9o6f7bRg5yPVj+/uYffLOe+zlq+SLHfaOn+2d9nLV8kWO+0dP9towc5Hqx/f3MPvlnPfZy1fJFjvtHT/bO+zlq+SLHfaOn+20YOcj1Y/v7mH3yznvs5avkix32jp/tnfZy1fJFjvtHT/baMHOR6sf39zD75Zz32ctXyRY77R0/2zvs5avkix32jp/ttGDnI9WP7+5h98s577OWr5Isd9o6f7Z32ctXyRY77R0/22jBzkerH9/cw++Wc99nLV8kWO+0dP8AbO+zlq+SLHfaOn+20YOcj1Y/v7mH3yznvs5avkix32jp/tnfZy1fJFjvtHT/AG2jBzkerH9/cw++Wc99nLV8kWO+0dP9s77OWr5Isd9o6f7bRg5yPVj+/uYffLOe+zlq+SLHfaOn+2d9nLV8kWO+0dP9towc5Hqx/f3MPvlnPfZy1fJFjvtHT/bO+zlq+SLHfaOn+20YOcj1Y/v7mH3yznvs5avkix32jp/tv2hpdywaoc7kds4x/rq0mpftNAGM1xPohYpt6Wf993K98jtp9pqX7R33cr3yO2n2mpftNAEvG5bM/wC+7le+R20+01L9o77uV75HbT7TUv2mgBeNxZn/AH3cr3yO2n2mpftHfdyvfI7afaal+00ALxuLM/77uV75HbT7TUv2lPJ/phndJM7pLitIdFZMHd4erayTSSZCW6hU7ZR58P4pZJYQ1Q5v/Pv/APh7u8Zj9HsbjMxls5ay1IXWZnoz3UZp9csY0qcKcmqH9P4YQLxYs8mAxUAAAAAAAAAAAAAAAAAAAAAAAAAAAAAAAAAAAAAAAAAAAAAAAAAAAAAAAAZryKSWuRstIdJb2FOtn73O39tk600v/VkhRrzSUaEYx8MJJKUJObL738Wv34xjHSnrGW5NtEcxlq2dq2l9Z391LLJc3GLyl3j57mEvgl7dG2qU+2xhDwQjPrjCHgh4FgeqaL4zGf636R0buwt6c+BxGPpYCh2mWSS1tKstTt81CWHgl51SHNmjLD3pYS69XgeF0zoW+P0+06t8HLCnRv8AQS5vMzTpeCn3VCM8lCrNCENXbJqfbIa/fjLJD/ho+U5OdDcvRx1Kvh+5p8RJGlYXGPuatlcW1OMNUZJK1CaSpLJGHvywm1R8GuEdT9cboHopisTkcLZ4uPaMvLPJkKlW4q1ri7hPLGWMateeaNWpHmxjLCM08YwhqhCMIQgt4RmukttiI9jHjcpkI06V3itHbO8xd14IVre+loydomoze/LPGfmyw1eGPOjD3otfxVS8q4uzq5GTmXc9vTmry/8AxqRlhzof/vW9aw/JPoNg69jXtcff3Gy+b3BSyGXvL6jaRlhqlmo0rirPJTmlhDVCaWEIwhrhCMIRi9wSZIAEUAAAAAAAAAAAAAAAAAAAAAAAAAAAAAAAAAAAAAAAAAAAAAAAAAAAAAAAAAAAAAAAAAAAAAAAAAAfjdz1qdrWntpOdWlpzRpy6vfm1eCH/wC37AM25DLHD5LktscpVpW97d6RU6lzm61WSE013dTxmlrS1edr52qOunzY+CEssJYQ1Q1PWeVXlDzuEl0iutAsnn54aH21Oa6o2WPx8MVbTyywnjRuJ7mMtapGMmrXC2m/glml8HO9/Qrzks0IvMhdZHZ15az38/bb2jY5S6tLa7nj/umrUKNSWlVjNDwTRnljzoeCbXDwPwzXI7ydaQ1b+plMDVnp5SSWS9tqWQuaNrcc2SEks09CnUlpTTyywl1Txl50ObLGEYRhCMMrxe8pm9ZoaU6W5nlJzFvLpNc2OCw2Ax2ZhY21tbxnrVanbZp6c1SpTnjCSaEmqOrVN73Nml8Ov1PSSvphn+TPRTTrOacTV4Z7NYe7qYmFrby2lGSrd055KdCaWSFbnyQ5sIxnqTwjCE/ghrhGXb8dono/istcZywx/ar66tKFjWq9tnm51Cjzu1yc2MYyw1c6bwwhrjr8MYvXpeRbk1lnp6tH6vaaF3C/trWORuo2trcQqds7ZQoRqdqox52v4OWXXCM0I+CMYRRMFngMdpZpRj+Uu4xOneXzOIpXuSmoYK2lx1CpiL+2jJN2uWFzJJNVkuf4J54y1KkkPe1SxhHU1d61LydaJQzsmkU9jdVbqjcTXdGnWyFzVtaNebXrq07aapGjTn/imjzpZIR1zTR164x1+ypNpUAQAAAAAAAAAAAAAAAAAAAAAAAAAAAAAAAAAAAAAAAAAAAAAAAAAAAAAAAAAAAAAAAAAAAAAAAAAAer8qN5mMfycaTX2Amqy5GhirmpbTUoa55Z4U4xhGWH/MPfh/5eIx2jWgMeRelhprSx72auFhXqzRllhJNJGlCeavGP/wA9f8fP9/neHXr8L36MIRhqjDXCL0z/AEd5POdNJDCV5bKet2+bFy5G6hjJp9fO8NjCp3NGHOhzow7XqjN4dWvwrEozvQ/P8oubq8nOi1XS69xEmU0Sq5DIVZbWjWuqs9OejCnPCevJNCWeMs8IxjNLNCMJpvBr1TQloaR5zSK50Al0ivoX19iNPr/Ez3napaU1zLQo3EstSaSSEJZZoy6tcJYQhrh70G31dGsJWz9rpRUsYRydla1LKhXhUnhzKNSaWaeXmwjzY64yS+GMNcNXgi8bQ5ONDLarbVqGG5s9nla2box7oqx5t7VhNCpV8M3h1wnm/hj/AAw1+CEFxQWZXQ0/5QctYaO21rpT3HcZbTjJ4StcwsaFSMLOlG45kkssZebCaWFOXVN7+uEIzc6GuEf2y3KTpxofa6b4DadXP32Hy2KscbfXNvbSVpZL6EkP45ZO00ZppIxm5sY8yEYxhzo6oNOtuTjQy07i7nw3M2dk62Ztv/UVY9rvK3P7ZU8M3h19sn/hjrlhr8EIaoP0veT/AEOyMc7HIYKjcw0llpS5SWtNPPLcdql5tOPNjHVJGWHvRl1RhGEI+/CES8FpeucnlzynQ0jv7PSiwzk2BjaSVbW7zmzJbuW6hNqnpQhYTxkmpxl1TQjNLCMIwjDXHXBojwuj2h+D0XjWnxct9Uq15ZZJ619kbm+q8yXXzZIVLipPNLJCMYx5sIwl1xjHVrjF5pJzUAQAAAAAAAAAAAAAAAAAAAAAAAAAAAAAAAAAAAAAAAAAAAAAAAAAAAAAAAAAAAAAAAAAAAAAAAAAAAAAAAAAAAAAAAAAAAAAAAAAAAAAAAAAAAAAAAAAAAAAAAAAAAAAAAAAAAAAAAAAAAAAAAAAAAAAAAAAAAAAAAAAAAAAAAAAAAAAei8tekGc0Y5PrvK6O5KewvoXdlQkuJKVOpNJLVuadOfVLUlmljHmzR9+WKxF5sPehmWM0i0i0a5Rshobe6QZHSyxpYKGXnmqWlv3ZaVu28yWj/6anTkmhUhrjLCaWEYRkjHnaveqvuWnD4anlYaSaLaQ4e5w9K2urm1uadtPP3LWq9qhcSzUa09OaSWbXzv4+dCEP9sfAYZLtDHp+lfKho/ojc39re2uQu58Xhamduo2lOSeWnbSzc2WEYzTSw588YTc2H9eZNGMYf18VLy02E2SssLHQXSyXIZe27sxNtNbW8JshRhq500ke382jzZYwmjCvGlHVGENUYx1FpLtFHo9tyuaP3uBx+XssVl617k72tjrbDS0act9NdUZpoVqUYTTwpy8zmTRmmmqQkhCH+7wwhGW65bdGrHExyF7hc7Su6Wap4C5xkLWSpd293UhrkhNLJPNLPLNLqmhNTmnhGE0NWvw6lpLtCGZaQcsdey0Y0vusdodlrXSHRayhdVMZkYW2uEk9OaanXjGncRkno/wzc7mVOf/AAzQhDXqhH3HQrPZDSbRjH5vJ4S5xVxdUKdSehXmpRjHXLCPPl7VUqQhJHX4IRm52r34QiWHnBkXI9yg6U5rSHN4PTG/lupLi6vrjC1u0SU9VC3up6FWhHmSwhNGTVSm1x1zRhV8MY6k+h3Ktl8tyjaUXObytO20Ps8NHJ4+WalJCWW3p156U1zGeEvPmhP2qeeEIxjDmxl1QMMpdso9HxnKvjry7xNLJaL5/C2efnhSxV/kKVCFC7qTQ50kkIU6s9SlNPLrmlhVkk16tXgm/hen8qnK3Ndcnukd3onidJJLS3qRsaWkVr2unbQry1ZZZuZGFWFfm8/XT7ZCnzNev+LV4SKZvZbtoHpOe5Usbga+QtrfR7OZqXBUJK2Yr46lRmp2EsZOfDn9tqSTTzcz+OMtKE80IatcIa4Qj7bjshZZbH22Vx1xLXtLyjJXoVZdeqenNCE0s0Nf/MIwLCkBAAAAAAAAAAAAAAAAAAAAAAAAAAAAAAAAAAAAAAAAAAAAAAAAAAAAAAAAAAAAAAAAAAAAAAAAAAAAAAAAAAAAAAAAAAAAAAAAAAAAAAAAAAAAAAAAAAAAAAAAAAAAAAAAAAAAAAAAAAAAAAAAAAAAAAAAAAAAAAAAAAAAAAAAAAAAAAAAAAAAAAAAAAAAAAAAAAAAAAAAAAAAAAAAAAAAAAAAAAAAAAAAAAAAAAAAAAAAAAAAAAAAAAAAAAAAAencrWhd7ygaEXWi1jNZwqXNzaVJoXcY9qmp07iSpPLNqlm165ZYw1atUYx8Pge4hE2Ho2lXJrazaA5fRPk2tMbotXyHNnhGwowsqdSaE0sZpZ5qEITSwnll5kZ5YRmhCPg1+89T0X5FZsdpRmsvldG9EsBgMto3NhKuMwk00ebGNTXNUnqTUaUKkYyf98ZYRh4Iao6udHZUeXw2Hz9hVxWexVnkrKtq7ZbXdCWtSn1RhGHOkmhGEdUYQj4Ye/BYqlLMS0C0G0g0z5GtJbi7vbermdLsdHGWV3XjPLJNZ29KNC2nm/hjGEJ9U9WOqEfhdfhaL3l5Tvv0S0g7ote58DiLuwuZefNz56lWFCEsZIc3VGX/AKU2vXGEfDDwR/p7lTp06NOSjRpyyU5JYSyyyw1QlhD3oQh/SD+iZuWYld8hWVr21G7u7XRrMXVjpPk8zSx2TkmqWV3a3c3hpVJpqc0adSWXVNCaFOeEJpYQ8MI63mbrkqvbjDYS2xWjWiOjVWy0ms81c2eIpxkodpo64Rh2yWlJGtVj78IxpyQ1R5v/AG86bVBcUlmb5/kxymdz+nV9Nf2tG00q0doYa3jCM01SlVkhWhNNPLzdXN/6surVGMfBHwQe16EWmfx2i2Oxmktpj6F9Y29O2mhY3U9xSnhJJCWE8Jp6dOMIx1a+bzY6v+YvOiXWzHMpyL6TXehMmKxuds8dn7bOZC+tr6lNNGWS0vK1SFanGMZNfOjRqx8GrVz5ZfDqhreTyHI1JfZrMUKNe3s8BkND6WjFCSlGMa9CMk88YTc3mwl5sJZpdX8WuMYR8EPfagGKUszWGhmnukk+jWM02hgaGP0avaOQjc4+6rVa2Qr0JYy0tdKelJLbyxjHnzQhPV97mw8H8T17I8lnKfDk6yPJPiLzRuOJmrTxs8pcXFeFzNbzVu3dpqUIUoyQm1xml7bLUj4NUeZrj4NrFxFmQZjkbqx0zzekVLQnQXSihno0a0ZtIKOqvj60lKWnNzI9oq9upxhLLNzOdT1R1w1+HXDV7C0o4+xt7G3o0KNK3pS0pKdClCnSkllhqhCSSH+2WGrwQ/pDwKBJm62A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/9k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14016" y="7232904"/>
            <a:ext cx="18290286" cy="4389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500"/>
              </a:lnSpc>
              <a:spcAft>
                <a:spcPts val="500"/>
              </a:spcAft>
              <a:buNone/>
            </a:pPr>
            <a:r>
              <a:rPr lang="en-US" sz="24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rohitkayat831@gmail.com</a:t>
            </a:r>
            <a:endParaRPr lang="en-US" sz="2400" dirty="0"/>
          </a:p>
        </p:txBody>
      </p:sp>
      <p:pic>
        <p:nvPicPr>
          <p:cNvPr id="3" name="Image 0" descr="/pptIcons/ProfileOutlined.sv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8800" y="7854696"/>
            <a:ext cx="438912" cy="4389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14016" y="7854696"/>
            <a:ext cx="18290286" cy="4389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500"/>
              </a:lnSpc>
              <a:spcAft>
                <a:spcPts val="500"/>
              </a:spcAft>
              <a:buNone/>
            </a:pPr>
            <a:r>
              <a:rPr lang="en-US" sz="24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Rohit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9509638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9600" spc="-48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About the dataset</a:t>
            </a:r>
            <a:endParaRPr lang="en-US" sz="9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About the dataset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SuperStore sales dataset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includes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5901 rows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23 columns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detailing transactions with insights into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order patterns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profitability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Notably, the average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265.35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with a wide range, and the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Profit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varies significantly, indicating both gains and losses. The dataset spans various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U.S. locations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predominantly uses 'Standard Class' shipping.</a:t>
            </a:r>
            <a:endParaRPr lang="en-US" sz="3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9509638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9600" spc="-48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Relevant inquiries</a:t>
            </a:r>
            <a:endParaRPr lang="en-US" sz="9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Monthly sales trend and growth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Overall Trend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Sales showed a general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upward trend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2020, peaking at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$166,185.85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December.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Growth Volatility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Significant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fluctuations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Month-over-Month growth, with a notable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7383.71%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spike in January 2020.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Insights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Strong year-end performance suggests positive momentum, but volatility and negative growth periods require further investigation.</a:t>
            </a:r>
            <a:endParaRPr lang="en-US" sz="3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QACAwEBAQAAAAAAAAAAAAQGBwIDBQgBCf/EAGQQAAEDAgIDBw4JCgMGBAQCCwABAgMEBQYRBxIUFSE1VZKT0QgTMTRBUlNUcnN0sbLSIjIzUWF2kZS0FiNCV3GBlrPB0xc3YhgkJSahw0NERYJjg6LChqOk1PAnhfEoRlZ14v/EABoBAQEBAQEBAQAAAAAAAAAAAAABAgQFAwb/xABLEQEAAQIEAwIICgkCBQQCAwAAAQIRAwQhMQUSQVFxFSIyYYGRktETIzNCUnKhsbLwBhQWNFNigsHSQ6IkRIOTwiVU4fFj03Ojs//aAAwDAQACEQMRAD8A/q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e419LarfVXSukWOmo4X1Ezkaq6rGNVzlyTfXeRewamu/VTaJae01tRZ8QPqq+KnkfSwPoahrZZkaqsYqqxERFdkmaqnZO/JcLzvEf3XCqrtNptEzEX7ZjZJqinds284pwxhxY0xBiK2WxZlRI0rKuOFXqvzaypn3fsK7fcrddqVldaq+mraaT4k1PK2Rjv2OaqoppfRVocw3izD1PpE0kU6YkvuI2pXvkqpHOjgjfvsjYxFyyRqpvL2OwmSIeViqit3U4Y7seJsO1VTSYRxBM+ku1tdI+SGnfvKk0bd9c0RVXJN9NVURcnZJ6/gbJ42NVkMri1VY9N/mxy1TTEzNNM3vfSbTMa+a8M802vOz6GBrmwdUFooxPeaSwWTEclRXV0iRQRrQzs1nL3NZzERP3qZdijB2EccW1LNjXCtnxBQNkSZKW6UMVXCkiIqI/UkardZEVclyz31PDzWSzORqijNYdVEzraqJjT0tRMTs9gHyHoKpbBo/0V4An0caO8JU2Osb3e5WSG9TWuNuzwRz1U0kk7otSWZrIqdEbCkjNZUYms1EzTLtKekXSxacL6S9HVxv9jp8S2nBsuJrdiC026ppo5KTKSOWNIFqnSU9QxzPgSpO9vw2u1Pgq1eVX0cR1V5s9DX0VqrrrR09bclkSippZ2slqVY3WekbFXN+q3fXVRck31NL1WkXGWDtHeC6O86RcNLie+UjJonswlc7rVVcSQtdqx22lqXVErkRVWSo65qtVEzYmumrimHtJFZpXxhoFxhcqGKkr312J6KsiiiliZ1+ngdC9zY5kSSNrljVyMems3W1XZqigfT4NR9UNhTEmI6DDVbbcINxpY7Pddqv+FVqI491qVY3NbkyVUhnWJ6tlSGVUY9WJv6yNPKsGkzRXh3RDXX3Rk62YEp4a9tHLarxZ6mB1quMiMV1LuVErJHTqioqU8Gr11zlc1y6yuUNyXW82ew0ra6+Xajt1M6WOBJqudsLFlkejI2I5yoms5zmtROyqqiJvqWnyLjXSzfNIujnEWH8SxROuGFcc4WgSrjsVdZUqoJ66llje6irs5oHIuu1UVzkdqo5FyXIyrGfVH49hvmLG4DwzU19Pg+4utrbUzBN7uc17miRjp2x3Ckbs1GvwlYxHtm32o52qjkRA+kAaRbprxE7TIuBr1csP4OoXLSpa7fiC2VMdXiFkkcbpXUlaszKdskb5kj6wkc0iujXPVRyK3dwAHh4zxph3AFilxLimtdSW6F7I5JWxPk1XOXJvwWIq9nJN5DR+lPqqcF1+C6y1aLsTSTYiuLmUlM9aSeHrLXuyfIj3taiORueS57yqi9w9bhvBM/xWqn9Xwqppmbc1p5Y7bza0WvefM4c3xHLZKJ+FriJiL2vF57o87eF0x1gmyVqW29Yxsdvq3dinqrhDFIv/tc5FPZhmhqImVFPKyWKVqPY9jkc1zVTNFRU7KKndNSYY6l7RTaLG2hvthbfblOzWrbjWSvdLLMu+5zd/wCAmtnllv5dlVXNVwew4ys/UyaR7no1xRiGqXBlZQMutmdPHJPJRvdI5qwpqIq6qqki55dlre6rlXup4RlM/FeHwvErxMWiL2mm3PEaTNNpmbxvadZjz6Oac/j5aaa87TTTRVpeKvJnpzXiI9MdfW+lgYLgPTbo20l3WayYNvsldWU9OtVJG6jmiyiRzWqub2oi77273Z3zXnVXYTqMbT6NcN0Fc+hr6jE00lBVsXJaesit1XJTy5/6ZWMX6URUPDzOUx8nifBZmiaKuyqJifVL0sHHwsxTz4VUVR2xN4b9B8paddI82lzQS/D9ra+lqavDNyv2J4Phf7oygY5klG9ckVHPrWpHkuWsyKX9+wcOYx0gX6ttGjbR1UWC0bhYTtNzud1vNvmuDXuqWObDTw08VRTqm9C9zpHSKifBajFzVU531bsB8laT7peNO9iwHZK1kVlxPaseXKzST0UrlghutDQ1boqmFXJrJGsjYpEa7NURVaquyzWjTrpHm0uaCX4ftbX0tTV4ZuV+xPB8L/dGUDHMko3rkio59a1I8ly1mRS/vD6tBhFtvNRh3QrS4gpKZKie2YWZWRQrn+cfHSI9G72/vq1ENPw4U0cUOhm0aY8eaKqrSbe7naY77d79EyiluVJrQdfdLBPVzwvp4ouxFHTORY8mqxqLm4D6XBpaj0o45v8ApUkwdhZ1koMMW7C1rxNNV3Kjnq658c8kyOgRG1DG6zmRoqSKrtRzVzbJrJq+Q7TPpWo9GtHp+uFLhdMHVbqerdh5lFPunFbp5Wxsl27r6xPlRHtlWPZkTJVZr5prqH0AD580gdUDjzCNlxtQWqwWq5YssOIYqO1UaQTJDU26SlSsSV6JJra6U8dSiqiomvGnwct5fB076WseYjwLjCu0Y4kobPZ7LDh2SO5xU876qeeslbLJHHNFUR6iJFLSqvwVzR72r8ZFaH0qt5s6XdMPrdaNLo6nWsSh6+3aFgR2qsvW89bU1vg62WWe9mWHzrd6TSh/tLWihtV/wsl+XR7KlZdKi0VGxtRLii5x0TanXXPebktSmrmrs3Zai7O0J4/umknR/TYiv1FS0t1hrK22V7KTW2d1RS1EkEj4kcquSNzo1c1HKqoi5Kq5ZgZ4D4Uv1kw1c6nSdSS6LYqbEl50kVNrs2kWeCljistY90KwK6rje6thVr0+CqRJG572MV7ddVTfGmvTLiDR3JU23CuKLFU3Sy2Z1zqrU/C90vVVUI1FXWnfQPRttjdq5Nlma9rlc5ckSNdYN5g+dqHGOkfFvVA4LuNixjQW/DF9wGt+daJ7dUTtSJ09Mr2uVtUxjp/hqjJ+t/AaqorH55keHeqV0gYouFmxBY8I11dYbxeW0G48OB73tEFC6ZYUrVu6t2J+rkkro0YjUYqtSVVbrKH0qDW2n6suH5DU2GrbUTU8mLLzbsPS1EEnW5IaepnaydzXdx3WeuIipvorkU1BpWwOuAr5ccWO0bxvprZX2SfDWJaKWkY6xW+mSJj7ZAxXpUpJK5ssbIYY3xyrVtR7m/CyD6oB866Lb7Y8SV91oNJOB7lVXTSPVVlsrrtUQU01qmdTsei2eFUldN1uBjJ26z4mRySMne1VV6Z7C0A3WurMAOslzrZa2pwtdbhh11TK9XyTR0lQ+KJ73KiK56xJHrL3VzUDZ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Mkcc0bopWNex6K1zXJmjkXsoqd1DxrxgzDV6tNbZ6mz0bIq6nkpnujp2I5rXtVqq1ct5Uz3lPbB9MPFxMGYqw5mJgaEw1izSDoPom4HxbgW74jtFCvW7XdrNTrLrQq5cmSN3tVyZoiIqou8qJrIiKV2mz400y49tWLsa4Tmw7hfDSumoLbXs/3irqly+HIxURUamSLvpl8FETPNypvAHu18eiZrx8PAppxq4mJriZ66VTTTe1MzreY7ZtEMcnS+iGOx2WGRssVnomPYqOa5tOxFaqdhUXLeUuAPAqrqr8qbttaU+gPB9HgKz4DorneqdMO18l0s92jnjSvoat0kj1lY7rfW3fLSNVj43Mcx2q5riyg0M4fShxHDie9XnFNfiug3Kulzur4G1ElEjHtbTsbTRRQxMb1yRU1I2qrnq5yuXfM/Bkaqh0AwUq4fraTSnjWC8Yct8togu7Nzdqnt8ixrssqLRrErWrExWvbG2VN9ddVU7cH9TxgnBLsKLZ7lfZEwdXXWvoEqqtkyyPuCuWZJnKzWejdddVc0d3yuXNV2gAPBxbhesxNT07bbjK/Yaq6WRXx1lokgV6oqZOY+KpilgkRd740aq1UzarVzzwuo6nvC9RaFgXEuIW3519ixK/EzZKZbi+4xs602ZWrAtNkkKda62kCR6v6Oa6xtIAaiZ1NGEHxX9blinFNyq8T3W03m5VlVVQLLLVW97HxK1GwoxjXLGmsxrUaibzEjTJE9qbQzQxYouuJMOY5xVh2HEFQyrvVrtlRTpS187Wox0qrLC+aB72I1rnU8sSrqtXNHJrGwwBgOJ9ENHjC+QV9+xpiaos0FfTXRuHllpthWqp1a6KTXWDamokjGv1GzoxXJvtyVzVz4ADpqqKjro0hraSGojRdZGSxo9M/nyXu75gmljRJZtIWB67DtBR0VBXrq1FFUsga3rc7FzbmqJ8Vd9q/Q5TYIOnK5zHyWLTjYNVppmJjvh8cbAw8xROHiReJi0tE23TrpEwzBHhnHWhfFVdf6ZqQJU2mn6/TV7m7yytciZNzRFcqJrZfR2Eq0WYAxZiXGl10x6WLNTUldcaVlFa7PI1JNipc0d8PNPj72W/vpm/NEzRE3YD1cTjWHTh105TApwqsSLVTE1Tpe8xTEz4sTO++ml7OKjh9U10zj4k1xTrETEb9s23mP/ndJS2m10EizUNtpaeRW6quihaxVT5s0TsbyHk4lwTasVXjDd7uFRVxz4XuL7nRthe1GSSugkgVJEVqqrdWZy5IrVzRN/LNFyEHhVVTVN6pu9KIiNIa1Xqf8ANZpESmZXUz9Jsb4rvJFIxHQsdC6NyU+bFSNFV8kioqOzkkc5ezkd9x0L2ySvt18wxjDEeFbzQWqGySXK1OpHyVlFFvxxzx1UE0L1a5XOR6Ro9NZyI5GqqGwwRWBUOhfB9tgwrBRS3Fn5J3Se9QyOqEfJW1s8czJpal7mqr3PWeR66ur8JUyyamqRL1P+AGs0iJTMrqZ+k2N8V3kikYjoWOhdG5KfNipGiq+SRUVHZySOcvZyNlACK0Wqms1morHTq+SnoaaOkjWXJXOYxiNTWyREVck395DWdV1PFtSzXDCFg0lY1sGE7k2WKXDtFLQy0ccUqZSxRPqaWWohjdm74EczWs1l62jN7LbIAxGyaMcN4exjV40trqttRWWWisK0r5Gvp46WldI6LVRW6+t+dciq5y5oibyLmq41Q9T3hyhjp7G3FmJ5cH0dY2upsJST0y2yGRsnXWNR6QJVOibL8NInTujzRG6uoiMTaYAwuq0S4TrNJ8elmoSrdd2WpbStP1xuyyMzflK5mrmsqNkljR2tkjJHJlv5ngWzqc8CWvRVd9EUVfe5rTeJnVElVNVMfWQvzZ1nrb9TVRIUiibGitVEbG1Ha2/ntMAYZZtGNFbMYUWPK/E16vN7o7G6wuqa5aZu0QLP17rj2QQxt65rIiZtRrck+Lnvl2j/AVn0b2GXDtjqayemluFbcldVva5/XamofPIiK1rU1UdI5ETLPJEzVV3zJQBgSaFcFvw1jTCde2rrrbju4VdyucdQ9iqyWoa1HdaVGpqo1WNcxVzc1yIua7xjtZ1NllrIblTO0kY4jhxBaKez39sdVRo+8MhhdDHNPJs3XGS6jsldC6JHaqayLm7Pb4A13T6E7Hbrng282TEt+tdZgy1JY4Zad1M/b6DOJVgqUlheioqwsXWjSN6KrsnJmfuFtDNDgu45Ycxziukw82tkuEWGm1FPufFM9/XHIx/WdqSNZFV/Wuv9bzVW6uouqbDAGEaYsH3TGeCJaXDyQrfLXV0t5tCTuVsbqylmbNGxyp2Gv1FjVe4j1UrrMJUuNa3C+KcS09zo5bKu6EVjmmgdBFWuZk2SbreskksKOejFbIrEVyuycqMc3LABrKPRFbMJXWbGFoq8TXuO2VFdeLVhZtVSspIa+pR6zPhc9sb1e9ZJURJp3Rs68/VRqZZe5omwjcsGYKp7ffZo5bxXVNTdbo6Nc2JWVUz55WMXJM2NdIrGr3UaimY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DrxpFlst9o8PT4FxDNU3KSaOhdE+h1KnrTdZ7mq6pRWpq7/w0av0Z7xldHPLU0sVRPRTUkkjUc6CZWK+Ne9crHObmn0OVPpPvi5bEwaaa67Wq21ib+qe2Jjv0fKjGoxJmmneN9JdwPPZfrTJfZMMsq87lDStrHwdbdvQucrUdrZavZRUyzz+g9A+VVFVFuaLX1fSKoq2kBj+BMV/lthilxJsGxbS6VvWeu9c1dSRzPjZJnnq59jukttx/T3mpztOG73V2zalpEuscUWzK9HarlRqydeViOzar0jVu8q56qKp95yeNTXXRNOtE2nWNJ7L7TOk2iN+j5RmMOaaaonSrWO7t/OzKgDH8OYr/KC9YhtGwdY3BrGUnXOu63XtaJr9bLJNX42WWa9g+VGFXiU1V0xpTF59cR98w3VXTTMUzvO33sgAB82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KY/0k2DRvT2yrxDDWOgudalE2Snja9IF1VcskmbkVGNa1VVUzVETsFeOccWXR/hipxXe0nlpafVRsVM1r5ZnOXJGxoqoir3eyiZIq9wzzRF/M6aMnj18nLRM882p883tp6WQAmtlfDdbbSXSna9sVZBHURo9ERyNe1HIi5KqZ5L85j2kHSPYdGtBQ3PEMFbJT19a2iR1NG1/WlVjnrI9FcmTGtY5VVM1yTsKWZiIvLGFl8XHxYwcOm9U9GVA8HGeNLLgbC9Viy7rLLR0zGuRlMjXyTK5URrY0VURyqq72+id3PI9Gz3Wnvdnob3StkZBX00VVG2RERzWPajkR2SqiLku/vqLxeyTgYkYcY0x4sza/njp9q0GFRaT4Lg2Wtw7g3Ed8tMEjo3XShip9nerFyesTZJmTTNaqLvxRvRyoqM1l3jM45GyxtlajkR7UciOarVyX50XfRfoXfETE7NY2XxMC3wkW9V480xvE+abS5AAr4APNxDiKzYUtM19v8AWbLQ06sbJL1t79VXvRjfgsRVXNzkTsd081+MNXSJHgHc7PXszrttfXuxlMkXW9TV+nPW1voy7pJmIfbDy+Li0zXTTpF5v00tf1XjTfWGSAGu63TVaqFL1WS4QxG+0YeuD7dcrrGyldBA9itR79RJ+vuY3XRVVsSrlnvbyiaop3ay+Vxs1Mxgxe3d10jfrM7RvLYgOMcjJo2yxORzHtRzVTuovYU89+IrNHiGLCj6zK6T0j6+ODrb9+Br0Y5+tlq7znImWee/2C3fGmiquZimL2ekAebiPEFtwrY63EN4ldHR0ESyyK1us5e4jWp3XKqoiJ3VVEGxRRViVRRRF5nSHpAwefSva6W4No6rDl8iijlpKavq3RwLDbqipRqxwz5Sq7W+GxHLG17W67c3Jv5ezR4wpLnWXyjtNtrq3cFeszSxJGkc1QjdZ1PE5z01pGorUdnk1Fcia2aORMxVEuivJY+HHNVTpvfS3T3x6Jidpe+DzMNYituLLFR4htD3rS1seu1JG6r2Ki5OY9vcc1yK1U7iop6ZqJvq566KsOqaK4tMaSAAMgAAAAAAAAAAAAAAAAAAAAAAAAAAwDG3+Z+jzztz/DoYFWNwm/D2J2YpSFdIa11XsaS5bqdd64ux7H/4nW8utavW/g/Gz/SN+A9jLcV+Aooo5Z8WIi8TaZtVVV2TpPNaY62ib9HBi5H4Wqqq+8zvF96Yjt300nzy0tTUNnseliG5YotFrW81GF6eogV8MTZKu5seqSdZVU+FMu8m98LLLuGPYXvVBVY4wRfLO/DlLU3epqWV1LaaeRamGN8TnJFXVKyL16XNqKqPY12s1ypvIuf0UD708bjlmKqJmZp5fK0taY2tOmsT23je0vlPDdYtVpE3213id7+a3p20YBoJ/wAsLX52q/ESGMMu9Dg2+QQ6NsXxXKCvunWqzCM6I+eB0kn56WFq5TU6Mye9WvRWb7l3s0NzA5Y4lHw+LjVUXjEmZ5bxbWZnW8Te19Ji0xraYu+36nPwVGHTVaaYiL216ef7JvD5v0kYgo6ypvd6hiw/a71aL3DBTxOp5Jr09I5WJ1/rySNWCBzVTJNRzMlyzzceliZ9zY7H60Mz4aRcUUCXSRIXzNZQ7OzrqvZG5rnR9jXRHJm3W38szfwO2nj1NFNNNOF5PbN+tE/R/l0vfWfNZz1cLmqaqpr383mqjt8/S2zRSYXsE1gxLJbdJeHaa0VyUbJ0s9sdDaIJWyJn1zVnexOuNRrJER7fgq1XdlM850Q3WkuNjrYaKwWm2xUdYsHXLNIr7bVvRjdaamXVaiMV2aKiIuTkXNVXNTPAceZ4rVmsGrCriZvMTE3jS0RG0U030jr995n74ORjAxIrpnaLbT2zPWZtv0AAeS7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rbS3b6O737AdquEKTUtZeainmjXsPY+hqGuT7FU1revygxFhHE+GsSQyuh0a2K4Usk0ib1bWuhe2mmRc9/KlXWX/VN86IfSYPlVh80zN3tZTjE5Wiijkvy7TfaeaZmdutMzT6p6WaJb+Rv5S2r/ABf3M3B/JW3bh7udb3N6/ku05dd/N9fy612fhameW9mQ0NunrLBgq23SKeWy1eNauK0xVWvrLaXU1UkLV1/haisVdXP9BWdzI+hAPgn08NzEWiifa0jSqLxFtJm95m+s32vp843GO+3vD2IcE36CV1Jozs9ex80qZpXTuge2ilzVd9W0yq5f9b07qb23LFb6q7aHrda6GbrNTWYahp4ZM1TUe+lRrVzTfTJVQzIFpw+V8M3xWczTTTTRFNp5vNfrp56rz5om3RoqTSDabNoiprLDj1cG4sw3akpnWiRaWOqlqoYMmxdZqo3ukje5Gq10afDRU1XdwspLFR4p00W2TF9rhrqmHA9LVPgrYEVjarad97olTVRzXKuW98Fc8sjdIHwc9Zbni1NMVTg4fLVVza3i/jW6xTE2jXSZnfft+Z5I8LS4BrI6jrH+Mi1cmor8t3Er+vfm1Z/4qU/W9XLL811nP9HMuxfhm8XfEOIdDNK51MmI548Utliauo1Egd134SZZZ1kUG98z1/d9FAz8Dpa7pj9Ia6auemjXWYvN+WZmmY5dNIpmnSnzzq+X8SxwaTNF2LtJl4tENTKxtro4Wz06PWlSkVi1b2q5uaZSTVDXKnca7uZmZMw1o6xTphtFDQWmx3LDbMHSSUlNTMjkt7023LNI2fmnoiq5UzRUR2+mSpmbuAjC6yxXx6qaJow6ZpjxuW1W0TTTTHTeOXfTeWudAT5E0dx0ayPdDQXO40VM1zld1uCKqkZGxFXfya1ERPoRDWk1ivVXaNIl4guFfcLPR4xrJbvhxiRNiuFGzrazI2RrUmbIjfhZJJqu1NVWrrKfSINTh3iIvs+GFxicLMYuYpo8uYm3Zrfe2/ni0xvGr5r0rYswnjN14ZEzCMEFHh6OqtFVc6N9ZXXBssTnsW2xtkjWHUVFRz2azkc1NZqIw9K002FqjSRo9xTjChs21XrB8b4q24Qxa1TdGvp1YqPembp0RfgrnrZLvH0EDPwWt5l0Rx2mjBjAw6JiIiY8rXWm068vWdZ3jpFotb5lwTZWXy42ya946w9a8c0t8WatiWySriF72yrrRPl2rWdTuiVEz611pIlRckRuZt7TBwNYuu9c2T8prVtWr2Ot7S3LW+jX1DPDzcR4ftuKrHW4evETpKOviWKRGu1XJ3Uc1e45FRFRe4qIpYw+WmYh8sbi/wCtZvDx8SLU0ztppEzra0RpHSJvbta10n4Xp3XmKjw5erlFfMVVkEyWyOSNaR0lOjf9/narFkRsLWxrqte1r3NiaqLrLn5OjW8V9lxBasH0GKJZ5I7lcaO44dkghdJR00fXFjrZHtYkyPkckb1kkerZFqF1UTey3VQU0lFRU9HLWz1j4I2xuqJ9XrkqomWs/VRrdZeyuSImfcQ5VcMlTSzU8VVLSvlY5jZ4kar41VMkc3WRzc07KZoqfOij4PXmhmniv/D/AKriUxVFt5tvaYifJ6Ra3ztN7aMJ0TZ9axY2JzVo24puKUuq5VRG6zeuZf8AzeufvzM8PNw7YLfhey0titiSbPSs1UdI7WkkcqqrpHu7r3OVXOXuqqnpG6YtFnnZzGpx8erEp2n83nzzvIADT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A/yhxfFpWocOXGegitVXbquqjpqZivevW5I2sdJK5EVVVFVdVrWo3PJVfkjjowMvVmOblmItEzr5ovo+WLixhWvG8xHrZ4DXOOYsU2uWioMP6Q75uvfK3rFDTPpre6GFifClkcmza6sjjRf0s1XVTPfzJMS4/wCt4trcLSYoudopLDRRVFbU2617bVTPe3WVzkSGVkUTW5K5ysTNzskVERc+vC4Xi40RVhVRN4mdIqvERMRe3LfWZtFr637HwrztGHMxXExaYjpvOu9+zXWzaIPPo6p1RYoayz1cd1dJTNkpp5pUYypVW5tc58bFRqO7Kq1mSZ7ze4YngPEOLbrNjClvVRSVlZZ7gtNSx08PWYk/MMcjUzVXKiucu+5y9nuJvJzUZSuuiuuJjxLXvvrMR989bPtVj001U028r3X/ADZngNOYH0g3m83zDEEOOaW+Vd4jqpL1amx07G2xGJnnHqNSRuq/KPKRz9dF1k3t9PRwvim4TYgdTYwxfiG01dRd6qCgttVaYqajqYWyL1pjJn03w1czJcmzay9w7cXg2PgzVFUxpF/nX3mNuW/zZ1mLWtN3Nh8RwsSImInWbdOyJ3vbrtv5m0gYXpPxFcMPUNqfT3qGy0VbcoqWvukjY3OpInIqorEkzZm5yI3Wc1yNRVVU3s08vCWkNIcN4gvt7vrLzarVcZKW3XGJsfXbg3JuTEbGjWOfru621Wtajt5UTur8KOG42Ll4zFGsTNra3ve3Za/mve2travrVnMOjFnCq0tr07L9t/Ta3S92yAaow9jLSGuGMd3K7MpZLvZp3yUlG9rEipWLAyVInObq6+ojlzVVzVUXf7Bwwrje9V92qaHDeNKbGkLcPLcZHyNp4lp63/w4/wAy1iI1655sfm5mqmbkz3/vVwbHpiueanxd9ZtrETva0bxa8xfpd8o4hhzNMWnX3zG179Ol7dbNtA1DgDHt0veIsO0dJjunxJurbp6y80iRU7Etj2o3V1OttR6fDdqakivcqJrZ9028cmdyWJkMSMPEnWYv17ZjrET07NtX3y2ZozVPPR/bsiekzHUABxu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iu9BVXKgfR0V6rbTK9UVKqjZC6VmS55Ik0cjN/sb7V+jLshqmIqmImbfnzLQa4wRJimsx5eokx1d7zh6xsSglSvp6JvXriuTnox0FPGurExWtXNd97lT9Hf6NNuP77hywV9owLKxMRR26a6STqxj2W+jiRVdM9rkVFc9U62xqouaqq9hqmOeIp5pehTwzExM1TlaKomarTfW0X11vETFo3082+jZwNWY2xpcLZU4OpbpjiDCVovFJLLWXdUpklfUtia5kLVqGuijR2b3K5Y1+IjUVquTP9w3i643vRdbsSYo0i0eHIJamWPdxraWFaynbI9sEibQjoYnyI1rnNVi91GozNMnwkXs14JxowacaZi1U2+dOt6o6Rr5M6RedtG0gYfotvGIr7hNazEUsk0iVdTDR1slOkD62ka9UhqVjREaivbk7eajV3lRERUMcxBSYyoMVWHC9i0p4jqq64TLWVbKmktixQW+JU6652pSNdm5XNjZv9lyr+io59L2fOnh9VWPXl5rpiab9ttLzM6RO1utp9LaYNPXbFmN7vbcb40w/iV9upsH1k9LR2xKSCSCt2RiPnWoc9qy/DVXNb1t8eqiIu+uZ6GNLlemYTixrZMf4kpZ73HTNtFpp4Lcsb6moa1IYkWWlfJlmus5VeqoiOXuZE+Eh9Y4Tic1NM10xNU2+dpNom0+L2T3aTq2iDVuk29aSsDaOIa+gvdumq6GGlZcLnPTo6eeZ8scbutwta2JiLrK7XXWyy1dTf1kyrHtfS22gp6i46RosHUayK19Wq0rJJZMs2xtfUtfGm8jlVuorlyTJW5LnrnfH9QrmKKoqiYqmqItefJt0iL63i2l+2IZQDXlhv8ApHr9FtNepaehgvfW53Sz3Kmki/MRuf1udaZuSq97GsVY9eNE11XPeRq1YJrcTY20U4dujsRvoLrdKClqKqvipYnyb6I6TUY5OttcqZoiqxyJn8VSRXEmJw+vCiqquqm0Vcs6zOuuukbaT5/MzkGtcG3nFN3u+NsIU2L1ucVmfBBQ3yekgfLDUSRqssL2wtjikdEqNXeamWvk7PI/bBe8S2/SZccDR4olxTTU9lbXzPrmU8UtDVrJqxxPfTRMajZGKrslYrk1c0zRchzw1Vw2uma6eaL0xFVtdpiJvrFo3jeYm+nZfZINcYLxXjOpxLjy24nloqp9gbRvpKWhhVkcfXKd0jo0c7N8i55JrrlnlmjGZ6pjVj0h4jprVgTHF0xrHcoca3CKhqLQlNAynplnRyolO5jEm1oXNRruuPfn8LeauWU+Eh9I4PjzNVMTGnL2681PPERp2R1tHnbsBrxMS42h0xW/C9zqLbDZ621V1ZFS0rHPkVYpYmMfJM9EVVVHKuq1rUbrKirJkjiHSFTYwtU1Db8N6UMRNvOIa/Z7fSvpbY+ngYnw5pHItJrrHHGi/pKqrqIq5rmWa9JmzFHDaqsSjDmumOaOaN7W1ve0TtaZnpbq2iDhEx0cTGPldI5rURXuREVy/OuWSb/0IczbzQAAAAAAAAAADF67C9wqdI1rxfHNTpR0VrqaKRiud11XyPY5qomWWWTVz30XsbxlAPrhY1WDMzR1iY9ExaWMTDpxIiKukxPqYu3C9wn0jPxhXTU76OltaUNvia5yyMkfJrTPcipkmaNYiKirvIuZBccL4pteJr1iHCMNnqfygpYoqmO4TyQLBNE1WMkascb+uNVrt9i6q5t3nb+9m4PvTnsWmdbTHLFNulomJ++L975TlqJjz3vfrfb7tO5heAbbdcMSNwOyBX2exW2mYytkp3sdVVT3PdIrHZ6qsRETeTNUV2SqcbbgO4RMxxTVlfFFHimqkkp5KdXOfCx9O2PNyKifCRUVckVU7G+ZsC1Z/FmurEjSarX88xMTf0zF0pytEU00ztF7d1rW9WjW9vwFiepnwnS3qnsNDR4Qf1yGe3SyPmqlbH1trUY6NqQMcnwnojpM1RE+kvv+G8Z4srbdb7vuLTWq3XOK4uqqaWV9RUdafrRsSFzEbFnvazuuP7C5Jv72cg3VxLGqriu0Xi9tNrzMzMee8zOt482kMxk8OKZpvNp389rRb7IYHeMM43u1wteIancCeusNzqZqKjV8zKeelkZqMWR6tcrJ2pmus1jm57yJv5pNbNE1Hcbhc7/jOJja243FlxiprVX1MMVHIxnW2vbLGsbpJFbvuerW767yd1digRxPMUUcmHPLpa8aTa97evXt6XtoTksKqrmri/XXXW1r+rTs9LVj9DEr6DGFCy7zs3eqY5KN09fVVbEjYkS6s7JX5PVXRqiuzV2quWtlvHfdtHOI8aXB9wxG61WJ0VlqLRClqmkqXSdeTJXSOfHFlG3JNWNEXfVV1kNmA+kcYzd+bm1jaesaRTPriIve/msz4PwLWtp2dusz9kzOzXtvwVieuvOF62/0titsGFY3pCtrnklfUudF1vUyfExIY8vhK1FfmqIme9mbCAOPMZmvMzE1aRGkRHfM/fMz/wDDowsGnBibdfdb7oYPo7gqLhbbvJVXSveseIbtCzOoX4LG1kqNRM+wiJ3DKdyU4xrufUxzRdwTevrLefxspmR9eITMZrEiO2XzysXwKJ8yDclOMa7n1G5KcY13PqXg5OaXRaEG5KcY13PqNyU4xrufUvA5pLQg3JTjGu59RuSnGNdz6l4HNJaEG5KcY13PqNyU4xrufUvA5pLQg3JTjGu59RuSnGNdz6l4HNJaEG5KcY13PqNyU4xrufUvA5pLQg3JTjGu59RuSnGNdz6l4HNJaEG5KcY13PqNyU4xrufUvA5pLQ8ustywUk87LhXa0cbnJnOvZRMzsZa0cxrluFdmqIvy6kGPb9+S+Cr5iLYn1bbdQTVLoWORrnNa1Vdkq9jJM1/cduCsSU2MMI2fFNHEsUV0ooapI1drLGrmoqsVe6rVzTP6D7/A43wH6xbxb8t/Pa9vU+XwlHwvwV/Gte3m2V7kpxjXc+o3JTjGu59S8Hw5pfW0INyU4xrufUbkpxjXc+peBzSWhBuSnGNdz6jclOMa7n1LwOaS0INyU4xrufUbkpxjXc+peBzSWhBuSnGNdz6jclOMa7n1LwOaS0INyU4xrufUbkpxjXc+peBzSWhBuSnGNdz6jclOMa7n1LwOaS0INyU4xrufUbkpxjXc+peBzSWhBuSnGNdz6nRW29aemdLHcK3WRWpvzr3XIh6xJdO0n+Uz2kLTVN0mIs69yU4xrufUbkpxjXc+peCc0raEG5KcY13PqNyU4xrufUvA5pLQg3JTjGu59RuSnGNdz6l4HNJaEG5KcY13PqNyU4xrufUvA5pLQg3JTjGu59RuSnGNdz6l4HNJaEG5KcY13PqNyU4xrufUvA5pLQg3JTjGu59RuSnGNdz6l4HNJaEG5KcY13PqNyU4xrufUvA5pLQg3JTjGu59RuSnGNdz6l4HNJaHk1dvWFIlZcK34crGLnOvYVTv3JTjGu59TsuHxaf0iP1lZeabJaEG5KcY13PqNyU4xrufUvBOaVtCDclOMa7n1G5KcY13PqXgc0loQbkpxjXc+o3JTjGu59S8DmktCDclOMa7n1G5KcY13PqXgc0loQbkpxjXc+o3JTjGu59S8DmktCDclOMa7n1G5KcY13PqXgc0loQbkpxjXc+o3JTjGu59S8DmktCDclOMa7n1G5KcY13PqXgc0loQbkpxjXc+p0Lb125KfdCt1ViV/wAuueeaIesSLwq30dfaQsVSkxDr3JTjGu59RuSnGNdz6l4JzStoQbkpxjXc+o3JTjGu59S8DmktCDclOMa7n1G5KcY13PqXgc0loQbkpxjXc+o3JTjGu59S8DmktCDclOMa7n1G5KcY13PqXgc0loQbkpxjXc+o3JTjGu59S8DmktCDclOMa7n1G5KcY13PqXgc0loQbkpxjXc+o3JTjGu59S8DmktCDclOMa7n1G5KcY13PqXgc0loeTHQOdWzwLcK3VjZG5Pz655rrZ+pDv3JTjGu59Tsh4TqvNRet5WWqqbpEQg3JTjGu59RuSnGNdz6l4JzStoQbkpxjXc+o3JTjGu59S8DmktCDclOMa7n1G5KcY13PqXgc0loQbkpxjXc+o3JTjGu59S8DmktCDclOMa7n1G5KcY13PqXgc0loQbkpxjXc+o3JTjGu59S8DmktCDclOMa7n1G5KcY13PqXgc0loQbkpxjXc+o3JTjGu59S8DmktCDclOMa7n1OiCgdJUVMbrhW5RPa1v59ewrEX+p6xJSduV3nWfy2liqbSlode5KcY13PqNyU4xrufUvBOaVtCDclOMa7n1G5KcY13PqXgc0loQbkpxjXc+o3JTjGu59S8DmktCDclOMa7n1G5KcY13PqXgc0loQbkpxjXc+o3JTjGu59S8DmktCDclOMa7n1G5KcY13PqXgc0loQbkpxjXc+o3JTjGu59S8DmktCDclOMa7n1G5KcY13PqXgc0loQbkpxjXc+o3JTjGu59S8DmktDyaCgdUUUM8lwrdaRiOXKdcszv3JTjGu59TstPBlL5pvqKy1VTeUiIsg3JTjGu59RuSnGNdz6l4JzStoQbkpxjXc+o3JTjGu59S8DmktCDclOMa7n1G5KcY13PqXgc0loQbkpxjXc+o3JTjGu59S8DmktCDclOMa7n1G5KcY13PqXgc0loQbkpxjXc+o3JTjGu59S8DmktCDclOMa7n1G5KcY13PqXgc0loQbkpxjXc+o3JTjGu59S8DmktDzKm29ap5ZW3CuzYxzkznXsoh+w2zXhY91wrs3NRV/Pr8xXW9pz+af6lOVN2vF5DfUXmmyWi6XclOMa7n1G5KcY13PqXgnNK2hBuSnGNdz6jclOMa7n1LwOaS0INyU4xrufUbkpxjXc+peBzSWhBuSnGNdz6jclOMa7n1LwOaS0INyU4xrufUbkpxjXc+peBzSWhBuSnGNdz6jclOMa7n1LwOaS0INyU4xrufUbkpxjXc+peBzSWhBuSnGNdz6jclOMa7n1LwOaS0INyU4xrufU6K63rT0kk0dwrdZqZpnOp6xJdOD5vJ/qWmqbwkxFnXuSnGNdz6jclOMa7n1LwTmlbQg3JTjGu59RuSnGNdz6l4HNJaEG5KcY13PqNyU4xrufUvA5pLQg3JTjGu59RuSnGNdz6l4HNJaEG5KcY13PqNyU4xrufUvA5pLQg3JTjGu59RuSnGNdz6l4HNJaEG5KcY13PqNyU4xrufUvA5pLQg3JTjGu59RuSnGNdz6l4HNJaEG5KcY13PqNyU4xrufUvA5pLQ8msoHQMjcy4Vubpo2LnOvYVyIvrO/clOMa7n1Oy5fJQ+kQ+2hWWapsloug3JTjGu59RuSnGNdz6l4JzStoQbkpxjXc+o3JTjGu59S8DmktCDclOMa7n1G5KcY13PqXgc0loQbkpxjXc+o3JTjGu59S8DmktCDclOMa7n1G5KcY13PqXgc0loQbkpxjXc+o3JTjGu59S8DmktCDclOMa7n1G5KcY13PqXgc0loQbkpxjXc+o3JTjGu59S8DmktCDclOMa7n1Oh1A5K5lOlwrdR0Lnr+fXPNFan9VPWJH8LRejye0wsVSkxDr3JTjGu59RuSnGNdz6l4JzStoQbkpxjXc+o3JTjGu59S8DmktCDclOMa7n1G5KcY13PqXgc0loQbkpxjXc+o3JTjGu59S8DmktCDclOMa7n1G5KcY13PqXgc0loQbkpxjXc+o3JTjGu59S8DmktCDclOMa7n1G5KcY13PqXgc0loQbkpxjXc+o3JTjGu59S8DmktCDclOMa7n1G5KcY13PqXgc0loYHaX1VPpmvNtW4VctMmGLbO2KWZXNbItXWIrkTsIqo1Ez+gzio6/1iTZdTr2ovW9dV1dbLezy7mZg9D/AJ6Xr6pWz8ZXGeHzp1d2diKcSi30aPww19Y7Pf8ARfojlp6akZdsRU1PPVytp45Jm1Vwle57lRERr3NWR/zIuqncyJsY6GbTiWyYhqaV9ZS4kxDQLFUzxXuvp6SaoSHUYskLJVYsadjVVrkyzTJc1z2UCckTFp2fSnieYw8WcfDm1c1TMzGl9Ym0+aJi9vc1q3R5iDDd5sWI8KtoLrPbLQ+0S0l5udT8FHvSR0sVU5k0iLrJqq1WZK3VRFajURe/CeEcbYCw9s1kjsFfV11xqrjXUUs81JSwundrdbp5WxyKjGLmmTovh6yu+B2F2GByRE3gr4njYlPJiREx1vfW15i+vTmnWLT52vsI4PxnhChyt0lgbNd7/JdLvTZTJT0tNKnw4qTJE1norWrrOa1HKr1VqZ5HqWDCVxo8fYlxpd5qaVblHS0VtbE5yugpImqrmuzRERzpXvdvKqZau/3DLQWKIh88TP4uLNcza9UWmbdLxP8AaI7mq7no3xpDFizDGHquzpYcY1UlVNVVE0rKq3rO1GVLY4mxqybNEzYqyR5K5c9ZE38guOBaqsxZhCrjlp0sOFaedzKd73LM+qWNsULstXJUbGsm+qouapvKZoCckN1cTx6rbbTG296eWZnz8un27zMziWlTCVxxxgevwzaZ6aKqqpKdzH1DnNjRI5mPXNWoq9hq5b3ZyPTxBLjGB8EmF7fZa+NUc2enuFZLSKi72q9srIpc07KKxWb+aLrJlkvtA1bW7npzNUUU4dURNNMzNp/miIna09IYXgrAlZhXAdVhmWppXVda6sqHsp2uZS08lQ5z+tQtXNWxMV2SbyZ5KuSKuR4dRgHHVJofw/o/slwoGV9FDSUlze2vlpWz00afno4p2xPexX5I3W1EVGq7sKbQBnki1nRHEsf4ScSq0zNXPN46xf3tcsw7j+iwBX4Qwlh3C+E5oqVtPanUF3mmZEqu/OOcrqRisdqq5Ufk9Veua/Ot2jnDl7whTJY/yLw9aLaqvnlqKO+z1tTUVDlTOSXrlLGsjnd17nqu8iZZdjOAIotN0xOIV4mHVhTTFqpvOtV79vla9sc17TM23YlhrCVys2N8YYlqZ6Z1NiB9C6laxzlkZ1mFWO10VERM17GSrvfMY9TaLp7hi6hv13wthGzMt1atxlqbNGq1V1qU1tR8yrCxYmo5yyKzWlVXZfC+Dm7ZwLyQU8Rx6KqqonWaYpv5ojl7tu2/bFp1YlX4SuVVpPtGNY56ZKG32irt8sbnO66skskTmq1MstXKNc81RexvKG4SuU+lB+NrhNTPoaSzpbrbC1zlkjkfLrzvcipkmaNiaioq7yLmiGWgcsPn+u4sREdlPL6Jm/8AeY7tAAGnIAAAAAAAAAAAAAAAAAAAAAAAAAAAAAMN0XcE3r6y3n8bKZkYbou4JvX1lvP42UzI7OI/veJ3y58p8hR3QAA43QAAAAAAAAAAAAAAAAAADy8U2+O74Yu9qmy63W0FRTvz+Z8bmr6zWPUn3WWv0NUFtqc9oslZVW6ZF7LXNkV6Iv7GyNT9xtm5cHVXmH+yppfqf/8AgOkLSpgd3wG017ZdaeP/AEVKOdvfsakafvQ97JfHcJzWF9GaK49EzRP44eZmPi89g19sVU/ZFUfhlvEAHgvTAAAAAAAAAAAAAAAAAAAJLp2i/wApntIVkl07Sf5TPaQtO8JOysAEUAAAAAAAAAAAAAAAAAAAAASXD4tP6RH6yskuHxaf0iP1lZZ2QABFAAAAAAAAAAAAAAAAAAAJF4Vb6OvtIVki8Kt9HX2kLCSrABFAAAAAAAAAAAAAAAAAAAAAEkPCdV5qL1vKySHhOq81F63lZqrdIAAZUAAAAAAAAAAAAAAAAAAAkpO3K7zrP5bSskpO3K7zrP5bTUbSkqwAZUAAAAAAAAAAAAAAAAAAAAASWngyl8031FZJaeDKXzTfUVlq3lI2AARQAAAAAAAAAAAAAAAAAAdFb2nP5p/qU5U3a0XkN9Rxre05/NP9SnKm7Xi8hvqL0Tq7QARQAAAAAAAAAAAAAAAAAACS6cHzeT/UrJLpwfN5P9S07wk7KwARQAAAAAAAAAAAAAAAAAAAABJcvkofSIfbQrJLl8lD6RD7aFZqdoTqAAyoAAAAAAAAAAAAAAAAAABI/haL0eT2mFZI/haL0eT2mFhJVgAigAAAAAAAAAAAAAAAAAAAADA6H/PS9fVK2fjK4zwwOh/z0vX1Stn4yuM8M07O7P8Al0fUo/DAADThAAAAAAAAAAAAAAAAAAAAAAAAAAAAAAAAAAAAAAAAAAAAAAAAAAAAAGG6LuCb19Zbz+NlMyMN0XcE3r6y3n8bKZkdnEf3vE75c+U+Qo7oAAcboAAAAAAAAAAAAAAAAAABNcuDqrzD/ZU0tT/8tdVoqdiLF2Fmu+h08LkT7UZAv7nG6blwdVeYf7KmltOP/ANJeiXHDfgNhu77RUSfMypa1qZ/Qidd+1T3/wBH/jMbEy38TDxKfTy81P8Auph5nFPFw6Mb6FVM+i9p+yZbyAB4D0wAAAAAAAAAAAAAAAAAACS6dov8pntIVkl07Sf5TPaQtO8JOysAEUAAAAAAAAAAAAAAAAAAAAASXD4tP6RH6yskuHxaf0iP1lZZ2QABFAAAAAAAAAAAAAAAAAAAJF4Vb6OvtIVki8Kt9HX2kLCSrABFAAAAAAAAAAAAAAAAAAAAAEkPCdV5qL1vKySHhOq81F63lZqrdIAAZUAAAAAAAAAAAAAAAAAAAkpO3K7zrP5bSskpO3K7zrP5bTUbSkqwAZUAAAAAAAAAAAAAAAAAAAAASWngyl8031FZJaeDKXzTfUVlq3lI2AARQAAAAAAAAAAAAAAAAAAdFb2nP5p/qU5U3a0XkN9Rxre05/NP9SnKm7Xi8hvqL0Tq7QARQAAAAAAAAAAAAAAAAAACS6cHzeT/AFKyS6cHzeT/AFLTvCTsrABFAAAAAAAAAAAAAAAAAAAAAEly+Sh9Ih9tCskuXyUPpEPtoVmp2hOoADKgAAAAAAAAAAAAAAAAAAEj+FovR5PaYVkj+FovR5PaYWElWACKAAAAAAAAAAAAAAAAAAAAAMDof89L19UrZ+MrjPDA6FUXTret/sYTtn4yuM8M07O7P+XR9Sj8MAANOEAAAAAAAAAAAAAAAAAAAAAAAAAAAAAAAAAAAAAAAAAAAAAAAAAAAAAYbou4JvX1lvP42UzIw3RdwTevrLefxspmR2cR/e8Tvlz5T5CjugABxugAAAAAAAAAAAAAAAAAAE1y4OqvMP8AZU1F1Vltmq9DNRdqXtiw1tHcoVTstc2RI80/Ykqr+427cuDqrzD/AGVMe0lWP8pdGuI7E1ms+stFRHEn/wATraqxeUjT1OD5mMnn8DHnamumZ7rxf7HHxDB+Hy2JhxvNM+u2j3rNc4b1Z6G8U3yVfTRVMfkvajk/6KWGt+pzvm7+hXCtW5+s+no9hdv76dYe6JEX9zE+1DZBzZ/LTk83i5efmVVU+qZh9crjfrGBRi/SiJ9cAAOR9wAAAAAAAAAAAAAAAAkunaL/ACme0hWSXTtJ/lM9pC07wk7KwARQAAAAAAAAAAAAAAAAAAAABJcPi0/pEfrKyS4fFp/SI/WVlnZAAEUAAAAAAAAAAAAAAAAAAAkXhVvo6+0hWSLwq30dfaQsJKsAEUAAAAAAAAAAAAAAAAAAAAASQ8J1XmovW8rJIeE6rzUXreVmqt0gABlQAAAAAAAAAAAAAAAAAACSk7crvOs/ltKySk7crvOs/ltNRtKSrABlQAAAAAAAAAAAAAAAAAAAABJaeDKXzTfUVklp4MpfNN9RWWreUjYABFAAAAAAAAAAAAAAAAAAB0Vvac/mn+pTlTdrReQ31HGt7Tn80/1KcqbteLyG+ovROrtABFAAAAAAAAAAAAAAAAAAAJLpwfN5P9SskunB83k/1LTvCTsrABFAAAAAAAAAAAAAAAAAAAAAEly+Sh9Ih9tCskuXyUPpEPtoVmp2hOoADKgAAAAAAAAAAAAAAAAAAEj+FovR5PaYVkj+FovR5PaYWElWACKAAAAAAAAAAAAAAAAAAAa80u6VI9H9DT2my0u6eKbwvWbVbmJrOc5VySR6Jv6iL3P0l3k7qpfpS0nWnRlYEuFVGtXcqxyw223x78lVN3ERE30aiqma/SiJmqoi45oi0Y3WgrqjSZpGelZjG8JrKjt9tuhVN6GNOwjst5cuwnwU7qu9zh+TwcDB8I56L4cTamnriVR0+rHzp9EazpmZmdIeNoWwdfcG6S79Bim8PuV6uuH6C6XGZyoqNnkqapqsavda1I2p82eeWSZIbwMDof8APS9fVK2fjK4zw8nM5rEzuNVj4vlVT00jzREdIiNIjsd2dpiiqiI+jR+GAAHxcYAAAAAAAAAAAAAAAAAAAAAAAAAAAAAAAAAAAAAAAAAAAAAAAAAAAAAw3RdwTevrLefxspmRhui7gm9fWW8/jZTMjs4j+94nfLnynyFHdAADjdAAAAAAAAAAAAAAAAAAAJrlwdVeYf7KndHvxMRe9T1HTcuDqrzD/ZU7ovkmeShr5qdWk+paVbPasZYCkXJ2GsTVdPG35oXZIz9yqx6/vN3mj8B/8udU7pAw+nwIcQWykvMSL+k5mqx379aWRTeB7f6R+PnpzEbYlNFfpqpiZ/3Xedwnxct8F9CaqfVMxH2WAAeE9IAAAAAAAAAAAAAAAAJLp2i/yme0hWSXTtJ/lM9pC07wk7KwARQAAAAAAAAAAAAAAAAAAAABJcPi0/pEfrKyS4fFp/SI/WVlnZAAEUAAAAAAAAAAAAAAAAAAAkXhVvo6+0hWSLwq30dfaQsJKsAEUAAAAAAAAAAAAAAAAAAAAASQ8J1XmovW8rJIeE6rzUXreVmqt0gABlQAAAAAAAAAAAAAAAAAACSk7crvOs/ltKySk7crvOs/ltNRtKSrABlQAAAAAAAAAAAAAAAAAAAABJaeDKXzTfUVklp4MpfNN9RWWreUjYABFAAAAAAAAAAAAAAAAAAB0Vvac/mn+pTlTdrReQ31HGt7Tn80/wBSnKm7Wi8hvqL0Tq7QARQAAAAAAAAAAAAAAAAAACS6cHzeT/UrJLpwfN5P9S07wk7KwARQAAAAAAAAAAAAAAAAAAAABJcvkofSIfbQrJLl8lD6RD7aFZqdoTqAAyoAAAAAAAAAAAAAAAAAABI/haL0eT2mFZI/haL0eT2mFhJVgAigAAAAAAAAAAAAAAABjWkHH1h0b4aqMSX6b4EfwIIGqnXKiVU+DGxPnX5+4iKq9guxZiqyYKsFXiTENWlPRUjNZy9lz3dxjU7rlXeRDUej/Ct80vYmh0waR6NYbbTrrYbssm+yKPPNJ3ovZVckVFVPhLku81GIexw3IYeJROdzmmBRv21T0op889Z+bGs9L5qnpG67RZgC/Ylv3+MmlOLWvNU1FtFtei6lsp/0V1V7D8l3k7KZqq/CX4O5QDl4hn8TiON8LXpEaU0xtTTG0RHZH27zqsRaGB0P+el6+qVs/GVxnhgdD/npevqlbPxlcZ4efTs78/5dH1KPwwAA04QAAAAAAAAAAAAAAAAAAAAAAAAAAAAAAAAAAAAAAAAAAAAAAAAAAAABhui7gm9fWW8/jZTMjDdF3BN6+st5/GymZHZxH97xO+XPlPkKO6AAHG6AAAAAAAAAAAAAAAAAAATXLg6q8w/2VO6L5JnkodNy4OqvMP8AZU7ovkmeShr5qdWktIn/AC51S2jnEq/BhvdDWWWZU7qtRzmIv/vmZ9hvA0h1VTXWrDuFMdwtXrmGMS0dW5ydyJVXW+1zYzdzXNc1HNcioqZoqLvKh7fE/jshk8x/LVRP9NUzH2Vw87J/F5rHwvPFXtRb76ZfoAPCekAAAAAAAAAAAAAAAAEl07Rf5TPaQrJLp2k/yme0had4SdlYAIoAAAAAAAAAAAAAAAAAAAAAkuHxaf0iP1lZJcPi0/pEfrKyzsgACKAAAAAAAAAAAAAAAAAAASLwq30dfaQrJF4Vb6OvtIWElWACKAAAAAAAAAAAAAAAAAAAAAJIeE6rzUXreVkkPCdV5qL1vKzVW6QAAyoAAAAAAAAAAAAAAAAAABJSduV3nWfy2lZJSduV3nWfy2mo2lJVgAyoAAAAAAAAAAAAAAAAAAAAAktPBlL5pvqKyS08GUvmm+orLVvKRsAAigAAAAAAAAAAAAAAAAAA6K3tOfzT/Upypu1ovIb6jjW9pz+af6lOVN2tF5DfUXonV2gAigAAAAAAAAAAAAAAAAAAEl04Pm8n+pWSXTg+byf6lp3hJ2VgAigAAAAAAAAAAAAAAAAAAAACS5fJQ+kQ+2hWSXL5KH0iH20KzU7QnUABlQAAAAAAAAAAAAAAAAAACR/C0Xo8ntMKyR/C0Xo8ntMLCSrABFAAAAAAAAAAAAAAivN4tmH7XVXq81sdJRUcayzTSLk1jU9a9xETfVVRE3yiqqqahppa2sqI4KeBjpJZZHI1rGImauVV3kRE38zQn/EeqXxT/wCYpNG1iqPpY+8VDf8AqjE+1EXuOd8D1OGcOjOTVjY9XLg0a1VfdEdtVW0R6Z0iWaqraRu54dtV16ojFEWOMVUctLgW0TLuLa5Uy2+RFyWaVO63e3+5+imaa6u341rWojWoiIiZIidxDrpaWmoaaKio6eOCngY2OKKNqNaxiJkjURN5ERN7I7TPEuIznq4pop5cOjSinpEf3md6p6z6CmLAAPNaYHQ/56Xr6pWz8ZXGeGB0P+el6+qVs/GVxnhmnZ3Z/wAuj6lH4YAAacIAAAAAAAAAAAAAAAAAAAAAAAAAAAAAAAAAAAAAAAAAAAAAAAAAAAAAw3RdwTevrLefxspmRhui7gm9fWW8/jZTMjs4j+94nfLnynyFHdAADjdAAAAAAAAAAAAAAAAAAAJrlwdVeYf7KndF8kzyUOm5cHVXmH+yp3RfJM8lDXzU6tfdULY/yg0L4soUZrOioFrW/PnA5Jt790ansaJ75+UmjPC96V+u+ptVMsq//FbGjX//AFI4yK6W+C7WyrtVSmcNZBJTyJ/pe1Wr/wBFNR9SZcJ5tEjLFVr/ALxh651lslavZa5H9cy//Ny/ce3h/H8Erp64eJTPorpmJ+2il5tXxfEaZ+nRMemmYn7qpbmAB4T0wAAAAAAAAAAAAAAAAkunaL/KZ7SFZJdO0X+Uz2kLTvCTsrABFAAAAAAAAAAAAAAAAAAAAAElw+LT+kR+srJLh8Wn9Ij9ZWWdkAARQAAAAAAAAAAAAAAAAAACReFW+jr7SFZIvCrfR19pCwkqwARQAAAAAAAAAAAAAAAAAAAABJDwnVeai9byskh4TqvNRet5Waq3SAAGVAAAAAAAAAAAAAAAAAAAJKTtyu86z+W0rJKTtyu86z+W01G0pKsAGVAAAAAAAAAAAAAAAAAAAAAElp4MpfNN9RWSWngyl8031FZat5SNgAEUAAAAAAAAAAAAAAAAAAHRW9pz+af6lOVN2tF5DfUca3tOfzT/AFKcqbtaLyG+ovROrtABFAAAAAAAAAAAAAAAAAAAJLpwfN5P9SskunB83k/1LTvCTsrABFAAAAAAAAAAAAAAAAAAAAAEly+Sh9Ih9tCskuXyUPpEPtoVmp2hOoADKgAAAAAAAAAAAAAAAAAAEj+FovR5PaYVkj+FovR5PaYWElWACKAAAAAAAAAAAfjnNaiucqIiJmqr3EP00ZpAxVfNL2Jp9D+jisWG2U66uJL1HvsijzyWBip2VXJUVEX4S5pvNR6nocO4fXxDEmm/LRTF6qp2pp7Z+6I3mdISqbJcQ3a69URieXBGFayWlwLaZk3ZukS5bfIi5pDEvdT/AKfpLmmojt4Waz2zD9rpbLZqKOkoqONIoYY0yaxqete6qrvqqqq75LhPCtkwVYKTDeHqRKeipGarU7Lnu7r3L3XKu+qnrn24nxCjMRTlsrHLgUeTHWZ61VdtU+qI0jRKYtrO4ADyWgAAYHQ/56Xr6pWz8ZXGeGB0P+el6+qVs/GVxnhmnZ3Z/wAuj6lH4YAAacIAAAAAAAAAAAAAAAAAAAAAAAAAAAAAAAAAAAAAAAAAcXsZIx0cjUc1yKjmqmaKi9xQPMtuKcPXi619ltV2p6uttertkcLtfrKuVyI1zk3tbNrs255plvomaEVDj3DlzuL7ZbnXOpkjqX0j5Y7RVup2yscrXNWdIutJkqKirrZfSY5g2jpLfpYxjRUFLDTU8FvtTIoYWIxjGoyTJGtTeRPoQ86til0dTWitwnjGe40N+xD1qW2VKU8zJlqJV686GSNjZEcxdZ2+5yIiKioe14PwKsWcKmZvNNM037Zp5pvMUz6NvPPV5361ixRFdURaJqifRVaLax6d+5mdZpDwfQXV1mq7s5k8c7KWSRKaZ1PFM/4sUk6NWJj1zT4LnIu+m9voetebza8P22a73isZTUkCIr5HIq76rkiIiZq5yqqIjURVVVRERVNKSzRJoUxpa6qTO6re62mfErvzrquSqRYUROyrlzYqfOiGW6S7hTIzCfXrlBLHasSW9t2ylavWHKx2osqIvwfhOYu/86fOh9a+FYUYtGHTM+VVTPn5Ypm8aac17Re/TdinPVzRVVNtomPNeZi069LXnbqy+2Y1wzdaSvrae5dZjtS/782shkpZKVNXWzkjma17EVu+iqiIqZ5dg4WPHeF8QyzU9uuEjZaenbVvjq6Wakf1h2eUrWzMaro9746Zt+k1LpXbPU3rHFVb3SPpKO02mO5JGubVclUr3I7JeykOaqnervlumjr93uv/ACzM6aWLCNzmnWmdra1PJ1vraLkvYcqOVPnyXI+uHwfAxZoiKpjn6zMeLammrXTW/NaNum7518QxaIqm0Ty/brMaa6Wtru2XY8f4TxHXNttpuUj55YlqIElpZoG1ESLkskLpGNbM1Fy+ExXJvovYVDITV1bU0dzxDot3CnZJqxT1SLC5HatHsmq5VyXearlY39u92TaJ5Oey+Hl5onDvEVRM2nWYtVVT2R2djvy2LVixVFdtJ6bbRPbPaw3RdwTevrLefxspmRgujOrkjtd6a2hqJE/KS8LmxG5duy/OqGX7dLxZV/Yz3hxCmf1rE75MpPxFHdCsEm3S8WVf2M94bdLxZV/Yz3jj5ZdF1YJNul4sq/sZ7w26Xiyr+xnvDlkurBJt0vFlX9jPeG3S8WVf2M94csl1YJNul4sq/sZ7w26Xiyr+xnvDlkurBJt0vFlX9jPeG3S8WVf2M94csl1YJNul4sq/sZ7w26Xiyr+xnvDlkurBJt0vFlX9jPeG3S8WVf2M94csl1YJNul4sq/sZ7w26Xiyr+xnvDlku5XLg6q8w/2VO6L5JnkoefX1sr6GpatuqmosT01lRmSby76/CO6OulSNqbm1a7ydxnvF5Zsl9Vpo/Qh/y/pc0sYKf8Bu6kN5p2dzVqEc92SfMiOiNy7dLxZV/Yz3jSdVVSYb6rKjqkoqhseLMNPp1Yurm+aFyuVU38t5kLe73VPc4NTOLgZvLT87DmY76Kqavuip53EJ5MTAxuyu3oqiafvmG9wSbdLxZV/Yz3ht0vFlX9jPePC5ZeldWCTbpeLKv7Ge8Nul4sq/sZ7w5ZLqwSbdLxZV/Yz3ht0vFlX9jPeHLJdWCTbpeLKv7Ge8Nul4sq/sZ7w5ZLqwSbdLxZV/Yz3ht0vFlX9jPeHLJdWCTbpeLKv7Ge8Nul4sq/sZ7w5ZLqwSbdLxZV/Yz3ht0vFlX9jPeHLJdWSXTtF/lM9pBt0vFlX9jPeJrjWSPpHtW31Ld9u+7Uy+Mn+otNM3gmdHqAk26Xiyr+xnvDbpeLKv7Ge8TlkurBJt0vFlX9jPeG3S8WVf2M94csl1YJNul4sq/sZ7w26Xiyr+xnvDlkurBJt0vFlX9jPeG3S8WVf2M94csl1YJNul4sq/sZ7w26Xiyr+xnvDlkurBJt0vFlX9jPeG3S8WVf2M94csl1YJNul4sq/sZ7w26Xiyr+xnvDlkurBJt0vFlX9jPeG3S8WVf2M94csl1YJNul4sq/sZ7w26Xiyr+xnvDlkuXD4tP6RH6ys8uurJHJDnb6luU7F39Tf3+x8Yp26Xiyr+xnvF5Zsl1YJNul4sq/sZ7w26Xiyr+xnvE5ZW6sEm3S8WVf2M94bdLxZV/Yz3hyyXVgk26Xiyr+xnvDbpeLKv7Ge8OWS6sEm3S8WVf2M94bdLxZV/Yz3hyyXVgk26Xiyr+xnvDbpeLKv7Ge8OWS6sEm3S8WVf2M94bdLxZV/Yz3hyyXVgk26Xiyr+xnvDbpeLKv7Ge8OWS6sEm3S8WVf2M94bdLxZV/Yz3hyyXVki8Kt9HX2kG3S8WVf2M94mWsk3RR+59Tn1hU1fgZ/GTf8AjFimUmXqAk26Xiyr+xnvDbpeLKv7Ge8TllbqwSbdLxZV/Yz3ht0vFlX9jPeHLJdWCTbpeLKv7Ge8Nul4sq/sZ7w5ZLqwSbdLxZV/Yz3ht0vFlX9jPeHLJdWCTbpeLKv7Ge8Nul4sq/sZ7w5ZLqwSbdLxZV/Yz3ht0vFlX9jPeHLJdWCTbpeLKv7Ge8Nul4sq/sZ7w5ZLqwSbdLxZV/Yz3ht0vFlX9jPeHLJdWCTbpeLKv7Ge8Nul4sq/sZ7w5ZLkPCdV5qL1vKzyoqyRLhUP3PqVVY4k1URmaZK7s/C//bIq26Xiyr+xnvFqpm5EqwSbdLxZV/Yz3ht0vFlX9jPeJyyXVgk26Xiyr+xnvDbpeLKv7Ge8OWS6sEm3S8WVf2M94bdLxZV/Yz3hyyXVgk26Xiyr+xnvDbpeLKv7Ge8OWS6sEm3S8WVf2M94bdLxZV/Yz3hyyXVgk26Xiyr+xnvDbpeLKv7Ge8OWS6sEm3S8WVf2M94bdLxZV/Yz3hyyXVgk26Xiyr+xnvDbpeLKv7Ge8OWS6skpO3K7zrP5bRt0vFlX9jPeJaaskbVVjkt9SutI1VREZm34Dez8IsUzaS71QSbdLxZV/Yz3ht0vFlX9jPeJyyXVgk26Xiyr+xnvDbpeLKv7Ge8OWS6sEm3S8WVf2M94bdLxZV/Yz3hyyXVgk26Xiyr+xnvDbpeLKv7Ge8OWS6sEm3S8WVf2M94bdLxZV/Yz3hyyXVgk26Xiyr+xnvDbpeLKv7Ge8OWS6sEm3S8WVf2M94bdLxZV/Yz3hyyXVgk26Xiyr+xnvDbpeLKv7Ge8OWS6sEm3S8WVf2M94bdLxZV/Yz3hyyXLTwZS+ab6is8q2VkjLfTsS31L0SNqazUZku93M3FW3S8WVf2M94tVM3lInRWCTbpeLKv7Ge8Nul4sq/sZ7xOWVurBJt0vFlX9jPeG3S8WVf2M94csl1YJNul4sq/sZ7w26Xiyr+xnvDlkurBJt0vFlX9jPeG3S8WVf2M94csl1YJNul4sq/sZ7w26Xiyr+xnvDlkurBJt0vFlX9jPeG3S8WVf2M94csl1YJNul4sq/sZ7w26Xiyr+xnvDlkurBJt0vFlX9jPeG3S8WVf2M94csl3ZW9pz+af6lOVN2tF5DfUR1dbK6lmatuqm5xuTNUZkm95Ryp62VII03NqlyYm+iM397yi8s2S+q8Em3S8WVf2M94bdLxZV/Yz3icsrdWCTbpeLKv7Ge8Nul4sq/sZ7w5ZLqwSbdLxZV/Yz3ht0vFlX9jPeHLJdWCTbpeLKv7Ge8Nul4sq/sZ7w5ZLqwSbdLxZV/Yz3ht0vFlX9jPeHLJdWCTbpeLKv7Ge8Nul4sq/sZ7w5ZLqwSbdLxZV/Yz3ht0vFlX9jPeHLJdWCTbpeLKv7Ge8Nul4sq/sZ7w5ZLqyS6cHzeT/UbdLxZV/Yz3ia41kj6KVq2+paip2XIzJN/wAotNM3gmdHqAk26Xiyr+xnvDbpeLKv7Ge8TlkurBJt0vFlX9jPeG3S8WVf2M94csl1YJNul4sq/sZ7w26Xiyr+xnvDlkurBJt0vFlX9jPeG3S8WVf2M94csl1YJNul4sq/sZ7w26Xiyr+xnvDlkurBJt0vFlX9jPeG3S8WVf2M94csl1YJNul4sq/sZ7w26Xiyr+xnvDlkurBJt0vFlX9jPeG3S8WVf2M94csl1YJNul4sq/sZ7w26Xiyr+xnvDlkuXL5KH0iH20Kzyq+skfHEi2+pblPEu+jN/J6b3xirbpeLKv7Ge8WaZtCX1Vgk26Xiyr+xnvDbpeLKv7Ge8TllbqwSbdLxZV/Yz3ht0vFlX9jPeHLJdWCTbpeLKv7Ge8Nul4sq/sZ7w5ZLqwSbdLxZV/Yz3ht0vFlX9jPeHLJdWCTbpeLKv7Ge8Nul4sq/sZ7w5ZLqwSbdLxZV/Yz3ht0vFlX9jPeHLJdWCTbpeLKv7Ge8Nul4sq/sZ7w5ZLqwSbdLxZV/Yz3ht0vFlX9jPeHLJdWSP4Wi9Hk9pg26Xiyr+xnvErqyTdKN+59TmkD01cmZr8Ju/wDGLFMky9UEm3S8WVf2M94bdLxZV/Yz3icsl1YJNul4sq/sZ7w26Xiyr+xnvDlkurBJt0vFlX9jPeG3S8WVf2M94csl1YJNul4sq/sZ7w26Xiyr+xnvDlkurBJt0vFlX9jPeNW6V9K14pK2HRro7oZZ8Y3ZNVM9VW0ESpmsr8lVEdlvpn2E+EvcR3XkchjcQxowcLvmZ2iI3mZ6RHVJqiE2lPH9+xNfv8GtFk2teapuV3uTFXUtlP8ApJrJ2H5Lvr2UzRE+Evwdg6PsA2HRvhunw3YYcmR/Dnncn5yplVPhSPX51y7HcRERN5DxdFuALdoysC2+loKyruVY5JrlcJEYslVN3VVVdmjUVVyT6VVc1VVXNNul4sq/sZ7x38RzmFGHGQyPyNM3mdprq+lPm+jT0jzzKU9sqwSbdLxZV/Yz3ht0vFlX9jPePF5ZaurBJt0vFlX9jPeG3S8WVf2M94csl1YJNul4sq/sZ7w26Xiyr+xnvDlkuw6h/wA9L19UrZ+MrjPDX9rldNpyvTnQSRKmFLYmq/LPtyt395VNgHzpd+f8uj6lH4YAAacIAAAAAAAAAAAAAAAAAAAAAAAAAAAAAAAAAAAAAAAAAAJ4rfQQVk9xhoaeOrqWsbPO2JqSStbnqo5yJm5EzXLPsZklPhfDNJdpb/SYdtkFzn1uu1sdJG2d+fZ1pETWXPJM81PTBuMWuL2mdYtv07O5maKZ3h5kuGcNzXhmIZsP22S6xoiMrnUka1DURMkykVNZN5cuz2DpocJ2ejgu1NNDt0V7q5KusZWNZI16va1upllkrEa1ERFz3k7p7IN/D4trc09Ps1hn4Ki97IbZYrJZaFbZZrPQ0FG5XKtPTU7IolVeyuq1ETf7u8cLNhzD2HI5YsPWG3Wtk7kdK2jpWQI9U7CuRiJmv7T0QZnFxKrxNU67679/asYdEWtG23meZasM4bsM09TY8P223S1S5zyUlJHC6Vc1X4StRFdvqvZ+c9MAzXXViTzVzefOtNMURamLQw3RdwTevrLefxspmRhui7gm9fWW8/jZTMjq4j+94nfL45T5CjugABxugAAAAAAAAAAAAAAAAAAE1y4OqvMP9lTui+SZ5KHTcuDqrzD/AGVO6L5Jnkoa+anVzNH9UH/wHHGivHafAZQ4g3NqJP8A4dSjUXP9jWSfapvA1B1VtokuWhe61lPntFoqKa4QqnZarZUark/Y17l/cez+jldNPFMGirauZonuriaP7vP4tTM5LEqjemOb2Z5v7Nvg87Dl3jxBh6136HLrdyooKtuXYykYjk9Z6J41dFWHVNFW8aPQpqiuIqjaQAGVAAAAAAAAAAAAAAkunaL/ACme0hWSXTtF/lM9pC07wk7KwARQAAAAAAAAAAAAAAAAAAAABJcPi0/pEfrKyS4fFp/SI/WVlnZAAEUAAAAAAAAAAAAAAAAAAAkXhVvo6+0hWSLwq30dfaQsJKsAEUAAAAAAAAAAAAAAAAAAAAASQ8J1XmovW8rJIeE6rzUXreVmqt0gABlQAAAAAAAAAAAAAAAAAACSk7crvOs/ltKySk7crvOs/ltNRtKSrABlQAAAAAAAAAAAAAAAAAAAABJaeDKXzTfUVklp4MpfNN9RWWreUjYABFAAAAAAAAAAAAAAAAAAB0Vvac/mn+pTlTdrReQ31HGt7Tn80/1KcqbtaLyG+ovROrtABFAAAAAAAAAAAAAAAAAAAJLpwfN5P9SskunB83k/1LTvCTsrABFAAAAAAAAAAAAAAAAAAAAAEly+Sh9Ih9tCskuXyUPpEPtoVmp2hOoADKgAAAAAAAAAAAAAAAAAAEj+FovR5PaYVkj+FovR5PaYWElWACKAAAAAABg2lfShb9GtlZIyDb73cXdYtVuZm59RMuSIuSb+qiqmeXZzRE31Q6MrlcXO41OBgU3qq2j89O2ekJM2i8odL2lOTBUFNhrC9Luni+9/mrbQsTWVme916RO41N/LPsqi9xHKnZoi0Vx6P6Gou16qt08U3hevXW4vXWc5yrmsbFXf1EXu/pLvr3ESDRDouuFhqKnSBj6dLhjO9Jr1ErlRyUca9iGPLeRUTJFVN5ERGpvJmu0j1s9msLJYM8OyNV4/1K4+fMdI/kp6fSnxp6WzETM80gAPBbAAAAAAAAYHQ/56Xr6pWz8ZXGeGB0P+el6+qVs/GVxnhmnZ3Z/y6PqUfhgABpwgAAAAAAAAAAAAAAAAAAAAAAAAAAAAAAAAAAAAAAAAAAAAAAAAAAAADDdF3BN6+st5/GymZGG6LuCb19Zbz+NlMyOziP73id8ufKfIUd0AAON0AAAAAAAAAAAAAAAAAAAmuXB1V5h/sqd0XyTPJQ6blwdVeYf7KndF8kzyUNfNTq5mP6QbH+U2BcQ4fRmu64Wypp2J/rdG5Gr+1HZKZADWDi1YGJTi070zEx6GcSiMSiaKtp0av6me+bvaEsMzOfrSUkElC9O96zI5jU5CNX95tA0f1MS7iux/gBd78nsT1CxN+aCXejy+hetOVP2m8D1f0hwqcLimPybTVzR3VeNH2S4uFVzXksPm3iLT3xpP2wAA8Z6AAAAAAAAAAAAAAEl07Rf5TPaQrJLp2i/yme0had4SdlYAIoAAAAAAAAAAAAAAAAAAAAAkuHxaf0iP1lZJcPi0/pEfrKyzsgACKAAAAAAAAAAAAAAAAAAASLwq30dfaQrJF4Vb6OvtIWElWACKAAAAAAAAAAAAAAAAAAAAAJIeE6rzUXreVkkPCdV5qL1vKzVW6QAAyoAAAAAAAAAAAAAAAAAABJSduV3nWfy2lZJSduV3nWfy2mo2lJVgAyoAAAAAAAAAAAAAAAAAAAAAktPBlL5pvqKyS08GUvmm+orLVvKRsAAigAAAAAAAAAAAAAAAAAA6K3tOfzT/AFKcqbtaLyG+o41vac/mn+pTlTdrReQ31F6J1doAIoAAAAAAAAAAAAAAAAAABJdOD5vJ/qVkl04Pm8n+pad4SdlYAIoAAAAAAAAAAAAAAAAAAAAAkuXyUPpEPtoVkly+Sh9Ih9tCs1O0J1AAZUAAAAAAAAAAAAAAAAAAAkfwtF6PJ7TCskfwtF6PJ7TCwkqwARQAAADw8aYysWAsPVWJcRVXWaWmTJGpvvlevxY2J3XL3E/aq5IiqfTCwq8euMLCi9UzaIjeZNkOkjSLYtGeG5b/AHl6ySKvW6SkYv5yqmy3mN+j517ifuRcJ0T6Or7cr1Jpf0os67iS4N/3CienwLXTr8VrWr8V+S9jsoirn8JziHRvg6+6S8RxaZtJtKsbW/Cw7Z378dJDnm2ZyL2XLvKiqm+vwu8Ru7j381i0cGwasjlpvi1aYlcdP/x0z2fSn506bRriPGm8gAPzjYAAAAAAAAAAMDof89L19UrZ+MrjPDA6H/PS9fVK2fjK4zwzTs7s/wCXR9Sj8MAPHtmMMI3u5VFms2KbRX3Cj1topKWuilmh1XartdjXK5uS7y5pvLvHO+YswthhadMS4ltVpWqcrYNurI4OuqmWaM11TWVM07HzoW8Wu5vgMXn+D5Z5uy039T1Qede8R4ew1RtuOI79brVSPekbZ62qZBGr1RVRqOeqJmqIu99ArMRYft9nTEVffbdTWpWMkSumqmMp1Y/LVd1xV1clzTJc9/NBeEjBxKoiYpnXSNN57IeiCW2XS2XqghulmuNLX0VQmtDU00zZYpEzyza9qqi76Km8vcKisVUzTM01RaYAAEAAAAAAAAAAAAAAAAAAAAAAAAAAAAAAAAAAAAAAAAAAAAAGC6M6+lhtd6ZJI5F/KS8rvMcu9tsvzIZfupReEdzbugxjRdwTevrLefxspmR28Qt+tYnfLmyl/gKO6Em6lF4V3Nu6BupReEdzbugrBx6OjVJupReEdzbugbqUXhXc27oKwNDVJupReEdzbugbqUXhXc27oKwNDVJupReEdzbugbqUXhHc27oKwNDVJupReFdzbugbqUXhHc27oKwNDVJupReFdzbugbqUXhHc27oKwNDVJupReEdzbugbqUXhXc27oKwNDVJupReEdzbugbqUXhHc27oKwNDV5tfcaR9DUsbI5VdC9E/Nu7OS/QdsdzokjaiyO3kT/wAN3Qdly4OqvMP9lTui+SZ5KGtOVNbp91KLwjubd0DdSi8I7m3dBWDOi6tEYSrqbDfVR4zt2u6OlxLZaW5xpqO+FJFqxrvZZ76rKv2m7N1KLwjubd0GmtKX/LnVD6MMV9iO6Mq7HOvz5p+bRf8A3z5p5JvA93jdsWnLZn6eFTHpomcP7qYebw69FWNg/Rrn1VWq/vKTdSi8I7m3dA3UovCu5t3QVg8LR6WqTdSi8I7m3dA3UovCu5t3QVgaGqTdSi8I7m3dA3UovCu5t3QVgaGqTdSi8K7m3dA3UovCO5t3QVgaGqTdSi8K7m3dA3UovCO5t3QVgaGqTdSi8K7m3dA3UovCO5t3QVgaGqTdSi8I7m3dBNcbjSSUj2Mkcqqrf/Dcn6SfQeoSXTtF/lM9pDVNrwTexupReEdzbugbqUXhXc27oKwZ0NUm6lF4R3Nu6BupReEdzbugrA0NUm6lF4V3Nu6BupReEdzbugrA0NUm6lF4V3Nu6BupReEdzbugrA0NUm6lF4R3Nu6BupReFdzbugrA0NUm6lF4R3Nu6BupReFdzbugrA0NUm6lF4R3Nu6BupReEdzbugrA0NUm6lF4V3Nu6BupReEdzbugrA0NUm6lF4V3Nu6BupReEdzbugrA0NXl11xpHth1ZHb07HL+bd2M/wBhTupReEdzbugXD4tP6RH6ys1NrGqTdSi8I7m3dA3UovCO5t3QVgzoapN1KLwjubd0DdSi8I7m3dBWBoapN1KLwjubd0DdSi8I7m3dBWBoapN1KLwjubd0DdSi8I7m3dBWBoapN1KLwjubd0DdSi8I7m3dBWBoapN1KLwjubd0DdSi8I7m3dBWBoapN1KLwjubd0DdSi8I7m3dBWBoapN1KLwjubd0DdSi8I7m3dBWBoapN1KLwjubd0Ey3Gk3RSTrjtXrCt+Td2dZPoPUJF4Vb6OvtIaiyTc3UovCO5t3QN1KLwjubd0FYM6Lqk3UovCO5t3QN1KLwjubd0FYGhqk3UovCO5t3QN1KLwjubd0FYGhqk3UovCO5t3QN1KLwjubd0FYGhqk3UovCO5t3QN1KLwjubd0FYGhqk3UovCO5t3QN1KLwjubd0FYGhqk3UovCO5t3QN1KLwjubd0FYGhqk3UovCO5t3QN1KLwjubd0FYGhqk3UovCO5t3QN1KLwjubd0FYGhq8uK4UiXCpkWR2q6OJE/Nu7iu+j6SndSi8I7m3dAh4TqvNRet5Waqtci6TdSi8I7m3dA3UovCO5t3QVgzoapN1KLwjubd0DdSi8I7m3dBWBoapN1KLwjubd0DdSi8I7m3dBWBoapN1KLwjubd0DdSi8I7m3dBWBoapN1KLwjubd0DdSi8I7m3dBWBoapN1KLwjubd0DdSi8I7m3dBWBoapN1KLwjubd0DdSi8I7m3dBWBoapN1KLwjubd0DdSi8I7m3dBWBoapN1KLwjubd0E1NcaRtVWOdI7J8jVT4Du8anzHqElJ25XedZ/Laai1pNTdSh8K7m3dA3UofCu5t3QVgzoapN1KHwrubd0DdSh8K7m3dBWBoapN1KHwrubd0DdSh8K7m3dBWBoapN1KHwrubd0DdSh8K7m3dBWBoapN1KHwrubd0DdSh8K7m3dBWBoapN1KHwrubd0DdSh8K7m3dBWBoapN1KHwrubd0DdSh8K7m3dBWBoapN1KHwrubd0DdSh8K7m3dBWBoapN1KHwrubd0DdSh8K7m3dBWBoavLtlxo47fTxvkcjmxtRfgOXufsKd1KHwrubd0C08GUvmm+orNVWvKReyTdSh8K7m3dA3UofCu5t3QVgzouqTdSh8K7m3dA3UofCu5t3QVgaGqTdSh8K7m3dA3UofCu5t3QVgaGqTdSh8K7m3dA3UofCu5t3QVgaGqTdSh8K7m3dA3UofCu5t3QVgaGqTdSh8K7m3dA3UofCu5t3QVgaGqTdSh8K7m3dA3UofCu5t3QVgaGqTdSh8K7m3dA3UofCu5t3QVgaGrz6u5Ub6WZrZXZrG5E/Nu+b9h+09zomwRtWV2aMRF/Nu+b9hRW9pz+af6lOVN2tF5DfUa0sa3dO6lD4V3Nu6BupQ+FdzbugrBnQ1SbqUPhXc27oG6lD4V3Nu6CsDQ1SbqUPhXc27oG6lD4V3Nu6CsDQ1SbqUPhXc27oG6lD4V3Nu6CsDQ1SbqUPhXc27oG6lD4V3Nu6CsDQ1SbqUPhXc27oG6lD4V3Nu6CsDQ1SbqUPhXc27oG6lD4V3Nu6CsDQ1SbqUPhXc27oG6lD4V3Nu6CsDQ1SbqUPhXc27oJrjcaOSilYyRyqqb3wHJ3f2HqEl04Pm8n+pqm14JvY3UofCu5t3QN1KHwrubd0FYM6GqTdSh8K7m3dA3UofCu5t3QVgaGqTdSh8K7m3dA3UofCu5t3QVgaGqTdSh8K7m3dA3UofCu5t3QVgaGqTdSh8K7m3dA3UofCu5t3QVgaGqTdSh8K7m3dA3UofCu5t3QVgaGqTdSh8K7m3dA3UofCu5t3QVgaGqTdSh8K7m3dA3UofCu5t3QVgaGqTdSh8K7m3dA3UofCu5t3QVgaGry6+40ckcSNkcuU8Tl+A5N5Hpn3CndSh8K7m3dAuXyUPpEPtoVmptaE1uk3UofCu5t3QN1KHwrubd0FYM6Lqk3UofCu5t3QN1KHwrubd0FYGhqk3UofCu5t3QN1KHwrubd0FYGhqk3UofCu5t3QN1KHwrubd0FYGhqk3UofCu5t3QN1KHwrubd0FYGhqk3UofCu5t3QN1KHwrubd0FYGhqk3UofCu5t3QN1KHwrubd0FYGhqk3UofCu5t3QN1KHwrubd0FYGhqk3UofCu5t3QTOuNGtyjk647VSB7V+A7s6zfo+g9QkfwtF6PJ7TDUWJubqUPhXc27oG6lD4V3Nu6CsGdDVJupQ+FdzbugbqUPhXc27oKzorq6jtlFPcbjVR01LTRulmmlcjWRsamauVV7CIhYjmm0RqavNveL8PYctVTe7zcUpaOkYsksr2OyRPmTe31VckRE31VUQ0thigrNO2KotIuO6aWmwnbZF3As0jFVKhUX5eZE3lRcux2Fyy+Ki63Kkprl1SuKW3a4R1FJo3slQuy07s2Ou87d5XuTs6nZT6E+Cnwlcrd+www00MdPTxMiiiajI42NRrWNRMkRETeRETuH6Suqn9HsKcKj95qjxp/hxPzY/nmPKn5saRrdjWvuT7qUKbySu5t3QN1KHwrubd0FYPzWjeqTdSh8K7m3dA3UofCu5t3QVgaGqTdSh8K7m3dA3UofCu5t3QVgaGqTdSh8K7m3dA3UofCu5t3QVgaGqTdSh8K7m3dA3UofCu5t3QVgaGqTdSh8K7m3dA3UofCu5t3QVgaGrX9rqIqjTlenwuVWphO2JvtVN/bK35zt053O6WjRRiGtszntqtnZEjmSdbVrJJGMeqO/R+C52+m+nZ7h+UP+el6+qVs/GVxmtbRUdyo57fcKWKppamN0U0MrEcyRjkyVrkXeVFTeyPna9MxHnetiY1OXzeDi1xeKYw5mO20RNmv8NXXE2EcU2LR3e6ewy2+42qWW37j0UtMlEtPqI6J6PlkR7NWRqNemouaLm3f3prNBSXfSppJiv0MU7YLdbqKJkzUcjaKSGR72pn+i56uVU7qomfYQ9at0Q4bSw3a1WKSqo6u6W9bXt1ZV1FwkgpV7MUfX5XKxmSr8FqtTPJclyQ9G9aMsFX+SCW42qVr4KPc/Wpa2ekWWl3vzEvWXs67HvfEfrN313t9c88tTpnOZS9VcTMTXHLMxTETeKqaua3NbW3LaJ6TVO9mptCk9ZccSYJivj1mbRYGlmt3XG9jWq+tq9M0+N1lsTc/mX5lJsDIq45wtYZWt3CpMS4ofbIdTKJHxKnWtVMsvgK+fVy7Hc7Buu94DwriCO3x11tfC61IraGWgqpqKamYrdRWRyU7mPaxW5IrEXVXJM03kOFXo7wbWWGgw0+ythoLU9klClLNJTy0sjc8nxzRubIx65rm5HIrtZ2armuefgpj89zqr43l8SquuaZjniYmLRam8V6xrF58e/Trrqx3RezZsX6RqKja1lujv0ckTGtya2eSkhdPlvZb7lRV+lVXumxTzbBh2zYXtyWux0ez0/XHyu1pHySSSPXN0kkj1V8j1XfVzlVV7qnpH1pjlizwc7j05nGnEo2tEa7zaIi8+ebXnfvkABpygAAAAAAAAAAAAAAAAAAAAAAAAAAAAAAAAAAAAAAAAAAAADDdF3BN6+st5/GymZGG6LuCb19Zbz+NlMyOziP73id8ufKfIUd0AAON0AAAAAAAAAAAAAAAAAAAmuXB1V5h/sqd0XyTPJQ6blwdVeYf7KndF8kzyUNfNTq5gAyrSXVYRSUOCbHjSmYqz4XxDRXBHJ2UZmqZcpY/sN1RSxzxMnhej45Go9rk7CoqZopgunix/lDodxbbUZrubbZKpjcs1V0GUzUT6c40KtDN8/KPRThS7K/XfJaoI5XZ9mSNqRvXlMce7j/H8Fwa+uHiV0+iqKao+2KnmYfxfEMSn6VNM+mJmJ+yYZmADwnpgAAAAAAAAAAAAASXTtF/lM9pCskunaL/KZ7SFp3hJ2VgAigAAAAAAAAAAAAAAAAAAAACS4fFp/SI/WVklw+LT+kR+srLOyAAIoAAAAAAAAAAAAAAAAAABIvCrfR19pCskXhVvo6+0hYSVYAIoAAAAAAAAAAAAAAAAAAAAAkh4TqvNRet5WSQ8J1XmovW8rNVbpAADKgAAAAAAAAAAAAAAAAAAElJ25XedZ/LaVklJ25XedZ/LaajaUlWADKgAAAAAAAAAAAAAAAAAAAACS08GUvmm+orJLTwZS+ab6istW8pGwACKAAAAAAAAAAAAAAAAAADore05/NP9SnKm7Wi8hvqONb2nP5p/qU5U3a0XkN9ReidXaACKAAAAAAAAAAAAAAAAAAASXTg+byf6lZJdOD5vJ/qWneEnZWACKAAAAAAAAAAAAAAAAAAAAAJLl8lD6RD7aFZJcvkofSIfbQrNTtCdQAGVAAAAAAAAAAAAAAAAAAAJH8LRejye0wrJH8LRejye0wsJKsAEVxkkjijdLK9rGMRXOc5ckRE7KqvcNA3WvunVJYokwzY6iak0eWWdN0a6PNq3SZq5pGxe97Cp8yfCXfViFONMSXnThiefRXgCtfT4conImI71F8V7c9+CJewueSp/qVF/RRdbcmG8OWbCVkpMPWCiZS0NGzUijb/1cq91yrmqqu+qqp+lwqY/R/CjHxI/4mqL0x/DifnT/PPzY+bHjTrZjy9Oiq2W2gs1vp7Va6SOlpKSNsUMMbcmsYiZIiIUgH5uqqa5mqqbzLYACAAAAAAAAAAAAAAwOh/z0vX1Stn4yuM8MDof89L19UrZ+MrjPDNOzuz/AJdH1KPwwAA04QAAAAAAAAAAAAAAAAAAAAAAAAAAAAAAAAAAAAAAAAAAAAAAAAAAAABhui7gm9fWW8/jZTMjDdF3BN6+st5/GymZHZxH97xO+XPlPkKO6AAHG6AAAAAAAAAAAAAAAAAAATXLg6q8w/2VO6L5JnkodNy4OqvMP9lTui+SZ5KGvmp1cwAZV01tJBX0c9DUt1oamJ0Ujfna5FRU+xTTfUmVc8ejGqwxVu/3jDV6rbY9q9lMnpJ2Pm1pHfYpuo0fod/5e046V8HP3m1NXTXuBvcymar5FT98rE/ce7w/47hmbwOzkxI/pq5Z+yt5ma+LzmBidvNT645o/C3gADwnpgAAAAAAAAAAAAASXTtF/lM9pCskunaL/KZ7SFp3hJ2VgAigAAAAAAAAAAAAAAAAAAAACS4fFp/SI/WVklw+LT+kR+srLOyAAIoAAAAAAAAAAAAAAAAAABIvCrfR19pCskXhVvo6+0hYSVYAIoAAAAAAAAAAAAAAAAAAAAAkh4TqvNRet5WSQ8J1XmovW8rNVbpAADKgAAAAAAAAAAAAAAAAAAElJ25XedZ/LaVklJ25XedZ/LaajaUlWADKgAAAAAAAAAAAAAAAAAAAACS08GUvmm+orJLTwZS+ab6istW8pGwACKAAAAAAAAAAAAAAAAAADore05/NP9SnKm7Wi8hvqONb2nP5p/qU5U3a0XkN9ReidXaACKAAAAAAAAAAAAAAAAAAASXTg+byf6lZJdOD5vJ/qWneEnZWACKAAAAAAAAAAAAAAAAAAAAAJLl8lD6RD7aFZJcvkofSIfbQrNTtCdQAGVAAAAAAAAAAAAAAAAAAAJH8LRejye0wrJH8LRejye0wsJKs0rpNxxfcdYifoY0X1OrVyIqX67MzWO3wdh8aKn6a9hcl7K6qb6qrbtLeki9PusOifRiu0YrubcqioYvwLXAqfCke5PiuyXNO6iKi9lWouW6MtG1l0Y4dZZrZ+fqplSWvrXp+cqpu65fmRN/JvcT51VVX9DlMHD4Rg05/NRfEq1w6J/8A9Ko+jHzY+dOu0a5nxptC/A2B7Do9w5TYaw9Tdbp4E1pJHZdcnkX40j17rly/ciIiZIiIZAAeDjY2JmMSrFxZvVM3mZ3mW4iwAD5gAAAAAAAAAAAAAAADA6H/AD0vX1Stn4yuM8MDof8APS9fVK2fjK4zwzTs7s/5dH1KPwwAA04QAAAAAAAAAAAAAAAAAAAAAAAAAAAAAAAAAAAAAAAAAAAAAAAAAAAABhui7gm9fWW8/jZTMjDdF3BN6+st5/GymZHZxH97xO+XPlPkKO6AAHG6AAAAAAAAAAAAAAAAAAATXLg6q8w/2VO6L5JnkodNy4OqvMP9lTui+SZ5KGvmp1cwAZUNH3r/AJb6rSw1zfgRYrw5PQvVew6WFzpPZjjQ3gaP6o//AIHiHRlj5PgstGJY6Sd6dyGoyV+f/tid9v0nu/o78Zm6st/Eorp9M0zNP+6IeZxXxcCMX6FVNXovF/smW8AAeE9MAAAAAAAAAAAAACS6dov8pntIVkl07Rf5TPaQtO8JOysAEUAAAAAAAAAAAAAAAAAAAAASXD4tP6RH6yskuHxaf0iP1lZZ2QABFAAAAAAAAAAAAAAAAAAAJF4Vb6OvtIVki8Kt9HX2kLCSrABFAAAAAAAAAAAAAAAAAAAAAEkPCdV5qL1vKySHhOq81F63lZqrdIAAZUAAAAAAAAAAAAAAAAAAAkpO3K7zrP5bSskpO3K7zrP5bTUbSkqwAZUAAAAAAAAAAAAAAAAAAAAASWngyl8031FZJaeDKXzTfUVlq3lI2AARQAAAAAAAAAAAAAAAAAAdFb2nP5p/qU5U3a0XkN9Rxre05/NP9SnKm7Wi8hvqL0Tq7QARQAAAAAAAAAAAAAAAAAACS6cHzeT/AFKyS6cHzeT/AFLTvCTsrABFAAAAAAAAAAAAAAAAAAAAAEly+Sh9Ih9tCskuXyUPpEPtoVmp2hOoADKgAAAAAAAAAAAAAAAAAAGqtMOk2vwtcKLCeCqVLji+9QugoqdqI7Z0c5Pzz0XeyTVdlnvbyqu8imU6TdIdq0aYVqMQ3BOvTKvWaKlRcnVM6/FYn0d1V7iIvZXJFxDQzgC72evqMe46d1/FuJIX1FUr07UiVzNSBve5JlmidjJG/o5r7vDMthZfBniWcpvRGlFM/Pq/xp3q7dKeumKpv4sPe0S6LKTRxapp62pW44iuruv3W5PVXOlkVc1a1V39RFVezvquar3ETPQDy83m8bPY1WYx5vVVv+ekRtEdIaiIiLQAA5lAAAAAAAAAAAAAAAAAABgdD/npevqlbPxlcZ4YHQ/56Xr6pWz8ZXGeGadndn/Lo+pR+GAAGnCAAAAAAAAAAAAAAAAAAAAAAAAAAAAAAAAAAAAAAAAAAAAAAAAAAAAAMN0XcE3r6y3n8bKZkYbou4JvX1lvP42UzI7OI/veJ3y58p8hR3QAA43QAAAAAAAAAAAAAAAAAACa5cHVXmH+yp3RfJM8lDpuXB1V5h/sqd0XyTPJQ181OrmADKhqbqpbK686E76+JqrNblgr4lTstWOVusvIV5tk8bGdkTEuEL5h5W626duqaRE+mSNzU/6qd/Cs1+pZ7BzH0aqZ9UxdzZ3B/WMtiYX0omPscsIXpuJMJ2XELXIqXO309XmnzyRtd/U9c1R1Ll7W9aEsP9cdnNQJNQyJ3vW5XI1OQrDa5OKZX9Sz2NlvoVVR6pmDJY36xlsPF+lET64AAcLpAAAAAAAAAAAJLp2i/wApntIVkl07Rf5TPaQtO8JOysAEUAAAAAAAAAAAAAAAAAAAAASXD4tP6RH6yskuHxaf0iP1lZZ2QABFAAAAAAAAAAAAAAAAAAAJF4Vb6OvtIVki8Kt9HX2kLCSrABFAAAAAAAAAAAAAAAAAAAAAEkPCdV5qL1vKySHhOq81F63lZqrdIAAZUAAAAAAAAAAAAAAAAAAAkpO3K7zrP5bSskpO3K7zrP5bTUbSkqwAZUAAAAAAAAAAAAAAAAAAAAASWngyl8031FZJaeDKXzTfUVlq3lI2AARQAAAAAAAAAAAAAAAAAAdFb2nP5p/qU5U3a0XkN9Rxre05/NP9SnKm7Wi8hvqL0Tq7QARQAAAAAAAAAAAAAAAAAACS6cHzeT/UrJLpwfN5P9S07wk7KwARQAAAAAAAAAAAAAAAAAAAABJcvkofSIfbQrJLl8lD6RD7aFZqdoTqAAyoAAAAAAAAAAAAAAAAS3S50Flt1Td7rVR01HRxOmnmkXJrGNTNVUqNEYvravT1jt2jWxVMjMH4fmbLiCticqJVzNX4NOxU7KIqLv8Azo52/qtz9LhmQ/XsWZxJ5cOiL11dlP8AeZ2pjrLNU2dmj+2V+mrGyaX8UUskWHrVI6HDFvmTecrV36lydjPNM/KRN/JiZ7ofwtF6PJ7TDsoqKkttHBb6Cmjp6amjbDDFG3VbGxqZNaidxERDrfwtF6PJ7TBxHP8A6/i3ojlw6YtRT9GmPvmd5nrMzJEWhWADzWgAAAAAAAAAAAAAAAAAAAABgdD/AJ6Xr6pWz8ZXGeGB0P8AnpevqlbPxlcZ4Zp2d2f8uj6lH4YAAacIAAAAAAAAAAAAAAAAAAAAAAAAAAAAAAAAAAAAAAAAAAAAAAAAAAAAAw3RdwTevrLefxspmRhui7gm9fWW8/jZTMjs4j+94nfLnynyFHdAADjdAAAAAAAAAAAAAAAAAAAJrlwdVeYf7KndF8kzyUOm5cHVXmH+yp3RfJM8lDXzU6uYAMqAADR/U2f8DvOkrAPYbZsTS1MLV7kM+aM/dlCi/vN4Gj7D/wAt9VliO3u+BDirDsFwjTuOlhVsfqZKpvA939IvjM3TmP4lFFXpmmIq/wB0S8zhXi4E4X0KqqfVM2+yYAAeE9MAAAAAAAAAAAkunaL/ACme0hWSXTtF/lM9pC07wk7KwARQAAAAAAAAAAAAAAAAAAAABJcPi0/pEfrKyS4fFp/SI/WVlnZAAEUAAAAAAAAAAAAAAAAAAAkXhVvo6+0hWSLwq30dfaQsJKsAEUAAAAAAAAAAAAAAAAAAAAASQ8J1XmovW8rJIeE6rzUXreVmqt0gABlQAAAAAAAAAAAAAAAAAACSk7crvOs/ltKySk7crvOs/ltNRtKSrABlQAAAAAAAAAAAAAAAAAAAABJaeDKXzTfUVklp4MpfNN9RWWreUjYABFAAAAAAAAAAAAAAAAAAB0Vvac/mn+pTlTdrReQ31HGt7Tn80/1KcqbtaLyG+ovROrtABFAAAAAAAAAAAAAAAAAAAJLpwfN5P9SskunB83k/1LTvCTsrABFAAAAAAAAAAAAAAAAAAAAAEly+Sh9Ih9tCskuXyUPpEPtoVmp2hOoADKgAAAAAAAAAAAAAAYfpT0j23RnhaW91TEqK2ZesW+jT41TUL8VqIm/qp2VX5vpVEX75bLYubxqcDBi9VU2iEmbReWLaaMeXhlRR6KdH71kxViFNR0jFySgpVz15XKnxVyRcu6iIq9nVzzTR3gOz6OMLUmGLMzNsKa9ROrcn1EyomvI76Vy3k7iIidwxbQvo5uOHKesxtjR61OMMSL1+vlfvrTRrvtgb8yJvZom9miIm81DZx6vE8zhZfCjhuUm9FM3qqj59fb9Wnan0z1Zpi/jSEj+FovR5PaYVkj+FovR5PaYeJDUqwARQAAAAAAAAAAAAAAAAAAAABgdD/npevqlbPxlcZ4YHQ/56Xr6pWz8ZXGeGadndn/Lo+pR+GAAGnCAAAAAAAAAAAAAAAAAAAAAAAAAAAAAAAAAAAAAAAAHF7kYxz3Iqo1FVckVV/cib6nIAYrhjHjMTYjvFgZYq6gS1Q08ySViJHJM2XXyXrXxmJk1Fyfk7f32tyJbnjjEFgraCTEGE4KW1XG5NtsU8Vy67Uxukc5sT5IUjRiNcqJnqyuVEcm8uSodeHrfX0+lXGFynoaiOkqaO2thndE5I5Va2TWRrssnKmaZonYzMbst0dinEFPiLHtJiSF1JVq60WVmHq9KejcjlayeaVIdWWVUyVFV2oxFXJM99PepyuBViVVU0XoimiZiOaZvVRfS09t7zOkW7ony5x8SKIpmq1U1VR0iLRV1v5traz9se3X6VKilhuF+pcOMqMNWmu2CsuG3I2fWa9GSSRwaio+NjlRFVZGquTlRFy38kxbiqHC9rhrGUq1tVXVMVFQUrJEZtFRIuTG6y7zW9lVdkuSIq5L2F1fNar7S4HxFoqbh+5yXK5XOpZR1DaOR1G+mqJuudedUInW2I1rnZtVyOzTJEXND38Y1El7goanD1qrq1MC4hplq2RRo507GRfnestRyue5rZU+DvKqoqJn3frXkMtOLRFMeLeevlU2p5ZnXTmmZjS3W1rMU5rG5KrzraOm03m8Rp0jXW/wBr1X6T47PFf4sX2htursPww1L4aWq2llTFLvRrE9zY1VVeisVHNbkuW+qLmG6Saiz1s9DjyxQ2V7LXJd4n09dtTJIo8uuxqqsjVJG5t3kRyLnvO3jD8X4ZvmPp8U4ms1orI2JQ0FJbYqymfSy1b4KjaJMo5Ua5qdhqK5G5qm9vb5241st00t1Uk1ns1yooaLD9bAx1yopaNz6yoRmrE1JUaq5IxdZyIrd9MlXufWjI5Grl+EiKYnypvPiTy0zHXrVMxrfrGlmKszmYvyTeY8nSPG1m/TpFp0t29WX2bH91nu9ntuIsMR2qPEUEk9sljr0ncqsbrrHM3Ub1t+oqOyar03lTPe381NYUj7hjS/4Ke3D91oI8Otkq7k6voZadscywLE2KNz0RJV1lcubNZuSIue+iLs88jiOFh4VVMUU8szE3iJmbTzTEbzM6xad/PtLvylddcVc03i+k+iOy3W7DdF3BN6+st5/GymZGC6M1r9y711ltOrfykvPxldnntsvzGX53XvaTlO6D58Qj/isTvlrKT8RR3KwSZ3XvaTlO6Bnde9pOU7oOOzourBJnde9pOU7oGd172k5TugWLqwSZ3XvaTlO6Bnde9pOU7oFi6sEmd172k5TugZ3XvaTlO6BYurBJnde9pOU7oGd172k5TugWLqwSZ3XvaTlO6Bnde9pOU7oFi6sEmd172k5TugZ3XvaTlO6BYurBJnde9pOU7oGd172k5TugWLuVy4OqvMP9lTui+SZ5KEFety2Gp642m1esv1snOzyyXsbx2xrdOttybS5ZJ+k7oNW0S+q0Emd172k5TugZ3XvaTlO6DNlurBJnde9pOU7oGd172k5TugWLtNaX/wDl7Ttopxe3ebWVFTZJ17i9dRGxov75nr+43gaN6q2musOjmhxWyODruGb3R3Jjo1dmmTljRN9OxrPZ9iG4qSqr62lhrKbZHxTxtljdrO32uTNF7HzKe9xCPhuG5TH7Irw5/pq5o+yt5uVn4PN4+H28tXri330vQBJnde9pOU7oGd172k5Tug8Gz0rqwSZ3XvaTlO6Bnde9pOU7oFi6sEmd172k5TugZ3XvaTlO6BYurBJnde9pOU7oGd172k5TugWLqwSZ3XvaTlO6Bnde9pOU7oFi6skunaL/ACme0gzuve0nKd0E1xW5bI/rjabVzbnqudn8ZPoNUxrCTOj1ASZ3XvaTlO6Bnde9pOU7oM2W6sEmd172k5TugZ3XvaTlO6BYurBJnde9pOU7oGd172k5TugWLqwSZ3XvaTlO6Bnde9pOU7oFi6sEmd172k5TugZ3XvaTlO6BYurBJnde9pOU7oGd172k5TugWLqwSZ3XvaTlO6Bnde9pOU7oFi6sEmd172k5TugZ3XvaTlO6BYurBJnde9pOU7oGd172k5TugWLlw+LT+kR+srPLrVuWrDrtpvl2ZZOd2c97uFOd172k5Tug1bQurBJnde9pOU7oGd172k5TugzYurBJnde9pOU7oGd172k5TugWLqwSZ3XvaTlO6Bnde9pOU7oFi6sEmd172k5TugZ3XvaTlO6BYurBJnde9pOU7oGd172k5TugWLqwSZ3XvaTlO6Bnde9pOU7oFi6sEmd172k5TugZ3XvaTlO6BYurBJnde9pOU7oGd172k5TugWLqyReFW+jr7SDO697Scp3QTKty3Rb8Gm1+sL+k7LLWT6DUQky9QEmd172k5TugZ3XvaTlO6DNlurBJnde9pOU7oGd172k5TugWLqwSZ3XvaTlO6Bnde9pOU7oFi6sEmd172k5TugZ3XvaTlO6BYurBJnde9pOU7oGd172k5TugWLqwSZ3XvaTlO6Bnde9pOU7oFi6sEmd172k5TugZ3XvaTlO6BYurBJnde9pOU7oGd172k5TugWLqwSZ3XvaTlO6Bnde9pOU7oFi5DwnVeai9bys8uJbluhU5NptfrcWtmrsss3ZZb37SnO697Scp3QaqjVIlWCTO697Scp3QM7r3tJyndBmy3Vgkzuve0nKd0DO697Scp3QLF1YJM7r3tJyndAzuve0nKd0CxdWCTO697Scp3QM7r3tJyndAsXVgkzuve0nKd0DO697Scp3QLF1YJM7r3tJyndAzuve0nKd0CxdWCTO697Scp3QM7r3tJyndAsXVgkzuve0nKd0DO697Scp3QLF1ZJSduV3nWfy2jO697Scp3QTUy3LaqzVbTa3XG62auyz1G9je+Y1EaSl3qAkzuve0nKd0DO697Scp3QZst1YJM7r3tJyndAzuve0nKd0CxdWCTO697Scp3QM7r3tJyndAsXVgkzuve0nKd0DO697Scp3QLF1YJM7r3tJyndAzuve0nKd0CxdWCTO697Scp3QM7r3tJyndAsXVgkzuve0nKd0DO697Scp3QLF1YJM7r3tJyndAzuve0nKd0CxdWCTO697Scp3QM7r3tJyndAsXLTwZS+ab6is8u2Lctz6frTabU623LWV2eWX7CnO697Scp3QaqjWUidFYJM7r3tJyndAzuve0nKd0GbLdWCTO697Scp3QM7r3tJyndAsXVgkzuve0nKd0DO697Scp3QLF1YJM7r3tJyndAzuve0nKd0CxdWCTO697Scp3QM7r3tJyndAsXVgkzuve0nKd0DO697Scp3QLF1YJM7r3tJyndAzuve0nKd0CxdWCTO697Scp3QM7r3tJyndAsXdlb2nP5p/qU5U3a0XkN9RJVrc9lm120ur1t2eTnZ5ZfsP2nW6dYj1W0uWomWbnfN+w1bQvqvBJnde9pOU7oGd172k5TugzYurBJnde9pOU7oGd172k5TugWLqwSZ3XvaTlO6Bnde9pOU7oFi6sEmd172k5TugZ3XvaTlO6BYurBJnde9pOU7oGd172k5TugWLqwSZ3XvaTlO6Bnde9pOU7oFi6sEmd172k5TugZ3XvaTlO6BYurBJnde9pOU7oGd172k5TugWLqyS6cHzeT/UZ3XvaTlO6DWWl3S5X4Kno8L2Wxx32/wBxY6ZKGnc9XRwNRVWR2SKu/qrkn0OXub/Zkcjj5/HjBy8Xq33iNI1mZmdIiO2UqqiI1bYBhuj3SLRaSrCy+WCWlRWrqVVLI5yTU0vdY9PUvYVOwZPnde9pOU7oPjj5bFyuLVg40ctVOkxPRYm+sKwSZ3XvaTlO6Bnde9pOU7oPjYurBJnde9pOU7oGd172k5TugWLqwSZ3XvaTlO6Bnde9pOU7oFi6sEmd172k5TugZ3XvaTlO6BYurBJnde9pOU7oGd172k5TugWLqwSZ3XvaTlO6Bnde9pOU7oFi6sEmd172k5TugZ3XvaTlO6BYurBJnde9pOU7oGd172k5TugWLly+Sh9Ih9tCs8uvW5dbi642my6/Flkruzrpl3CnO697Scp3QamNIS+qsEmd172k5TugZ3XvaTlO6DNlurBJnde9pOU7oGd172k5TugWLqwSZ3XvaTlO6Bnde9pOU7oFi6sEmd172k5TugZ3XvaTlO6BYurBJnde9pOU7oGd172k5TugWLqwSZ3XvaTlO6Bnde9pOU7oFi7jebxbcP2qqvd4q2U1FRROmnlf2GtRN/8AavzIm+q7yGm9G1nuWl7GX+NGLqR8VponOhwvbpewxiLv1Lk7Gsqpmi99v9hjFIcRVV16oDG78DWuZjcGYbnbJeaqF7kZX1CL8GBrk31RFRexvbyu7jM930tNWUNNDRUdLQwU9OxsUUUes1rGNTJGoiJvIiJlkfo6o8B5X4P/AJjFjXtoonp5qq437KdOssX5p8z0ASZ3XvaTlO6Bnde9pOU7oPzlm7qyR/C0Xo8ntMGd172k5Tugmcty3SjzbTa/WH5b7sstZv0fsNRCTL1ASZ3XvaTlO6Bnde9pOU7oM2W6sEmd172k5TugZ3XvaTlO6BYurBJnde9pOU7oGd172k5TugWLqwSZ3XvaTlO6Bnde9pOU7oFi6sEmd172k5TugZ3XvaTlO6BYurBJnde9pOU7oGd172k5TugWLqwSZ3XvaTlO6Bnde9pOU7oFi6sEmd172k5TugZ3XvaTlO6BYurBJnde9pOU7oGd172k5TugWLsOof8APS9fVK2fjK4zw1/a9o/xyvW0pGjvyTtmWoqqmW2VvzmwDFLvz/l0fUo/DAADThAAAAAAAAAAAAAAAAAAAAAAAAAAAAAAAAAAAAAAAAAAAAAA6KWio6JJUo6SGBJ5XTy9ajRmvI74z3Zdly91V31O8FvMRZLRuAAigAAw3RdwTevrLefxspmRhui7gm9fWW8/jZTMjs4j+94nfLnynyFHdAADjdAAAAAAAAAAAAAAAAAAAJrlwdVeYf7KndF8kzyUOm5cHVXmH+yp3RfJM8lDXzU6uYAMqAADCdNdj/KLRNiy1IzXe+1zzRt+eSJvXGJymIdWgu+flFogwnc1fru3Mipnu+d8P5pyr9OcambzwxVMMlPOxHxytVj2r2FaqZKhpbqTppaPAV4wdVPVZ8MX+ttytXso1HI7P97nP+xT3cH4/guLR1w8Smr0VRVTP2xS83E+L4hRV9KmqPTExMfZMt2gA8J6QAAAAAAAAAABJdO0X+Uz2kKyS6dov8pntIWneEnZWACKAAAAAAAAAAAAAAAAAAAAAJLh8Wn9Ij9ZWSXD4tP6RH6yss7IAAigAAAAAAAAAAAAAAAAAAEi8Kt9HX2kKyReFW+jr7SFhJVgAigAAAAAAAAAAAAAAAAAAAACSHhOq81F63lZJDwnVeai9bys1VukAAMqAAAAAAAAAAAAAAAAAAASUnbld51n8tpWSUnbld51n8tpqNpSVYAMqAAAAAAAAAAAAAAAAAAAAAJLTwZS+ab6isktPBlL5pvqKy1bykbAAIoAAAAAAAAAAAAAAAAAAOit7Tn80/1KcqbtaLyG+o41vac/mn+pTlTdrReQ31F6J1doAIoAAAAAAAAAAAAAAAAATXK40Not9RdLnVR01JSROmnmkXJrGNTNVX9xaaZqmKaYvMjHdJmkK1aNMK1GI7knXZfkqOlRcnVM6p8FifR3VXuIirv9gw3RVo9utpt1z0i46VZ8X4kb12oV6b9HAqorYGp+jvI3NO5k1v6Oa+PgO3V2m7HKaWsSUskWGrNI6HDNBMm9I5rvhVLk7GeaZ+UiJn8Df3VdOD5vJ/qfos3VHB8Dwdhz8bVb4WezrGHHdvX21afNfPyvGan0iaNr/hm/v0s6ImJFeWIrrraWp+ZukXZd8FP/ABO7km+q76ZO+Nm2jfSTh/SZYku9mesVRCqR1tFKv56kl7rXJ3U3lyd2Fy7ioqJlpqDSRoxvtovq6V9EitpsRQorrhbkT8zdYuy5FbvJrrl/7lyVFRyIq5y+ZwuL4VOUztXLiRpRiT9lFc/R+jV83r4u1mJpm8Nvgw/RnpNsekyyLcLcjqWupV61cLfMuU1JL3WuTeVW5ouTst/JewqKiZgeLmcti5TFqwMenlqp0mJaib6wAA+CgAAAAAAAAAAAAAAAJLl8lD6RD7aFZJcvkofSIfbQrNTtCdQAGVAAAAAAAAAAANRaZsb3mrr6XQ/o+l1sSX5uVVUNXet1GqfCkcqfFcrc8u6ib6b6szyjSvpJotGmGXXJYtqulY7ZrXRNRVdU1C9hMk31amaKuX0J2VQ8rQxo2rcJUFVinFsm14uxC7abnUPyV0SKuaQNXsIib2eW9mmSbzWnvcNwcPI4PhTMxeIm2HTPzqo6z/LRvPbNqe1iqbzywynAWCLNo8wvR4XsceUNM3OSVUyfPKvx5HfSq/YiIibyIZCAeNjY2JmMSrFxZvVVN5mesy3EW0AAfICR/C0Xo8ntMKyR/C0Xo8ntMLCSrABFAAAAAAAAAAAAAAAAAAAAAGB0P+el6+qVs/GVxnhgdD/npevqlbPxlcZ4Zp2d2f8ALo+pR+GAAGnCAAAAAAAAAAAAAAAAAAAAAAAAAAAAAAAAAAAAAAAAAAAAAAAAAAAAAMN0XcE3r6y3n8bKZkYbou4JvX1lvP42UzI7OI/veJ3y58p8hR3QAA43QAAAAAAAAAAAAAAAAAACa5cHVXmH+yp3RfJM8lDpuXB1V5h/sqd0XyTPJQ181OrmADKgAAGj9FP/AC51QWlLCS70dy2W+QJ8+smcip/7p0RfJN4Gj8UL+TfVWYRuyfm4cT2Kptcru46SJXSJn9kSfYe9wT42jNZb6eFVPpomK/upl5nEfEqwcb6Nceqq9P8AeG8AAeC9MAAAAAAAAAAAkunaL/KZ7SFZJdO0X+Uz2kLTvCTsrABFAAAAAAAAAAAAAAAAAAAAAElw+LT+kR+srJLh8WD0iP1lZZ2QABFAAAAAAAAAAAAAAAAAAAJF4Vb6OvtIVki8KN9HX2kLCSrABFAAAAAAAAAAAAAAAAAAAAAEkPCdV5qL1vKySHhOq81F63lZqrdIAAZUAAAAAAAAAAAAAAAAAAAkpO3K7zrP5bSskpO3K7zrP5bTUbSkqwAZUAAAAAAAAAAAAAAAAAAAAASWngyl8031FZJaeDKXzTfUVlq3lI2AARQAAAAAAAAAAAAAAAAAAdFb2nP5p/qU5U3a0XkN9Rxre05/NP8AUpypu1ovIb6i9E6u0AEUAAAAAAAAAAAAAAAANE44r63TljpdFWHqmSPC1jlbNiSuiXenkavwaZi9jsoqeUirl8BM8h01aQLvb1otGuA85sW4k/NRKx2WxU65o6dyp8Vckdkvcyc79FEXLNG2j+0aNcK02G7X+ce387V1Kpk6pnVE1pF+zJE7iIifSfoslTHB8vHEMT5Wr5KOzpOJPdtR2zr0YnxpsyG30FFaqGntlupo6elpYmwwxRpk2NjUyRqJ8yIhwunB83k/1KyS6cHzeT/U/P3mqq87tTsrABlWptJei+8wXpNKWiqVlDiqlTOqpexDdYv0o5E3k1lROz3ck30VEcmS6MNKFm0l2l89NG+hutC7rVytk29NSypvKiouSq3NFyXLuZLkqKiZoap0n6LLrPdmaTdGFQ23YvoW5yRpkkNziTsxSp2FcqJkir2ckRVTJrm+/ls1g8TwqclnquWqnSjEnp/LX20dk70fV0YmJp1htYGDaLtKlq0kW6WNYHW2+25etXO1zZtlp5EXJVRF31bn3e52FyUzk8jNZXGyWNVgY9PLVG8fneJ6TtLUTExeAAHOoAAAAAAAAAAAAAkuXyUPpEPtoVkly+Sh9Ih9tCs1O0J1AAZUAAAAAAAAIL9fLXhqz1d+vVWymoaGJZppXdxqdxPnVVyRETfVVRELzQt4nn6ofHq4Yt8r0wDheoR9yqI3KjbnVp2ImuTssT6O5m7PfYenwzIU53EmvGnlwqIvXV2R2R/NVOlMdvmiWaptsr0X2O66U8Wu03Y0pHRUcWcWGLbL2IIUVf8AeFTuuXuL3Vzcm8jDd51wQQ0sEdNTQsihiYjI42NRrWNRMkRETsIidw7DHEs/PEMbniOWimLU09KaY2j+8z1mZlaYtAADz1AAAJH8LRejye0wrJH8LRejye0wsJKsAEUAAAAAAAAAAAAAAAAAAAAAYHQ/56Xr6pWz8ZXGeGB0P+el6+qVs/GVxnhmnZ3Z/wAuj6lH4YAAacIAAAAAAAAAAAAAAAAAAAAAAAAAAAAAAAAAAAAAAAAAAAAAAAAAAAAAw3RdwTevrLefxspmRhui7gm9fWW8/jZTMjs4j+94nfLnynyFHdAADjdAAAAAAAAAAAAAAAAAAAJrlwdVeYf7KndF8kzyUOm5cHVXmH+yp3RfJM8lDXzU6uYAMqAAAaP6pr/gtTo8x+m8lgxPAyV3zQS5LJn9CpCifvQ3gas6pyx7u6EsSRMZrS0cUVcxe961K1zl5CP+09r9HcWnC4pgc+1VXLPdX4s/ZLz+K0TXksTl3iLx306x9sNpg8HAV8/KbBFgxCr9Z1xtlNUvX/W+NquRfpRVVD3jycXCqwcSrDr3iZifQ7aK4xKYrp2nUAB82wAAAAAAAAkunaL/ACme0hWSXTtF/lM9pC07wk7KwARQAAAAAAAAAAAAAAAAAAAABJcPi0/pEfrKyS4fFp/SI/WVlnZAAEUAAAAAAAAAAAAAAAAAAAkXhVvo6+0hWSLwq30dfaQsJKsAEUAAAAAAAAAAAAAAAAAAAAASQ8J1XmovW8rJIeE6rzUXreVmqt0gABlQAAAAAAAAAAAAAAAAAACSk7crvOs/ltKySk7crvOs/ltNRtKSrABlQAAAAAAAAAAAAAAAAAAAABJaeDKXzTfUVklp4MpfNN9RWWreUjYABFAAAAAAAAAAAAAAAAAAB0Vvac/mn+pTlTdrReQ31HGt7Tn80/1KcqbtaLyG+ovROrtABFAAAAAAAAAAAAAAxTSZpCtWjTCtTiO5J12VPzVHSouTqmdU+CxPo7qr3ERV3+wZFcbjQ2mgqLpcqqOmpKSJ0080i5NYxqZqq/sRDSeA7dW6b8c/4tYkpZI8NWaV0OGaCVN6V7XfCqXJ2M80RfKREz/N7/r8LyWHi82bzfyOHv21T0ojz1deyLyzVPSN2RaFtHt1tSVukXHWc2L8SfnahXp2nAuStgai/F3kbmncya39HNdpgHHns7i8Qx6sfF3naI2iI0iIjpERpCxFosEl04Pm8n+pWSXTg+byf6nLTvBOysAEUAAGrdKWiivutxi0i6Oaptqxlbk1mvaqNjuDET5KVOwqqm8irvKm87eyVvq6K9K1BpEo56GspXWrElrXrVztc2bZInouSuai76sz/ei7y9xVz01jpU0UVWIKyDHmA6xLRjO1prQVLFRrKxqJ8lL3FzTeRV3st5c07Hv5XN4PEMGnI5+q1tKMT6P8tXbR9tO8aXhiYmJvDZwNfaKtLFLj6Cos13o1tGKbV+budrlRWua5FyWSNF31Yq/vbmiLnmirsE8nN5TGyONOBj02qj8xMT1id4mNJaiYmLwAA5lAAAAAAAAAABJcvkofSIfbQrJLl8lD6RD7aFZqdoTqAAyoAAAAAAGD6W9JVPo3w4lTTwbZeri/ZLTQtRXOqJ1yRF1U31a3NFXLs5onZch0ZXK4udxqcvgReqqbR+eztnpCTNovLFtMuMrzerrTaFtH0/8Ax28szuVU1d63USp8JzlTsOc1f25KmW+5psTBODbLgHDVHhexQ6lNSM33u+PNIvxpHr3XKu/9iJvIiGL6GtGtTgm1VN7xLNtuK7+/artVPVHOa5d9IWqm9qtz38t5V+hGomxT0+J5rCw8Onh2Tm+HRN5q+nX1q7o2pjs13mUpj50gAPEaAAAAAAkfwtF6PJ7TCskfwtF6PJ7TCwkqwARQAAAAAAAAAAAAAAAAAAAABgdD/npevqlbPxlcZ4YHQ/56Xr6pWz8ZXGeGadndn/Lo+pR+GAAGnCAAAAAAAAAAAAAAAAAAAAAAAAAAAAAAAAAAAAAAAAAAAAAAAAAAAAAMN0XcE3r6y3n8bKZkYbou4JvX1lvP42UzI7OI/veJ3y58p8hR3QAA43QAAAAAAAAAAAAAAAAAACa5cHVXmH+yp3RfJM8lDpuXB1V5h/sqd0XyTPJQ181OrmADKgAAHmYns7MQ4au1gkRFZc6Gejdn2MpI3M/qemDdFdWHVFdO8as1UxXE0ztLUXUqXh910K2emnVev2qapt8qL2WqyVzmp+5j2IbdNH9Tx/wLGOlLAa/AZbsRLcIGL3IqhHauX/tjZ9qG8D2P0jopp4pjVU7Vzzx3VxFcfe4OE1TVksOKt6Y5fZnl/sAA8R6IAAAAAAAASXTtF/lM9pCskunaL/KZ7SFp3hJ2VgAigAAAAAAAAAAAAAAAAAAAACS4fFp/SI/WVklw+LB6RH6yss7IAAigAAAAAAAAAAAAAAAAAAEi8Kt9HX2kKyReFG+jr7SFhJVgAigAAAAAAAAAAAAAAAAAAAACSHhOq81F63lZJDwnVeai9bys1VukAAMqAAAAAAAAAAAAAAAAAAASUnbld51n8tpWSUnbld51n8tpqNpSVYAMqAAAAAAAAAAAAAAAAAAAAAJLTwZS+ab6isktPBlL5pvqKy1bykbAAIoAAAAAAAAAAAAAAAAAAOit7Tn80/1KcqbtaLyG+o41vac/mn+pTlTdrReQ31F6J1doAIoAAAAAAAAAAABqvTTpBu1tWi0bYDzmxdiT81DqLlsUC5o6dyp8XeR2S9zJzv0URezIZLE4hjxgYW87zO0RGszM9IiNZSZtF2O45uFbpxxyuijDtVJHheyStmxLXxLvTPavwaZi9jsoqeUirl8Df3db7fRWqhp7ZbaaOmpKSJsMMMaZNjY1MkaifMiIY7o10fWnRrhWmw3a/wA49v52rqVbk6pnVPhSL9mSJ3ERE3+yZUdfFM7h4vLlMppg4e3bVPWufPV9kWhKY6zuAA8hoJLpwfN5P9SskunB83k/1LTvCTsrABFAAAAAGtdKmid+K54MY4OrUs+MrV8OjrmfBSdET5KX52qm9mqLki5Lmiqh26KtLDMbbRhrEdCtnxdafgXG2yfB1st5ZYs+yxc0Xu5Zpvqio5dimutKuidmNFp8T4artxsX2n4dvuMfwdfL/wAKXL4zF307uWa7yoqtX3cpnMHOYMZDiE2iPIr60eae2iesb07x1icTExN4bFBrfRXpXdi2Wowhi6h3GxjafgVtA/4KTIn/AIsXztXeXJFXLNFRVRUU2QeZnMnjZDGnAx4tMeqY6TE9YnpMNRMTF4AAcqgAAAAAAAJLl8lD6RD7aFZJcvkofSIfbQrNTtCdQAGVAAAAPxVREVVXJE7KgediPEVpwnY6zEV8qm09DQxLLK9ezl3ERO65VyRE7qqiGpdFGHrtpGxRJpyxzSOiSRFiw3bpN9tLTb+U2Xdc7Ncl7ubndhW5QVr5eqLx+tqp3v8A8PcKVCLVSNXJt1rE7DEXusT6P0VVc/hty3zHHHDGyGGNrI2NRrWtTJGonYRE7iH6PG/9Dys5eP3jEjxv5KJ+b9arersi1PWWPLm/RyAB+cbAAAAAAAACR/C0Xo8ntMKyR/C0Xo8ntMLCSrABFAAAAAAAAAAAAAAAAAAAAAGB0P8AnpevqlbPxlcZ4YHQ/wCel6+qVs/GVxnhmnZ3Z/y6PqUfhgABpwgAAAAAAAAAAAAAAAAAAAAAAAAAAAAAAAAAAAAAAAAAAAAAAAAAAAADDdF3BN6+st5/GymZGG6LuCb19Zbz+NlMyOziP73id8ufKfIUd0AAON0AAAAAAAAAAAAAAAAAAAmuXB1V5h/sqd0XyTPJQ6blwdVeYf7KndF8kzyUNfNTq5gAyoAAAAA0fQf8tdVvc6d3wYsW4ZjqWp3HTQuaxP3oyF/2m8DR+mv/AJe0x6J8aM+C19xnstQ/uas6NYxF5cim8D3uM/G4OUzMfOw4ie+iZo+6KXmcP8TEx8HsrmfRVEVffMgAPBemAAAAAAAAEl07Rf5TPaQrJLp2i/yme0had4SdlYAIoAAAAAAAAAAAAAAAAAAAAAkuHxaf0iP1lZJcPiwekR+srLOyAAIoAAAAAAAAAAAAAAAAAABIvCrfR19pCskXhRvo6+0hYSVYAIoAAAAAAAAAAAAAAAAAAAAAkh4TqvNRet5WSQ8J1XmovW8rNVbpAADKgAAAAAAAAAAAAAAAAAAElJ25XedZ/LaVklJ25XedZ/LaajaUlWADKgAAAAAAAAAAAAAAAAAAAACS08GUvmm+orJLTwZS+ab6istW8pGwACKAAAAAAAAAAAAAAAAAADore05/NP8AUpypu1ovIb6jjW9pz+af6lOVN2tF5DfUXonV2gAigAAAAAAAABNcbhQ2mgqLpcqqOmpKSJ0000i5NYxqZqq/sRC00zVMU0xeZGPaS9INp0aYVqcR3P8AOyJ+ao6ZFydUzqnwWJ61XuIirv8AYMW0LaPrta0rdI+O85sXYk/Oz66ZbHAuStgai/F3kbmncya39HNcdwJb67ThjlNLOI6WSPDNlldDhqglTele1fhVL07GeaIvlIiZ/A396n6HO1RwfLzw7D+Vq+Vns6xhx3b19tWnRiPGm4AD862AAASXTg+byf6lZJdOD5vJ/qWneEnZWACKAAAAAAAA19pV0UU+PYae92WsW0YqtX5y23OJVa5FTfSORU31Yq5/Orc1VM0VUWLRVpYqcR1c+BcdUaWjGdrTVqKZ6I1lW1E+Vi7i5pvqib2S5pmnY2cYDpV0UUOkOkguFBVLasS2teuWy6RZtfG9FzRj1TfVmf72rvp3UX3MlnsHM4MZDiE+JHkV7zhzP30T1p6bxrviYtN4Z8DV2izStX3e4TaPNIlK21Yztqar43IjY69iJ8rF3FVU31RN5U+E3ezRu0Tzs7kcbh+NODjRrvExrExO0xPWJ6S1ExMXgAByKAAAAAJLl8lD6RD7aFZJcvkofSIfbQrNTtCdQAGVAAANN6YsWXnFN7g0IYAn1bpdGa15rW77bfRLlrIuXYc5FTNPmVE7L0VMn0v6S2aOsPxpboNtxBdn7JaKFqazpZlyTWVqb6tbmn7VVqb2eZ16HdGj8A2Wauvc+24mvb9ru9Y5dZzpVzXraL3rVVf2qqr2MkT3+HYVHDsDwpmIvN7YdM/Oqjeqf5aPtqtG0SxV408sMowfhOzYHw7RYYsNP1qkoo9VFX40juy57l7rnLmqr9PzHsgHh4uLXjVziYk3qmbzM9ZlvYABgAAAAAAAACR/C0Xo8ntMKyR/C0Xo8ntMLCSrABFAAAAAAAAAAAAAAAAAAAAAGB0P+el6+qVs/GVxnhgdD/npevqlbPxlcZ4Zp2d2f8uj6lH4YAAacIAAAAAAAAAAAAAAAAAAAAAAAAAAAAAAAAAAAAAAAAAAAAAAAAAAAAAw3RdwTevrLefxspmRhui7gm9fWW8/jZTMjs4j+94nfLnynyFHdAADjdAAAAAAAAAAAAAAAAAAAJrlwdVeYf7KndF8kzyUOm5cHVXmH+yp3RfJM8lDXzU6uYAMqAAAAANL9VpQTv0UJiCkT/eMO3Wjucbu6io/rfrlRf3G37bXQXS3Utzplzhq4WTxr87XtRyf9FMa0u2P8o9F+KbM1mvJPaqhYm/PK1ivZ/8AU1p5fU+3z8odDOE69X6zo7e2jcvdzgcsO/zZ7uJ8fwTDq64eJVHorpiY+2ip5lHxfEao+nRE+mmZifsqhsIAHhPTAAAAAAAACS6dov8AKZ7SFZJdO0X+Uz2kLTvCTsrABFAAAAAAAAAAAAAAAAAAAAAElw+LT+kR+srJLh8WD0iP1lZZ2QABFAAAAAAAAAAAAAAAAAAAJF4Vb6OvtIVki8KN9HX2kLCSrABFAAAAAAAAAAAAAAAAAAAAAEkPCdV5qL1vKySHhOq81F63lZqrdIAAZUAAAAAAAAAAAAAAAAAAAkpO3K7zrP5bSskpO3K7zrP5bTUbSkqwAZUAAAAAAAAAAAAAAAAAAAAASWngyl8031FZJaeDKXzTfUVlq3lI2AARQAAAAAAAAAAAAAAAAAAdFb2nP5p/qU5U3a0XkN9Rxre05/NP9SnKm7Wi8hvqL0Tq7QARQAAAAAAAA0Tjm4VunHHK6KMO1MkeF7JK2bEtfEu9M9q/BpmL2Oyip5SKuXwN/ItNOkG7W3YtG2A85sXYk/NQ6i5bFAuaOncqfF3kdkvcyc79FEXKtGuj606NcK02G7X+ce387V1Kpk6pnVPhSL9mSJ3ERE3+yfoslTHB8vHEMSPjavko7Ok4k921HbVr0YnxpsyK32+itNDT2y200dNSUkTYYYY0ybGxqZI1E+ZEQoAPz1VU1Ted2wAEAAACS6cHzeT/AFKyS6cHzeT/AFLTvCTsrABFAAAAAAAAAABg2lLRXa9I9vhmZUPtt+ty9dtl0hzbLTyIuaIqpvqzPudlOymSnh6MNKd0qrrJo00m07bbjCgbkxy5JFc4k7EsS9hXKiZqidnfVMsnNbtUwrShous+ku0xxTyvoLvQu69bbnDvTUsqb6b6ZKrc0TNM+5mmSoint5LPYONgxkOIfJ/Nq3nDmesdtM/Op9Ma75mJjWGag1Noz0o3iO8u0XaVIm0OK6RMqapXehusXckjXeTWVE7HdyXeRUVqbZODPZHG4fi/BYvfExrFUTtMT1if/idVibwAA41AABJcvkofSIfbQrJLl8lD6RD7aFZqdoTqAAyoeVinE9nwbYK3Et9qUgoqGNZJF/ScvYRrU7rnKqIid1VQ9Rzmsar3uRrWpmqquSIhoVeudUZj/JNddHmFKjf7KNu1anrYiLyV7nXN71OF5CnN11YuPPLg4etc+bpTH81U6R69olmqbbbvS0RYZvGOcRS6c8eUyx1NYzreH6B++2io9/J+/wDpORVyXezRznfpJluk/GtaxqMY1GtamSIiZIifMfp8uI5+riGP8JMctMRammNqaY2iPzrN53laYtAADgUAAAAAAAAAAAkfwtF6PJ7TCskfwtF6PJ7TCwkqwARQAAAAAAAAAAAAAAAAAAAABgdD/npevqlbPxlcZ4YHQ/56Xr6pWz8ZXGeGadndn/Lo+pR+GAAGnCAAAAAAAAAAAAAAAAAAAAAAAAAAAAAAAAAAAAAAAAAAAAAAAAAAAAAMN0XcE3r6y3n8bKZkYbou4JvX1lvP42UzI7OI/veJ3y58p8hR3QAA43QAAAAAAAAAAAAAAAAAACa5cHVXmH+yp3RfJM8lDpuXB1V5h/sqd0XyTPJQ181OrmADKgAAAADi9jZGOY9qOa5FRUVM0VPmNJdSk91swtibA07l67hfElZRI1V7EeaZf/Ukhu80fo2/5c6pLSVhhPgxXmlo73Cnz5IiSKn/AL53fYe7wz47h+cy/WKaa4/pqiJ+yuXmZz4vNYGL56qfai/30w3gADwnpgAAAAAAABJdO0X+Uz2kKyS6dov8pntIWneEnZWACKAAAAAAAAAAAAAAAAAAAAAJLh8Wn9Ij9ZWSXD4sHpEfrKyzsgACKAAAAAAAAAAAAAAAAAAASLwq30dfaQrJF4Ub6OvtIWElWACKAAAAAAAAAAAAAAAAAAAAAJIeE6rzUXreVkkPCdV5qL1vKzVW6QAAyoAAAAAAAAAAAAAAAAAABJSduV3nWfy2lZJSduV3nWfy2mo2lJVgAyoAAAAAAAAAAAAAAAAAAAAAktPBlL5pvqKyS08GUvmm+orLVvKRsAAigAAAAAAAAAAAAAAAAAA6K3tOfzT/AFKcqbtaLyG+o41vac/mn+pTlTdrReQ31F6J1doAIoAAAAAGK6S9INp0a4VqcR3P87In5qkpkXJ1TOqfBYnrVe4iKu/2DIbjcKG00FRdLlVR01JSROmmmkXJrGNTNVX9iIaTwJb67ThjlNLOI6WSLDNlkdDhqglTele13wql6djPNEXykRM/gb/r8LyWHi82bzfyOHv21T0ojz1deyLyzVPSN2Q6FtH12taVukfHec2LsSfnZ9dMtjgXJWwNT9HeRuadzJrf0c12oAcmezuJxDHqx8XedojaIjSIiOkRGkLEWiwADjUAAAAACS6cHzeT/UrJLpwfN5P9S07wk7KwARQAAAAAAAAAAAABh2kzRjY9JlmbQ3BXUlwpF67b7jCmU1JL2Uci7yq3NEzbnv5J2FRFTE9G+k6+Wy+/4U6WkbS4kgREoK9d6C6xdhrmu3k11y+jNc0yRyKht0xLSTo1sGkyxLabw1YamFVkoa6JPz1JL3HNXupvJm3sLl3FRFT2sjn8KvC/Uc/rhdJjWrDmesdsT86nrvFpZmOsMtBp3R1pLv8Ahy/s0TaXXJDe2ZNtd1VfzN0i7DfhL/4ncz/SXeXJ3xtxHHn8hi8Pxfg8TWJi9NUaxVHSYnrH3bTqsTzAAOFUly+Sh9Ih9tCskuXyUPpEPtoVmp2hOoAa+0xaS34AskNFZYNtxNe5NktFG1NZzpVyTrip3WtVU3u6qonzqn3yeUxc9j05fBi9VX5vPZERrM9IJm0XljGl3FF4xviKLQbgOpVlVWsSS/17N9tDR72sze/Scipmm9vOa39JctpYVwxZ8G4fosNWKmSGioY0jYn6Tl7LnuXuucqqqr86qYxof0aN0d4fkfcp9sxDd37Xd65y6zpZnZrqo5d9WtVV/aquXezyTPT0eKZvCiinh+Tm+FRO/wBOrrXPm6Ux0p88ylMdZAAeK0AAAAAAAAAAAAABI/haL0eT2mFZI/haL0eT2mFhJVgAigAAAAAAAAAAAAAAAAAAAADA6H/PS9fVK2fjK4zwwOh/z0vX1Stn4yuM8M07O7P+XR9Sj8MAMWw/pGw9ifF1+wbadpkq8OpFtc6sb1hzn6yarHI7NytVrmu3kRFRU38lOGJNIlHYLnPZ6PD16vtZRUe31sVriictJAqqjXPWWRiKrtV+qxms9dVV1exm5otd8/1LMfCfBTTaq0TrppMRMTN9r3jfthlgMRrdJdlbDZnWCguGIai/Uy1tDS21kaSPpkaiumcs742Mams1PhORVc5ERFXPLqTSrh6ew2u822hudfUXmofR0drhha2sdUMVyTRubI5rGLHqP13OejU1fjLm3Nz09qxkMzMRPJOun379kaTrOmk9kszB4eE8W2/F9FU1NJS1lFUUNVJRVtFWRtZPSzsyVWP1Vc1d5zXI5rnNVHIqKp7hYm+sOfEw68GuaK4tMAAKwAAAAAAAAAAAAAAAAAAAAAAAAAAAAAAAAAAAAAAAAAAAAAMF0ZrX7l3rrLadW/lJefjK7PPbZfmMvzuve0nKd0GMaLuCb19Zbz+NlMyO3iE/8Vid8ubKR8RR3JM7r3tJyndAzuve0nKd0FYOO7oskzuve0nKd0DO697Scp3QVgXLJM7r3tJyndAzuve0nKd0FYFyyTO697Scp3QM7r3tJyndBWBcskzuve0nKd0DO697Scp3QVgXLJM7r3tJyndAzuve0nKd0FYFyyTO697Scp3QM7r3tJyndBWBcskzuve0nKd0DO697Scp3QVgXLPNr1uWw1PXG02r1l+tk52eWS9jeO2Nbp1tuTaXLJP0ndB2XLg6q8w/2VO6L5JnkoavoltU+d172k5TugZ3XvaTlO6CsGbrZJnde9pOU7oGd172k5TugrAuWSZ3XvaTlO6Bnde9pOU7oKwLlkmd172k5Tug0ljZa/DnVO4Fvz2wRtxDaqqzvVFXVc6PWemf060kafYb4NH9VIm41DgnHzd52G8T0ssjvmhfvvz+hVjYn7z3v0cn4TPfq/8AEpro9NVMxH+6zzeLRy5b4X6E01eqYv8AZduXO697Scp3QM7r3tJyndBWDwbvSskzuve0nKd0DO697Scp3QVgXLJM7r3tJyndAzuve0nKd0FYFyyTO697Scp3QM7r3tJyndBWBcskzuve0nKd0E1xW5bI/rjabVzbnqudn8ZPoPUJLp2i/wApntIapnWEmNDO697Scp3QM7r3tJyndBWDN1skzuve0nKd0DO697Scp3QVgXLJM7r3tJyndAzuve0nKd0FYFyyTO697Scp3QM7r3tJyndBWBcskzuve0nKd0DO697Scp3QVgXLJM7r3tJyndAzuve0nKd0FYFyyTO697Scp3QM7r3tJyndBWBcskzuve0nKd0DO697Scp3QVgXLJM7r3tJyndAzuve0nKd0FYFyzy65bllDrtpvl2ZZK7s573cKc7r3tJyndAuHxYPSI/WVmr6Fkmd172k5TugZ3XvaTlO6CsGblkmd172k5TugZ3XvaTlO6CsC5ZJnde9pOU7oGd172k5TugrAuWSZ3XvaTlO6Bnde9pOU7oKwLlkmd172k5TugZ3XvaTlO6CsC5ZJnde9pOU7oGd172k5TugrAuWSZ3XvaTlO6Bnde9pOU7oKwLlkmd172k5TugZ3XvaTlO6CsC5ZJnde9pOU7oJlW5bop8Gm1+sL3XZZayfQeoSLwo30dfaQ1EpMGd172k5TugZ3XvaTlO6CsGbrZJnde9pOU7oGd172k5TugrAuWSZ3XvaTlO6Bnde9pOU7oKwLlkmd172k5TugZ3XvaTlO6CsC5ZJnde9pOU7oGd172k5TugrAuWSZ3XvaTlO6Bnde9pOU7oKwLlkmd172k5TugZ3XvaTlO6CsC5ZJnde9pOU7oGd172k5TugrAuWSZ3XvaTlO6Bnde9pOU7oKwLlnlxLct0KnJtNr9bi1s1dllm7LLe/aU53XvaTlO6BDwnVeai9bys1VOqRCTO697Scp3QM7r3tJyndBWDN1skzuve0nKd0DO697Scp3QVgXLJM7r3tJyndAzuve0nKd0FYFyyTO697Scp3QM7r3tJyndBWBcskzuve0nKd0DO697Scp3QVgXLJM7r3tJyndAzuve0nKd0FYFyyTO697Scp3QM7r3tJyndBWBcskzuve0nKd0DO697Scp3QVgXLJM7r3tJyndBNTLctqrNVtNrdcbrZq7LPUb2N75j1CSk7crvOs/ltNROkpYzuve0nKd0DO697Scp3QVgzdbJM7r3tJyndAzuve0nKd0FYFyyTO697Scp3QM7r3tJyndBWBcskzuve0nKd0DO697Scp3QVgXLJM7r3tJyndAzuve0nKd0FYFyyTO697Scp3QM7r3tJyndBWBcskzuve0nKd0DO697Scp3QVgXLJM7r3tJyndAzuve0nKd0FYFyyTO697Scp3QM7r3tJyndBWBcs8u2Lctz6frTabU623LWV2eWX7CnO697Scp3QLTwZS+ab6is1VOspEaJM7r3tJyndAzuve0nKd0FYM3WyTO697Scp3QM7r3tJyndBWBcskzuve0nKd0DO697Scp3QVgXLJM7r3tJyndAzuve0nKd0FYFyyTO697Scp3QM7r3tJyndBWBcskzuve0nKd0DO697Scp3QVgXLJM7r3tJyndAzuve0nKd0FYFyyTO697Scp3QM7r3tJyndBWBcs8+rW57LNrtpdXrbs8nOzyy/YftOt06xHqtpctRMs3O+b9hRW9pz+af6lOVN2tF5DfUavoW1dOd172k5TugZ3XvaTlO6CsGblkmd172k5TugZ3XvaTlO6CsC5ZJnde9pOU7oGd172k5TugrNV6atIN2tux6N8B5zYuxJ+ah1Fy2KBc0dO5U+LvI7Je5k536OS9mQyeJxDHpwMKIvO8ztERrMzPSIjWUnSLsXxtcL1pxxq/RTYahseG7JK2bEddA5UbM9q/Bpmu/aip5SKv6G/um30FRaaCntlto6GnpKSJsMMMauRsbGpkjUTLsIiHkaNdH1p0a4VpsN2v849v52rqVTJ1TOqJrSL9mSJ3ERE3+yZUdfFM9hYvLlMp8jh7dtU9a589X2RaEpp6zukzuve0nKd0DO697Scp3QVg8i7Vkmd172k5TugZ3XvaTlO6CsC5ZJnde9pOU7oGd172k5TugrAuWSZ3XvaTlO6Bnde9pOU7oKwLlkmd172k5TugmuK3LYpeuNptXLf1XOz7P7D1CS6cHzeT/U1TOsJMaGd172k5TugZ3XvaTlO6CsGbrZJnde9pOU7oGd172k5TugrAuWSZ3XvaTlO6Bnde9pOU7oKwLlkmd172k5TugZ3XvaTlO6CsC5ZJnde9pOU7oGd172k5TugrAuWSZ3XvaTlO6Bnde9pOU7oKwLlkmd172k5TugZ3XvaTlO6CsC5ZhekTR1RaS7C6yX6mpWvYqyUtXGrkmpZe49i5fszTsKn7lTB8DaRcXYMxDBon0rSwbeqatovUquSK5R9hrXP8J2EzXfVd5fhZK7dhjWP8AYd0j4flw/iGm1mL8OCdmSS00uW9Ixe4v0dhU3l3j2chxHD+D/Us9F8GdpjeifpU/wDlTtV5ptLM09Y3e1nde9pOU7oGd172k5Tug1DgbH+ItHmIINFWl2p13yfAsd/dmkVfGi5NjkcvYkTeTNVzzyRc1VHO3ScufyGJw/Eimq001a01RtVHbH943idJ1WJu8uvW5dbi642my6/Flkruzrpl3CnO697Scp3QLl8lD6RD7aFMkkcMbpZZGsYxquc5y5I1E7KqvcQ4r6RoW1Y9i/FkeCMO1uJr9NSRUlFHrOyc7Wkd2Gsandc5ckRPp+Y1vokwpibFV9l0343poUuVzj1LNRzK7K30a56qtTLeVzVXJfmcq9l65efSMl6ovH26U7HLo9wpUqlPG5FRt1rE/SVO6xPp/RVE/TdlvpERERETJE7CH6DMT4Ey05Sn5fEjx5+hTOsUd871+intZiOab9Eud172k5TugZ3XvaTlO6CsH527dkmd172k5TugZ3XvaTlO6CsC5ZJnde9pOU7oGd172k5TugrAuWSZ3XvaTlO6Bnde9pOU7oKwLlkmd172k5TugZ3XvaTlO6CsC5ZJnde9pOU7oGd172k5TugrAuWSZ3XvaTlO6Bnde9pOU7oKwLlkmd172k5Tugmcty3SjzbTa/WH5b7sstZv0fsPUJH8LRejye0w1EpMGd172k5TugZ3XvaTlO6CsGbrZJnde9pOU7oGd172k5TugrAuWSZ3XvaTlO6Bnde9pOU7oKwLlkmd172k5TugZ3XvaTlO6CsC5ZJnde9pOU7oGd172k5TugrAuWSZ3XvaTlO6Bnde9pOU7oKwLlkmd172k5TugZ3XvaTlO6CsC5ZJnde9pOU7oGd172k5TugrAuWSZ3XvaTlO6Bnde9pOU7oKwLlmv7XtH+OV62lI0d+Sdsy1FVUy2yt+c9/HlNjKtwxV0WA6mgprvUascc9ZM6NsLFX4bmubG/4ernq5tVEVUVc8sl8Sh/z0vX1Stn4yuM8PnEXiXpZrE+Bx8PEtE2pom06x5MbtFYG2/AGkS/QXTD9ks9ms+GKF9Y+lus9UsMDHVLuupnSsWV7nayvz1V7ub1XI9ODFmH8D6RsaXfFdxit9JiO32+4WmarRY9sZFA5j4YkcmbpEcrfzSfD+Gnwd82pe7LbMRWqpsl5ptooqtmpNFruZrtzzyzaqL3O4paiIiZImSIZiiY0iXVi8VwsaqqvEw5vVTFNVqukcsxMTPNN5mnW/Tz6vnvR9Amiu84QueP5Y7LQ1eEX29KmukSKGlq9qWo2d73ZNjesb95rss9RUTNUOjDzUw1iHDeku/Ndb8OXC+4gqEqqlFjipYqxWbNLJrInWmydbXJXZJ+cTNfhIfRgHwVtLvrVx74SqquvD1riYq16TFUaaaT42+u22rXWilGXO+43xjQrr2q+XeNbfO1fzdTHDTxxOmZvfCa57XIjkzRyNzTNMlXYoB9KY5Ys8fNZj9ZxZxLWi0REb6RERGvdGoACucAAAAAAAAAAAAAAAAAAAAAAAAAAAAAAAAAAH45yMarl7CJmawotJeJX2W148rYrQzD12uLKJtE1j9rgifKsTJVm19R7tZEVWJGmSKqayqm/tA1LXaNo71dqSgpMFVVko6e7NuVZPJdOu0T9STX/3WmbKqNfIqJm5Yo1a1X9lVyX1eGfq080ZnbTXTa03iLzE3nS0xEzFrdXDnfhotOD5+3fS06ROm+k2j1K6/STidLRdsdW2ntbsOWavfSPppIZVq6mGKRI5pmyo9GMydmqNWN2aNXNyZ72U41xZNh+10DrRFBUXC9VkNvt6TZ9a65LmqSPy31a1qK5UTJVyyzTPNMHnwZjGHDF80Y01idJR3e5TSQXhKmHrENJPL1x+uxXdd641Fc1ERioqqi6yJmeniBt1xlT9fw1ao3y4IxFCtNG6oRq1/WI0SZiZojY1/OOamaqmbeyme9315fK1YlE08vLEz1jybU8nNrvNV7313vaI05acXHiiqJveYjpO955rd0Wt02trLlcNJt1wiuI7biuChrbhaKanrKJ9DG+njrWTv62xqse6RWKkqZKqOdvKi5JlkcrhpDv2Bq6Wjx/uXUsfZ57pTTW2CSD85Bl12nVr3v1s0c1WvRU7C5tPNxFgHEuO/wApr7UW7cerrKSjpLVS1csT3ps8vXtaVYle1qPf8FERzskTNfmOzEmDcS6UKmaovNkkw9HBY6qgp46qeGZ76uo1c3p1lz0SNuoiZqqOXP4qd36UYfD55fhZptPl2mLxPLTblt/NzX5dN76RDNVeai/Je/zdJ7Zvf0Wtf77vXtmL8XUF7w7RYujtDqbFEUmz7FDLG+jnbH1xInue9ySorc01kRm+1fg5LvZ8a5t1oxbiO94UqcQYbfZ4cLxyS1D5amCVKqpdF1pvWUjc5UYiK52b0Yu+1NXs5bGPI4jTh01Uclr2m/LMTF+abbaeTb++t3flJrmmrmva+l99ovvrvf8A+mG6LuCb19Zbz+NlMyMF0Z09TJa705lfJGn5SXhNVrGKnbsu/vopl+yVnGs3Nx+6Y4hEfrWJr1lrKT8RR3QrBJslZxrNzcfujZKzjWbm4/dOO0drourBJslZxrNzcfujZKzjWbm4/dFo7S6sEmyVnGs3Nx+6NkrONZubj90WjtLqwSbJWcazc3H7o2Ss41m5uP3RaO0urBJslZxrNzcfujZKzjWbm4/dFo7S6sEmyVnGs3Nx+6NkrONZubj90WjtLqwSbJWcazc3H7o2Ss41m5uP3RaO0urBJslZxrNzcfujZKzjWbm4/dFo7S7lcuDqrzD/AGVO6L5JnkoefX0tU2hqXOuUzkSJ6q1WMyXeXe3mndHSVaxtVLpMm8n/AIcfultHLul9VoJNkrONZubj90bJWcazc3H7pLR2rdWCTZKzjWbm4/dGyVnGs3Nx+6LR2l1YJNkrONZubj90bJWcazc3H7otHaXVmtOqRse7+hTFNM1ms+mpW1zV7resPbK5eSxyfsVTYGyVnGs3Nx+6RXuwTXuy19lqLpKsVfSy0siLHHkrXsVq/o/Mp18PzH6lm8LMxPkVU1eqYl8M1hfrGBXhW8qJj1wi0Z3z8pdHmG785+s+ttdNLIv/AMTrbddP3OzQyU0p1KlZXXHQ/R26WvmimslbVW2WPVYuo5siyZb6Z7ySIhuDZKzjWbm4/dPtxjKxk+IY+BG1NdUR3X0+x88hjTj5XDxZ60x67aqwSbJWcazc3H7o2Ss41m5uP3TzrR2uu6sEmyVnGs3Nx+6NkrONZubj90WjtLqwSbJWcazc3H7o2Ss41m5uP3RaO0urJLp2i/yme0g2Ss41m5uP3Sa401U2ke51ylembd5WMT9JPmQtMReNSZ0eoCTZKzjWbm4/dGyVnGs3Nx+6S0dpdWCTZKzjWbm4/dGyVnGs3Nx+6LR2l1YJNkrONZubj90bJWcazc3H7otHaXVgk2Ss41m5uP3RslZxrNzcfui0dpdWCTZKzjWbm4/dGyVnGs3Nx+6LR2l1YJNkrONZubj90bJWcazc3H7otHaXVgk2Ss41m5uP3RslZxrNzcfui0dpdWCTZKzjWbm4/dGyVnGs3Nx+6LR2l1YJNkrONZubj90bJWcazc3H7otHaXLh8Wn9Ij9ZWeXW01U1sOtcpXZzsRM2M3lz7PYKdkrONZubj90totuXVgk2Ss41m5uP3RslZxrNzcfuktHaXVgk2Ss41m5uP3RslZxrNzcfui0dpdWCTZKzjWbm4/dGyVnGs3Nx+6LR2l1YJNkrONZubj90bJWcazc3H7otHaXVgk2Ss41m5uP3RslZxrNzcfui0dpdWCTZKzjWbm4/dGyVnGs3Nx+6LR2l1YJNkrONZubj90bJWcazc3H7otHaXVgk2Ss41m5uP3RslZxrNzcfui0dpdWSLwq30dfaQbJWcazc3H7pMtNVboo3dKXW6wq62ozPLWTe7GRYiO1Jl6gJNkrONZubj90bJWcazc3H7pLR2rdWCTZKzjWbm4/dGyVnGs3Nx+6LR2l1YJNkrONZubj90bJWcazc3H7otHaXVgk2Ss41m5uP3RslZxrNzcfui0dpdWCTZKzjWbm4/dGyVnGs3Nx+6LR2l1YJNkrONZubj90bJWcazc3H7otHaXVgk2Ss41m5uP3RslZxrNzcfui0dpdWCTZKzjWbm4/dGyVnGs3Nx+6LR2l1YJNkrONZubj90bJWcazc3H7otHaXIeE6rzUXreVnlRU1UtwqGpcpUVI4lV2ozNd930f/ALZlWyVnGs3Nx+6WqIvuRKsEmyVnGs3Nx+6NkrONZubj90lo7S6sEmyVnGs3Nx+6NkrONZubj90WjtLqwSbJWcazc3H7o2Ss41m5uP3RaO0urBJslZxrNzcfujZKzjWbm4/dFo7S6sEmyVnGs3Nx+6NkrONZubj90WjtLqwSbJWcazc3H7o2Ss41m5uP3RaO0urBJslZxrNzcfujZKzjWbm4/dFo7S6sEmyVnGs3Nx+6NkrONZubj90WjtLqySk7crvOs/ltGyVnGs3Nx+6S01NVLVViJcpWq2RqKqMZ8L4DfoLERadS71QSbJWcazc3H7o2Ss41m5uP3SWjtLqwSbJWcazc3H7o2Ss41m5uP3RaO0urBJslZxrNzcfujZKzjWbm4/dFo7S6sEmyVnGs3Nx+6NkrONZubj90WjtLqwSbJWcazc3H7o2Ss41m5uP3RaO0urBJslZxrNzcfujZKzjWbm4/dFo7S6sEmyVnGs3Nx+6NkrONZubj90WjtLqwSbJWcazc3H7o2Ss41m5uP3RaO0urBJslZxrNzcfujZKzjWbm4/dFo7S5aeDKXzTfUVnlWymqnW+ncy5SsRY2qjUYxUTe+lCrZKzjWbm4/dLVEXnVInRWCTZKzjWbm4/dGyVnGs3Nx+6S0dq3Vgk2Ss41m5uP3RslZxrNzcfui0dpdWCTZKzjWbm4/dGyVnGs3Nx+6LR2l1YJNkrONZubj90bJWcazc3H7otHaXVgk2Ss41m5uP3RslZxrNzcfui0dpdWCTZKzjWbm4/dGyVnGs3Nx+6LR2l1YJNkrONZubj90bJWcazc3H7otHaXVgk2Ss41m5uP3RslZxrNzcfui0dpd2Vvac/mn+pTlTdrReQ31EdXS1aUsyuuczkSNyqisZv73knKnpKtYI1S5zIisTe63Hvb3kltFty+q8EmyVnGs3Nx+6NkrONZubj90lo7S6sEmyVnGs3Nx+6T3CVtpoKi6XK/PpqSkidNPNIyNGxsamauVdXsIiFpomqYpp3ku8jSXpBtOjXCtTiO5/nZE/NUlMi5OqZ1T4LE9ar3ERV3+wYroW0fXa2bbpHx3nNi7En52fXTtOBclbA1P0d5G5p3Mmt/RzXF8C2i66cMZJpUxG+ojw5ZZXRYapJmNzle13wqhzctXsonc+MiJn8Df3jslZxrNzcfun6DOzTwfLzw7Dn42r5WezrGHHdvX21adGI8aeZWCTZKzjWbm4/dGyVnGs3Nx+6fnrR2t3Vgk2Ss41m5uP3RslZxrNzcfui0dpdWCTZKzjWbm4/dGyVnGs3Nx+6LR2l1YJNkrONZubj90bJWcazc3H7otHaXVgk2Ss41m5uP3RslZxrNzcfui0dpdWSXTg+byf6jZKzjWbm4/dJrjS1TaKVzrlK9ETfarGJnv/QhaYi8akzo9QEmyVnGs3Nx+6NkrONZubj90lo7S6sEmyVnGs3Nx+6NkrONZubj90WjtLqwSbJWcazc3H7o2Ss41m5uP3RaO0urBJslZxrNzcfujZKzjWbm4/dFo7S6sEmyVnGs3Nx+6NkrONZubj90WjtLqwSbJWcazc3H7o2Ss41m5uP3RaO0urBJslZxrNzcfujZKzjWbm4/dFo7S6sEmyVnGs3Nx+6NkrONZubj90WjtLvKxzgXD2kPD8+HMR0iSwS/CjkbkkkEmW9Ix3ccn2KmaLmiqhrHBmO8RaK7/T6LtLVX16km+BYsQvzSOojTeSOVy9hybyZquabyLmio5dx7JWcazc3H7p4eMcA2nHlinw7iWaSppJvhNXUjR8T07D2O1c2uT5/2ouaKqHr8Pz+HRhzk8742DVrpvRP0qfP2xtVGk9JjMxO8bvcuXyUPpEPtoae0sYiu2kXE8eg3A1U6PrqJLiS4R77aSl3s4s+652aZp3c2t7CuyxO6Ym0waJKV+jOoo6vEEtSscOFbrHG1zXfDRGslzRfhMzRURV3lREXNioqbX0U6LV0d4fdFLdZJ7zc37VdqzVa909Qu+qazkVytaqrln2VVVyRXKepRk8LgNP69iV01z/pW1iZ+nMdIp+jOvPptEs3mqbWZdhvDtownY6PDtipW09DQxJFExOz9LlXuuVc1Ve6qqp6ZJslZxrNzcfujZKzjWbm4/dPy2JVVi1TXXVeZ1mddZfT0KwSbJWcazc3H7o2Ss41m5uP3TNo7S6sEmyVnGs3Nx+6NkrONZubj90WjtLqwSbJWcazc3H7o2Ss41m5uP3RaO0urBJslZxrNzcfujZKzjWbm4/dFo7S6sEmyVnGs3Nx+6NkrONZubj90WjtLqwSbJWcazc3H7o2Ss41m5uP3RaO0urBJslZxrNzcfujZKzjWbm4/dFo7S6skfwtF6PJ7TBslZxrNzcfukrqaq3SjbulLrLA9dbUZmiazd7sZf/yLER2ky9UEmyVnGs3Nx+6NkrONZubj90lo7S6sEmyVnGs3Nx+6NkrONZubj90WjtLqwSbJWcazc3H7o2Ss41m5uP3RaO0urBJslZxrNzcfujZKzjWbm4/dFo7S6sEmyVnGs3Nx+6NkrONZubj90WjtLqwSbJWcazc3H7o2Ss41m5uP3RaO0urBJslZxrNzcfujZKzjWbm4/dFo7S6sEmyVnGs3Nx+6NkrONZubj90WjtLqwSbJWcazc3H7o2Ss41m5uP3RaO0uw6h/z0vX1Stn4yuM8Nf2uOSLTlemy1Dpl/JS2LrOREVP98rd7eRDYB86Xfn/AC6PqUfhgABpwgAAAAAAAAAAAAAAAAAAAAAAAAAAAAAAAAAAAAAAAAAAAAAAAAAAAADDdF3BN6+st5/GymZGG6LuCb19Zbz+NlMyOziP73id8ufKfIUd0AAON0AAAAAAAAAAAAAAAAAAAmuXB1V5h/sqd0XyTPJQ6blwdVeYf7KndF8kzyUNfNTq5gAyoAAAAAAADR+gT/gOkjSvgd3wGU97ZdaeP5mVKOdvfsakSfvQ3gaOT/lrqunJ2IsXYYz+h08LvWjIPscbxPe/SH4zMYeZ/iYdFXp5Ypq/3Uy8zhXiYVeD9CqqPRe8fZMAAPBemAAAAABJdO0X+Uz2kKyS6dov8pntIWneEnZWACKAAAAAAAAAAAAAAAAAAAAAJLh8Wn9Ij9ZWSXD4tP6RH6yss7IAAigAAAAAAAAAAAAAAAAAAEi8Kt9HX2kKyReFW+jr7SFhJVgAigAAAAAAAAAAAAAAAAAAAACSHhOq81F63lZJDwnVeai9bys1VukAAMqAAAAAAAAAAAAAAAAAAASUnbld51n8tpWSUnbld51n8tpqNpSVYAMqAAAAAAAAAAAAAAAAAAAAAJLTwZS+ab6isktPBlL5pvqKy1bykbAAIoAAAAAAAAAAAAAAAAAAOit7Tn80/wBSnKm7Wi8hvqONb2nP5p/qU5U3a0XkN9ReidXaACKGisd3Cu04Y5XRPhyqkiwzZZGzYlr4l3pXtd8GmYvYzzRU8pFXL4G/kOmrSDdrXsWjjAmc2LsSfmoNRctjgXNHTuX9HeR2S9zJzv0clyrRpo+tOjXCtNhy2fnZE/O1dSqZOqZ1T4T19SJ3ERE3+yfoslTHB8vHEcSPjavko7Ok4k921HbVr81ifGmzIrdb6G00FPa7bSx01JSRNhhhjTJrGNTJERPoQoAPz1VU1TNVU3mWwAEAAAAAAAAAAACS6cHzeT/UrJLpwfN5P9S07wk7KwARQAAAAAAAAAAAAAAAAAAAABJcvkofSIfbQrJLl8lD6RD7aFZqdoTqAAyoAAAAAAAAAAAAAAAAAABI/haL0eT2mFZI/haL0eT2mFhJVgAigAAAAAAAAAAAAAAAAAAAADA6H/PS9fVK2fjK4zwwOh/z0vX1Stn4yuM8M07O7P8Al0fUo/DAADThAAAAAAAAAAAAAAAAAAAAAAAAAAAAAAAAAAAAAAAAAAAAAAAAAAAAAGG6LuCb19Zbz+NlMyMN0XcE3r6y3n8bKZkdnEf3vE75c+U+Qo7oAAcboAAAAAAAAAAAAAAAAAABNcuDqrzD/ZU7ovkmeSh03Lg6q8w/2VO6L5Jnkoa+anVzABlQAAAAAAAGj9PH/ANJuijHDfzbYbzJaaiT/RUo1qZ/Qjeur+9TeBpvqsrZNWaHau60uaVFir6S5QqnZa5JOt5p+xJVX9xteyXOG92agvNPl1qvpYqpmXevYjk/6Ke9nvjuFZXG+jNeHPomK4/HLzMt8XncfD7eWr1xNM/hhaADwXpgAAAAASXTtF/lM9pCskunaL/KZ7SFp3hJ2VgAigAAAAAAAAAAAAAAAAAAAACS4fFp/SI/WVklw+LT+kR+srLOyAAIoAAAAAAAAAAAAAAAAAABIvCrfR19pCskXhVvo6+0hYSVYAIoAAAAAAAAAAAAAAAAAAAAAkh4TqvNRet5WSQ8J1XmovW8rNVbpAADKgAAAAAAAAAAAAAAAAAAElJ25XedZ/LaVklJ25XedZ/LaajaUlWADKgAAAAAAAAAAAAAAAAAAAACS08GUvmm+orJLTwZS+ab6istW8pGwACKAAAAAAAAAAAAAAAAAADore05/NP9SnKm7Wi8hvqONb2nP5p/qU5U3a0XkN9ReidXaYrpK0g2nRrhWpxJdPzj2/mqSmRcnVM6ourGn2ZqvcRFXf7BkVwuFFaaCoudyqY6ekpInTTTSLk2NjUzVyr8yIhpHA1vrdOOOU0r4ippI8L2SV0OGqCVN6Z7V+FUvTsdlEXykRM/gb/rcLyWHi82bzemDh79tU9KI89X2ReUqnpG7ItCuj67W3bdJGPM5sXYk/Oza6ZbFAuStgai/F3kbmncya39HNdqAHJn87icQx5x8XedojaIjSIiOkRGkLEWiwADjUAAAAAAAAAAAAACS6cHzeT/AFKyS6cHzeT/AFLTvCTsrABFAAAAAAAAAAAAAAAAAAAAAEly+Sh9Ih9tCskuXyUPpEPtoVmp2hOoADKgAAAAAAAAAAAAAAAAAAEj+FovR5PaYVkj+FovR5PaYWElWACKAAAAAAAAAAAAAAAAAAAAAMDof89L19UrZ+MrjPDA6H/PS9fVK2fjK4zwzTs7s/5dH1KPwwAA04QAAAAAAAAAAAAAAAAAAAAAAAAAAAAAAAAAAAAAAAAAAAAAAAAAAAABhui7gm9fWW8/jZTMjDdF3BN6+st5/GymZHZxH97xO+XPlPkKO6AAHG6AAAAAAAAAAAAAAAAAAATXLg6q8w/2VO6L5JnkodNy4OqvMP8AZU7ovkmeShr5qdXMAGVAAAAAAAAYxpPsf5SaOcTWJGaz6y1VMcSf/E62qsXlI0xzqcb5u/oUwtVOfrPpqRaFyd1OsPdEicljV/ebJ7O8ppDqWV3HtmNMAvXJ2GsTVUEbfmhdkjP3Ksb1/ee9lvj+DY+H/Dror9ExVTP28rzMb4viGFV9Kmqn1Wqj+7eAAPBemAAAAABJdO0X+Uz2kKyS6dov8pntIWneEnZWACKAAAAAAAAAAAAAAAAAAAAAJLh8Wn9Ij9ZWSXD4tP6RH6yss7IAAigAAAAAAAAAAAAAAAAAAEi8Kt9HX2kKyReFW+jr7SFhJVgAigAAAAAAAAAAAAAAAAAAAACSHhOq81F63lZJDwnVeai9bys1VukAAMqAAAAAAAAAAAAAAAAAAASUnbld51n8tpWSUnbld51n8tpqNpSVYAMqAAAAAAAAAAAAAAAAAAAAAJLTwZS+ab6isktPBlL5pvqKy1bykbAAIoAAAAAAAAAAAAAAAAAAOit7Tn80/wBSnKm7Wi8hvqONb2nP5p/qU1dpg0g3a101t0cYEzmxdiRjYoNRe04FTJ07l/R3kdkvcyc79HJe3I5LF4hjU4GFvO8ztERrMzPSIjWWZm2rwsd3Cu04Y5XRNhyqkiwzZZGzYlr4l3pXtd8GmYvYzzRU8pFXL4G/uy3W+htNBT2u20sdNSUkTYYYY0yaxjUyRE/YiGPaNNH1p0a4VpsOWz87In52rqVTJ1TOqfCevqRO4iIm/wBkyo6uKZ3CxeXKZT5HD27ap61z56unZFoKY6zuAA8hoAAAAAAAAAAAAAAAAJLpwfN5P9SskunB83k/1LTvCTsrABFAAAAAAAAAAAAAAAAAAAAAEly+Sh9Ih9tCskuXyUPpEPtoVmp2hOoADKgAAAAAAAAAAAAAAAAAAEj+FovR5PaYVkj+FovR5PaYWElWACKAAAAAAAAAAAAAAAAAAAAAMDof89L19UrZ+MrjPDA6H/PS9fVK2fjK4zwzTs7s/wCXR9Sj8MAANOEAAAAAAAAAAAAAAAAAAAAAAAAAAAAAAAAAAAAAAAAAAAAAAAAAAAAAYbou4JvX1lvP42UzIw3RdwTevrLefxspmR2cR/e8Tvlz5T5CjugABxugAAAAAAAAAAAAAAAAAAE1y4OqvMP9lTui+SZ5KHTcuDqrzD/ZU7ovkmeShr5qdXMAGVAAAAAAAADR+BP+W+qgx/h9PgQ4gtdJeYkX9J0eqx379aSRftN4GjtI3/LnVLaOMTL8GK90dXZJlTuq1HOYi/8Avmb9h73AvjZzGW+nhV+um2JH4HmcS8SMLG+jXT6qvF/8m8QAeC9MAAAAACS6dov8pntIVkl07Rf5TPaQtO8JOysAEUAAAAAAAAAAAAAAAAAAAAASXD4tP6RH6yskuHxaf0iP1lZZ2QABFAAAAAAAAAAAAAAAAAAAJF4Vb6OvtIVki8Kt9HX2kLCSrABFAAAAAAAAAAAAAAAAAAAAAEkPCdV5qL1vKySHhOq81F63lZqrdIAAZUAAAAAAAAAAAAAAAAAAAkpO3K7zrP5bSskpO3K7zrP5bTUbSkqwAZUAAAAAAAAAAAAAAAAAAAAASWngyl8031FZJaeDKXzTfUVlq3lI2AARQAAAAAAAAAAAAAAAAGHY+0s4H0bwZ4iuzVrHpnFQU6dcqZfmyYnYRfncqJ9Jr3V036aPjLJo9wrL3EzW5VTP+isRU8ns/poevlOD42Ph/rGPMYWF9KrSJ+rG9U/VifPMMzVbSGVaSdN+DsFNnsUE0l5xBMx0UFroG9dk64qZIkipvM38s0+Nl2GqR6E9Hl1tLavSLjr89izESJJLrp2nTrlqQN+beRuadzJrf0c197B2ifBGje11DcOWlu1vhektfUL1ypl3t/N6pvIvzNRE+gzKm7Wi8hvqPtmM/lstl6spw6JtV5VdXlVRHSIjyab62vMzaLz0SImZvU7QAeE2AAAAAAAAAAAAAAAAAAASXTg+byf6lZJdOD5vJ/qWneEnZWACKAAAAAAAAAAAAAAAAAAAAAJLl8lD6RD7aFZJcvkofSIfbQrNTtCdQAGVAAAAAAAAAAAAAAAAAAAJH8LRejye0wrJH8LRejye0wsJKsAEUAAAAAAAAAAAAAAAAAAAAAYHQ/56Xr6pWz8ZXGeGB0P+el6+qVs/GVxnhmnZ3Z/y6PqUfhgABpwgAAAAAAAAAAAAAAAAAAAAAAAAAAAAAAAAAAAAAAAAAAAAAAAAAAAADDdF3BN6+st5/GymZGG6LuCb19Zbz+NlMyOziP73id8ufKfIUd0AAON0AAAAAAAAAAAAAAAAAAAmuXB1V5h/sqd0XyTPJQ6blwdVeYf7KndF8kzyUNfNTq5gAyoAAAAAAAAaQ6qtrrVhvC2OoWr13DGJaOsVydyJVXW+1zYzd5rvqhbH+UGhfFlCjNZ0VAta3584HJNvc2p7HAManA4pgV1+TzRE91Xiz9ky4OKYc4uTxaad7TMd8ax9sNhtc17UexyOa5M0VFzRUP0xLRJfPyj0Y4WvLn68lRaqbrq/PK1iNf8A/U1xlp5uYwastjV4NW9MzHqmzrwsSMbDpxI2mIn1gAPi+gAABJdO0X+Uz2kKyS6dov8AKZ7SFp3hJ2VgAigAAAAAAAAAAAAAAAAAAAACS4fFp/SI/WVklw+LT+kR+srLOyAAIoAAAAAAAAAAAAAAAAAABIvCrfR19pCskXhVvo6+0hYSVYAIoAAAAAAAAAAAAAAAAAAAAAkh4TqvNRet5WSQ8J1XmovW8rNVbpAADKgAAAAAAAAAAAAAAAAAAElJ25XedZ/LaVklJ25XedZ/LaajaUlWADKgAAAAAAAAAAAAAAAAAAAACS08GUvmm+orJLTwZS+ab6istW8pGwACKAAAAAAAAAAADzr9iGx4Xtsl3xDdaa30cXxpp5EamfzJ86r3ETfXuGo6nS5j7SbPJatCOG3RUCOWOXEl1jWOBncVYmKnwlT6UcvzsTsno5LhWZz0TiURFNEb11TamO+Z6+aLz2QzNUQ2djDHmEsBW5bniu9U9DEqL1tjlzllVO4xifCcv7E3u7kasXGemDTH+Y0d2p2D8Ny7y3y4s/3mdnzwx9zNO6mfY+O09/B+gHD1quKYnxvX1GL8RPVHPrLl8OKN3cSOJVVERO5rZ5Zb2r2DaSIiJkibx3/rPD+GaZWn4bE+nVHiR9Wjr31+ylpq30a+wDoQwXgWfddYZbzfZHdclu1xd12dXr2XNz3md3fT4XzuU2EAeRm85mM9ifC5muaqu2fujsjzRo1ERGzore05/NP9SnKm7Wi8hvqONb2nP5p/qU5U3a0XkN9Rz9Dq7QARQAAAAAAAAAAAAAAAAAACS6cHzeT/AFKyS6cHzeT/AFLTvCTsrABFAAAAAAAAAAAAAAAAAAAAAEly+Sh9Ih9tCskuXyUPpEPtoVmp2hOoADKgAAAAAAAAAAAAAAAAAAEj+FovR5PaYVkj+FovR5PaYWElWACKAAAAAAAAAAAAAAAAAAAAAMDof89L19UrZ+MrjPDA6H/PS9fVK2fjK4zwzTs7s/5dH1KPwwAA04QAAAAAAAAAAAAAAAAAAAAAAAAAAAAAAAAAAAAAAAAAAAAAAAAAAAABhui7gm9fWW8/jZTMjDdF3BN6+st5/GymZHZxH97xO+XPlPkKO6AAHG6AAAAAAAAAAAAAAAAAAATXLg6q8w/2VO6L5JnkodNy4OqvMP8AZU7ovkmeShr5qdXMAGVAAAAAAAACW6W+C7W2rtdSmcNZBJTyJ/pe1Wr/ANFKgWmqaZiqN4SYiYtLTHUl3CeXRK2w1a/7xh66VlslavZaqP65l/8Am5fuNzmjtCP/AC/pf0sYKf8AAatzhvNOzuatQjnuy+jJ8RvE9v8ASSmPCeJi07Ylq4/rpiv+7zuETP6nRRO9N6fZmaf7AAPDekAAASXTtF/lM9pCskunaL/KZ7SFp3hJ2VgAigAAAAAAAAAAAAAAAAAAAACS4fFp/SI/WVklw+LT+kR+srLOyAAIoAAAAAAAAAAAAAAAAAABIvCrfR19pCskXhVvo6+0hYSVYAIoAAAAAAAAAAAAAAAAAAAAAkh4TqvNRet5WSQ8J1XmovW8rNVbpAADKgAAAAAAAABDV3yy0Ge3Xeipsuz12oYzL7VNU0VVzamLi4GMVelDRtQ5pV4/w7G5P0VucOt9mtmeNV6ftDtFn17Htvdl4JJJfYap2YfC89jfJ4Nc91Mz/ZOaI6tgA1LV9VLoYps+s4iqqrLwNvnT22tJP9qXBVRvWnCmL7kq9haa2tVF+2RF/wCh20/o5xaqLzl6474mPvsnPT2tyg01/tAYkq+B9BWNalF7DpaV0TV/fquQf4r6bq/etegCphz7C1d1Y37Uc1uX2l/Z3Px5cU0/WxMOPvqTnhuUkpO3K7zrP5bTUv5TdVJWdr6OMLW/Pxqu66qc3KdFHjvT7hiWpnxVoso77CsiLLJY6r85GuqmSJGqvc/ey7CJ+0scBxpiYpxcKauyMSi/32+054bsBq2y9UjozuNTudequuw3XpvOprxSugVq/S5M2p/7lQ2Rbbra7zStrbRcqWup3/FmppmysX9jmqqHn5vh2byM/wDE4dVPfE2nunafQ1ExOyoAHEoAAAAAAAAAAAAAAAAAAJLTwZS+ab6isktPBlL5pvqKy1bykbAAIoAAAAAA/HOaxqve5Gtamaqq5IiGqMUafbWy5OwtoztE+Mr+vwet0XasC9jWkm7GSfRvfO5p2ZLh+Z4hXNGXpvbedoiO2ZnSI88ykzEbto1tdRW2klr7jVw0tNA1XyzTSIxjG/Orl3kQ1Dd9OtzxTXy4b0I4alxFWsXUmuk7Vjt9N9KuXLW7vdbn3NbsHXRaF8V4/q4r5pzxM+tY13XIcP256xUUP0PVN9y9ze3/APWqG3bTZ7VYaCK1WW3U1DRwJlHBTxoxjf3J6z07cN4X5Xx+L6Yw49OlVfo5afPMM+NV5mq7FoDdd7jHijTJiGbFt2b8JlK5VbQU3+lse9rJ+5rV7rV7Jtynp6ekgjpaWCOGGJqMjjjajWsanYRETeRDsB52d4jmeITE49V4jaI0ppjsimNI9ENRTEbAAOFQAAdFb2nP5p/qU5U3a0XkN9Rxre05/NP9SnKm7Wi8hvqL0Tq7QARQAAAAAAAAAAAAAAAAAACS6cHzeT/UrJLpwfN5P9S07wk7KwARQAAAAAAAAAAAAAAAAAAAABJcvkofSIfbQrJLl8lD6RD7aFZqdoTqAAyoAAAAAAAAAAAAAAAAAABI/haL0eT2mFZI/haL0eT2mFhJVgAigAAAAAAAAAAAAAAAAAAAADA6H/PS9fVK2fjK4zwwOh/z0vX1Stn4yuM8M07O7P8Al0fUo/DAADThAAAAAAAAAAAAAAAAAAAAAAAAAAAAAAAAAAAAAAAAAAAAAAAAAAAAAGG6LuCb19Zbz+NlMyMN0XcE3r6y3n8bKZkdnEf3vE75c+U+Qo7oAAcboAAAAAAAAAAAAAAAAAABNcuDqrzD/ZU7ovkmeSh03Lg6q8w/2VO6L5Jnkoa+anVzABlQAAAAAAAAAAaOrP8AlrquKCZu9Fi7DMkDvmdNC5XL+9GQN+03iaO6oX/gONtFmO0+AygxBudUSf8Aw6hG55/sayT7VN4nvcX+Oy2UzPbh8s99FUx+HleZkPExsfB7Kr+iqIn77gAPBemAAASXTtF/lM9pCskunaL/ACme0had4SdlYAIoAAAAAAAAAAAAAAAAAAAAAkuHxaf0iP1lZJcPi0/pEfrKyzsgACKAAAAAAAAAAAAAAAAAAASLwq30dfaQrJF4Vb6OvtIWElWACKAAAAAAAAAAAAAAAAAAADW+N9POCcI1e4lvfPiK/Pd1uK2WpvXpFf3rnJmjV+jfd/pMW/JLTZpd/OY5vP5FYel/9Jtrs6uZi9yWTuZp8+987EPawOCYs4cY+cqjBw52mrefq0+VV32t52Zq6Qzm5aWtGlgvNbTXbG1phmjbGx8aTo9zXJrZoqNzVFTNN48ir6pbQrSZouMklcncioah+f7+t5f9SvDehLRXh98lvpsE2uqbDFEqS11O2qkc5dbNyukRd9cu5knzIhl1JhHClBlsOGLTT5djrVFGzL7Gn0qq4Jhzblxa/TRTf0ctVvWkczWT+qs0XOcrLfFfbg5O5TW9VVeU5Dj/ALSLKzgPRJjuuz7H/Dcs+SrjcbGMjajI2Na1OwjUyRDkZ/XeE0+TlZn62JM/dTStqu1pr/GrShV71r6nq/rn2Fq6rZ8v2o6L+o/Lnqkq7fodDVro2r2HVd1jdl+5HtX/AKG5QPCuUo+TyeH6ZxKv/OI+xOWe1prauqtuG8ltwLbEXvnTPVPsc/1D8leqhrO2dJuGaBF7OyW9JcuciNygeHKqfIy+FH/TifxXOTztNf4Saaa7funVA1sWfZbSWtrP+rXty+wf7Pl9q9686ccb1SL2Wx1jo2/YrnIblA/aLPx5E00/Vw8OPupOSGmv9ljAc+/dcSYsuSr2dquTXIv2MQtpOpd0L02XXcMz1Kp3ZbhP/wDa9DbAM1fpHxaqLfrFcd1Ux91l5KexgNJoF0P0WXWcBW12XhUfL7blPZpNGejmhyWjwFh6JU/SbbIUd9urmZKDjxOJ53G+Uxq576pn+68sR0SUlotNBlsNrpKbLsdagaz1IVgHHVVVXN6puoADIElJ25XedZ/LaVklJ25XedZ/LaajaUl03rDlgxJTbHiCyUNyh7jKqnbKifs1kXJfpQ1vcuprwLtTrlg+vvWEq/spNaq57W5/S1yrvfQ1Wm2QduU4pnMjFsvizTHZfSe+Np9ME0xO7Te4PVI4M37LiuyY0o495ILnBs1SqfMjmqiKv0uev7A3qhK3Djkh0oaMcQ4cVF1Vq4o9qpM/n64mX2JrG5D8c1rmq1zUVFTJUVN5UO3wtgZjTO5airz0/F1f7fF9dCcsxtLFsMaU9HeMtRuHcXW6qlf8WBZetTL/APLfk/8A6GVGCYn0HaLMW68l0wfRRTv39oo2rTSZ/Oqx5ay+UimKf4JY8wp8PRjpgu9JEz4lBeGpVwfsRVTJqfsYq/SP1XhWZ+Qx5w57MSm8e1Rf7aIL1RvDcwNM/l9p8wb8HGOi+lxFSs3lrcPzqr1T5+tLrOVf/a1D1LD1SWi67T7Dc7lVYfrkXVfTXemdArV+lyZsT97kM4nAM9FM4mDTGJT20TFfrim8x6Yg546tpAmt9ztt3pm1tquFNW07/iy08rZGL+xzVVCk8aqmaZ5aotLQACAAAAAAAACS08GUvmm+orJLTwZS+ab6istW8pGwACKAGFY+0vYJ0dtSC83Fai5SZJDbKNvXaqVV7CaifFz7iuVEXuZn3y2Vxs5iRg5emaqp6RF0mYjWWamuMc6c8J4SrfyftUc+JMRSO63FarYnXZNf5nuRFRn0pvu/0mMbl6atMfwr7UyaP8Ly/wDkqd2dyqWfM928saKmaZLl9LXdk2NgbRpgzR1RbHhazRU73tylqX/DqJvLkXfXf38kyRO4iHr/AKpkeG652r4TE+hROkfWr29FF/rQzeatmum6OtKWlpyVelm+usFjeuszDtpkyc9vcSeXfz7mafC+hGKbVwvhDDWC7a204Xs1NbqVuWbYm/Cevzvcvwnr9LlVT2Aced4rmM5RGDNqcONqKYtTHo6z55vPnWKYgAB5rQAAAAAAADore05/NP8AUpypu1ovIb6jjW9pz+af6lOVN2tF5DfUXonV2gAigAAAAAAAAAAAAAAAAAAEl04Pm8n+pWSXTg+byf6lp3hJ2VgAigAAAAAAAAAAAAAAAAAAAACS5fJQ+kQ+2hWSXL5KH0iH20KzU7QnUABlQAAAAAAAAAAAAAAAAAACR/C0Xo8ntMKyR/C0Xo8ntMLCSrABFAAAAAAAAAAAAAAAAAAAAAGB0P8AnpevqlbPxlcZ4YHQ/wCel6+qVs/GVxnhmnZ3Z/y6PqUfhgABpwgAAAAAAAAAAAAAAAAAAAAAAAAAAAAAAAAAAAAAAAAAAAAAAAAAAAADDdF3BN6+st5/GymZGG6LuCb19Zbz+NlMyOziP73id8ufKfIUd0AAON0AAAAAAAAAAAAAAAAAAAmuXB1V5h/sqd0XyTPJQ6blwdVeYf7KndF8kzyUNfNTq5gAyoAAAAAAAAAANQdVZZ33PQtdauDPaLRUU1whVOyitlRrlT9jXuX9xs3DV4jxDhy1X+LLUudFBWNy7GUkaPT1kOkCx/lLgXEOH0ZruuFsqadif63RuRq/tR2SmHdTLfN3dCWGpnv1pKOGShemfxetSOY1OQjF/ee9V8fwOJ64WLMejEp99EvMj4viU/z0fbTPuqbRAB4L0wAACS6dov8AKZ7SFZJdO0X+Uz2kLTvCTsrABFAAAAAAAAAAAAAAAAAY9ivSDgvA8HX8VYjorfvazYnv1pXp/pjbm937kNcO044yxs5abQ7o2rbhCq6qXa7Js9In0omaa6fRrIv0Hp5Tg+czlHwtFFqPpVTFNPtTaPRGrM1RDc6qjUVzlRERM1Ve4a5xZp+0a4VnW3su7r1clXUZQ2lm0yOd3uaLqIv0K7P6DHm6EscY4VJ9MOkqsrIHLmtos/8Au9In0OXJNdP2tz/1GxsJ6PME4Gh6zhXDdFQLlqulYzWmen+qR2b3fvU6vgOFZL5bEnGq7KPFp9NdUXn0U+lL1Tto1jWY76oPEDYrxh/RbQWu2wysfHSXapyq6pc95ETWZ1tfKRP2qetYuqKw1tzbDpDs9wwXd+wsVyjXrDl+dsuSb3+pyIn0qbPuHxaf0iP1nTfcO2HE9C62YhtFJcaV3ZiqYmyNRfnTPsL9Kb5fCPD8ePg8fKxTT0miZiqO/mmqKvTET2TBaY2lXSVlJX00dZQVUNTTyt1o5YXo9j0+dHJvKh3GmqvQBX4XqZLroZxxcMMzudrut871qKGVfmVrs1T9qo/6Mjqbpmx9gByUumTR9PHStXV3bsqdfplTsI57c/gfvVF+ZpPA1Gb8bhuLGJ/LPi1+zM2q/pme45reU3UDwcKY7whjik2zCuIKO4sRM3sjflJH5ca5Ob+9EPePGxcHEwK5w8Wmaao3iYtPqlu9wAHzAAAAAAAAAAAAAAJF4Vb6OvtIVki8Kt9HX2kLCSrABFAAAAAAAAAAAAAAGt8b6ecE4QqtxKGSbEN+e7rcdrtbevSLJ3rnJmjV+dN93+kxf8k9Nml385ji8/kTh2X/ANJtrs6yZi9yWTuZp8+987EPawOC4s4cY+cqjBw52mrefq0+VV32t52Zq6QyjG+njBOEKvcSgknxDfnu63Fa7U3r0iyd65yZo1fnTfd/pMWXCWmzS7+cxxefyJw7L/6TbXa1ZMxe5JJ3M0+fe+diGyMEaMsE6O6TZsLWOGmkc3VlqXJr1EvlSLv5d3JMk+ZEMpPr4TyvD9OG4fjfxK4iav6adaaf90+eE5ZnymLYI0Z4J0eUmzYWscFNI5urJUuTXqJfKkXfy7uSZJ8yIZSAeNj5jFzWJOLj1TVVO8zN5aiLbJIeE6rzUXreVkkPCdV5qL1vKz51bkAAMqAAAAAAAAAAAAAAAAAAASUnbld51n8tpWSUnbld51n8tpqNpSVYAMqAAAAAB5V+wrhnFEGzYjsFvuUaJkiVVO2RW/sVUzT9qHqg3h4leFVFeHMxMdY0kahuPUz4MiqnXLBF5vmEa5d9sltrX6mf0tcquy+hHIhLuR1TGCt+14hseOKNm82GuiSmqVT6HIqJn9LnuN0A9mn9IM5VHLmuXGj/APJTFU+15Ueipjkjpo0yzqjHYfe2m0oaN8Q4ZfnqrUpFtFKq/Oj0Ruf/ALUcZ9hnSfo+xjqtw5i621kr/iwdd63Mv/y35P8A+hk0kccrHRSsa9j0yc1yZoqfMqGAYn0C6KMV68ldhGlpah2/1+gzpnovz5Mya5fKRS/DcHzXymHVhT20Tz0+zVaf95aqGwQaW/wV0k4R+Hoy0xXKOFnydBe2pUwonza2So1P2R5n5/iRp3wb8HHGimO+UrN5a2wTK5ck7Lli+E5f3oxB4EpzGuRzFGJ5pnkq9Vdon0VSc1t4bqBq3D3VJ6Kr5LsdbeJ7FWIuq6nu0CwK1fmV++xP3uQ2VQXG33WmbW2yup6ynf8AFlglbIx37HNVUU87N8OzeQm2Zw6qO+Ji/dO0+hqKonZQADjVJaeDKXzTfUVklp4MpfNN9RNiLE+H8JW193xLd6a3UkfZknflmvetTsud9CIqr8x9KcOvFxOTDiZmZ0iNZlI2eoY5jXSHg/R9Qbfiu9QUaORVihz1ppl+ZkafCd+3sJ3VQ1xJpM0k6VHuotD2H1tVncqsfiS7x6rVTurBEqLrLvbyqjvpRvZMhwXoLwvhuv8AykxBUVGKMRvVHyXO6L1xWvTuxsVVRmXcVc1TuL3D2vBeBkPG4nXar+HTaa/6p2o9N6v5WeaZ8lje7+mXTF8DClDJgTDEv/qdazO4VLF7sUafEzTuoqfOj+4ZrgHQ5grR85a63UT667yZumutc7r1VI5fjKjl+Jn/AKcs+7n2TOAfDM8YxcTDnL5amMLCn5tPX61W9Xpm3ZELFPWQAHkNAAAAAAAAAAAAADore05/NP8AUpypu1ovIb6jjW9pz+af6lOVN2tF5DfUXonV2gAigAAAAAAAAAAAAAAAAAAEl04Pm8n+pWSXTg+byf6lp3hJ2VgAigAAAAAAAAAAAAAAAAAAAACS5fJQ+kQ+2hWSXL5KH0iH20KzU7QnUABlQAAAAAAAAAAAAAAAAAACR/C0Xo8ntMKyR/C0Xo8ntMLCSrABFAAAAAAAAAAAAAAAAAAAAAGB0P8AnpevqlbPxlcZ4YHQ/wCel6+qVs/GVxnhmnZ3Z/y6PqUfhgABpwgAAAAAAAAAAAAAAAAAAAAAAAAAAAAAAAAAAAAAAAAAA/HKjUVyrvImaml8L44prwynxziylxZHSVt0WnpqyGtfBbKNOuKyKN0UczXSNzREdI+JzVc7LPJERN0mv26LKnYo8MOxHG7CsNelcy37D/vGSSddSHaOuZdbSTf+T1svg63dPV4djZfDorpxptM211vy680RbrOlr6aauHOYeNXVTOHrEX00tfS179N9texidbdb5cMDYh0qRX66QXK2XKodRU8dbI2lZT083W+sugRetv1mtdm5zVdm5MlTJMs00i3u4MtuH7XbamegfiW601BLPE7Vmhhe1z5NR36L1a1Wo5N9M80yXJSWp0VVEsVxsMOJGx4Yu1etwqretFrT6zno+SJk+uiNjc9M1RY1ciKqI5M80ouGEr/i2muMd6r322WivTKzD72RxSJSsha1I3q1uWuj3a6q1youTsvg72XfXmMpiYlFcVRy0zM7TpExTFMWtryzeZiLxvrMy5acLHpoqptN5iI75iZmZ30vFojafUxHFOJr7o9rMVYfs9zr54VoKCrt0tbUvqn0Us8+zvyklVz3J2HojlciKi9xcjtxnebpokuL0tF0ulxpqzD9bP1u41slX1urp9TUmRZVcrUXrio5rVRq728hlNRouivlLf3Ysu6Vtxv8MNPJU0lNszKaKFdaJsTHOkVMn5uVXOdmvzJvH6ujWe9zVFVjy+xXmaW1yWiLZaLZGxQyZddfkr5FWV2TfhZo1Mt5vZPpRnsjHLOJMTEeXFp8fxaYidulUTOtp66zLNWWzM35ItPzdY8XWZnr1i0aX7OjyKaK54PxHgp0d+vFwZiJstLc46ytkqGSS9YWVszGvVUiyc1yZRo1uqqJlvIbQMLsmAbpTXOz3DEuJY7umHqd8FtZHQbOrVc1GLLMvXH9cfqIjUVqMRM1XLNd7NDyOI42Hi1UclUVTETeYiYv40zG8ROkTEbebaHflMOrDpq5otEzpHZpHf1vP2sI0Y1VNHar02Soiav5S3lcnPRP/OymYbbR+Nw84hiOjCCF1qvSuhYq/lLeUzVqeOymY7NT+Aj5KHz4hb9axO+Wspf4CjucNto/G4ecQbbR+Nw84hz2an8BHyUGz0/gI+Shx6OjVw22j8bh5xBttH43DziHPZqfwEfJQbNT+Aj5KDQ1cNto/G4ecQbbR+Nw84hz2an8BHyUGzU/gI+Sg0NXDbaPxuHnEG20fjcPOIc9np/AR8lBs1P4CPkoNDVw22j8bh5xBttH43DziHPZqfwEfJQbNT+Aj5KDQ1cNto/G4ecQbbR+Nw84hz2an8BHyUGzU/gI+Sg0NXDbaPxuHnEG20fjcPOIc9mp/AR8lBs1P4CPkoNDVw22j8bh5xBttH43DziHPZqfwEfJQbNT+Aj5KDQ1SXCspHUFS1tVCqrC9ERHpmq6qndHW0aRtRauH4qf+Ih13GCBLfVKkMaKkL1RdVO9U7oqen62z8xH8VP0UNaWTW5ttH43DziDbaPxuHnEOezU/gI+Sg2an8BHyUM6Lq4bbR+Nw84g22j8bh5xDns1P4CPkoNmp/AR8lBoauG20fjcPOINto/G4ecQ57PT+Aj5KDZqfwEfJQaGrhttH43DziDbaPxuHnEOezU/gI+Sg2an8BHyUGhq4bbR+Nw84g22j8bh5xDns1P4CPkoNmp/AR8lBoauG20fjcPOIaR6mSpprC7H+ApKiNrbFiaodAivRPzEu8zL6F60q/vN47NT+Aj5KGj8KQw4c6qnGFldExlPiSx011harUyV8WpGuX7V66v2nvcKtjZLOZf+SK476Ko/8aqnm52+HmMDF/mmn2on+8Q3bttH43DziDbaPxuHnEOezU/gI+Sg2an8BHyUPB0elq4bbR+Nw84g22j8bh5xDns1P4CPkoNnp/AR8lBoauG20fjcPOITXKrpX0b2sqYnLm3eR6L+khZs1P4CPkoS3OCBtE9WwsRc2b6NTvkNU2vCTezv22j8bh5xBttH43DziHPZqfwEfJQbNT+Aj5KGdF1cNto/G4ecQbbR+Nw84hz2en8BHyUGzU/gI+Sg0NXDbaPxuHnEG20fjcPOIc9mp/AR8lBs1P4CPkoNDVw22j8bh5xBttH43DziHPZqfwEfJQbNT+Aj5KDQ1cNto/G4ecQbbR+Nw84hz2an8BHyUMFxnpk0W4FV8F4vlLNWs3tiomJPPrd6rW7zF8pWnRlspjZ3E+Cy9E1VdkRf7kmbbs322j8bh5xDprL3ZrdTPrLhd6Klp40zfLNUMYxqfS5VyQ05+XWmnSJ8DR5o6p8NW2Tebdb+1EkVq9hzIsv/ALXp9JVbupvortVMu2lXF90xbWNXWSB0i09JGvzNY1c8v2K1F+Y9bwPgZTXiOPFE/Rp8ev7J5Y9NUT5k5pnaFN/6pTBlPVus+CbfccX3TsNhtsLutIv0yqnY/wBTUch5exafdI2/e8UWvANqk/8ALW96TVqt7mb0d8FfpRzcu6027ZcMYcw7Rpb7DYqCgp2/+HT07WIq/OuSb6/Su+ehs9P4CPkoPCmUyemQwIifpV2rq9EW5I9mZ85y1TvLWeE9BWirDE+6NRTMvtzcuu+uu86VL3O+fVX4CLn3dXP6TZDaugY1GMqYGtamSIj2oiIdmzU/gI+Sg2an8BHyUPMzeezGfr+EzNc1T55vbu7O6FiLbOG20fjcPOINto/G4ecQ57NT+Aj5KDZqfwEfJQ5NF1R19XSubBq1MS5TsVcnpvJmU7bR+Nw84h0V8ECNgyhYmdRGnxU+cq2en8BHyUNaWNXDbaPxuHnEPx1XQvarH1UDmuTJUV6Kiodmz0/gI+Sg2en8BHyUM6GrWGK9BWjTEFXuxZ5HYZvDFV8dfZ6hKdyP+dWJ8H9qoiKvzng7saeNGW9Wbn6RbLH/AOJA9ILixn0t39dfoRHqvzobt2en8BHyUGz0/gI+Sh7WFxzH5Iwc1EY1EdK9Zj6tWlVPom3mZ5OsNe4O0+6OMXy7nuurrNdGrqvoLq3Z5Ed3qKq6rl+hFz+hDP8AbaPxuHnEMexfoywJjqnWHE+GqOrfq6rJ0Z1udif6ZG5OT9meX0GuXaJNJ2jtVqNE+N0uVvj30sl/akrNXvY5U+L+xNT6VU3+rcLz37viTg1fRr1p9FcRp/VTH1i9Ubtz7bR+Nw84g22j8bh5xDUNu0/UFmrI7LpcwVXYPr3LqtnkhWajlX52yNTsfsRyJ3XG1bVcLDfaJlystZQ19LJ8SameyRi/vbmhw5zhmZyFpx6JimdqotNM91UXifRKxVfZTttH43DziDbaPxuHnEOez0/gI+Sg2en8BHyUODRdXDbaPxuHnEG20fjcPOIc9np/AR8lBs9P4CPkoNDVw22j8bh5xBttH43DziHPZ6fwEfJQbPT+Aj5KDQ1cNto/G4ecQbbR+Nw84hz2en8BHyUGz0/gI+Sg0NXDbaPxuHnEJlq6XdNH7TFq9YVM9dMs9ZCzZ6fwEfJQlWCDdRG9ZZls6rlqp3yGosk3d+20fjcPOINto/G4ecQ57PT+Aj5KDZ6fwEfJQzourhttH43DziDbaPxuHnEOez0/gI+Sg2en8BHyUGhq4bbR+Nw84g22j8bh5xDns9P4CPkoNnp/AR8lBoauG20fjcPOINto/G4ecQ57PT+Aj5KDZ6fwEfJQaGrhttH43DziDbaPxuHnENdY404YBwfVbi0THYgvr3dbjtdrjSaRX965yZo1fnTfd/pUxdMG6ZdLi9dxtcmYHw9Jv7lW3JayZnzSSfo5p8+987EPawOCYk4cZjOVRg4c7TVvP1afKq77W87M1dIZVjjT7gXB8+5NFPJiC9vXUjttrTrz1f3rnJmjfpTfd/pUxLcHTBpd/OY4xJDgnDsv/pNtmRayZi9yWTPezT59752IbMwVouwLo/pNmwzYKeCRW6slTI3rk8vlSO38voTJPmRDJ9np/AR8lD6+E8pw/ThuHer+JXETV/TTrTT/ALp85y1TuxTBGj/R5o7pdnwtbqKmkc3VkqXPR9RL5Ui7+X0JknzIhlG20fjcPOIc9np/AR8lBs9P4CPkoeNj5jEzWJOLj1TVVO8zN5aiLbOG20fjcPOINto/G4ecQ57PT+Aj5KDZ6fwEfJQ+Ohq4bbR+Nw84g22j8bh5xDns9P4CPkoNnp/AR8lBoaooaulS41LlqYkascSIuumS77yrbaPxuHnEJ4YIFuVU1YWZJHFkmqnzvK9np/AR8lDVVrpF3DbaPxuHnEG20fjcPOIc9np/AR8lBs9P4CPkoZ0XVw22j8bh5xBttH43DziHPZ6fwEfJQbPT+Aj5KDQ1cNto/G4ecQbbR+Nw84hz2en8BHyUGz0/gI+Sg0NXDbaPxuHnEG20fjcPOIc9np/AR8lBs9P4CPkoNDVw22j8bh5xBttH43DziHPZ6fwEfJQbPT+Aj5KDQ1cNto/G4ecQbbR+Nw84hz2en8BHyUGz0/gI+Sg0NXDbaPxuHnEG20fjcPOIc9np/AR8lBs9P4CPkoNDVw22j8bh5xBttH43DziHPZ6fwEfJQbPT+Aj5KDQ1cNto/G4ecQlpaulSrrXLUxIjpGqiq9N/4DS3Z6fwEfJQkpIIFq61FhYqJI3L4Kb35tpqLWlNVG20fjcPOINto/G4ecQ57PT+Aj5KDZ6fwEfJQzourhttH43DziDbaPxuHnEOez0/gI+Sg2en8BHyUGhq4bbR+Nw84g22j8bh5xDns9P4CPkoNnp/AR8lBoauG20fjcPOINto/G4ecQ57PT+Aj5KDZ6fwEfJQaGrhttH43DziDbaPxuHnEOez0/gI+Sg2en8BHyUGhq4bbR+Nw84g22j8bh5xDns9P4CPkoNnp/AR8lBoauG20fjcPOINto/G4ecQ57PT+Aj5KDZ6fwEfJQaGrxMQ4awPiyLrOJbPaLkmWSLURse5vkuXfb+5UNa1/U44Hpal1ywDi68YRrV7DqC4K6P97XO1l/ZrohuXZ6fwEfJQbPT+Aj5KHo5Ti+dyMcuXxaop7L3p9NM3ifUk0xO7SOr1SOCe0cQYcxzRM3kjqVbTVWqn05tTP9r3HdS9U3Q2mZtHpJwHfsMzKur17rW0U6r86PRGqqeSjjdGz0/gI+ShwmoKGoidBUUcEsb0ycx8aOa5PmVF7J2+F8pmdM7laZnto+Lq+y9H+1OWqNpaVTThe8Wxx4e0L4dW5SsY2Oe9XFFgoaZct/JHZOeqZ9jeXe3muQ9PDuhOzT3JmKdKmJvyyvifCalU9Eoqfu6scPxVT9qavd1UU2XYbdb6SzUlPS0NPDEyJNVkcTWtT9iImRfs9P4CPkoZxeMRgROFw6j4KmdJm966u+rS0eamKY7bpFN4vLrZVW+JjYoqinYxiI1rWvaiIidhEQ/dto/G4ecQ57PT+Aj5KDZ6fwEfJQ8TRvVw22j8bh5xBttH43DziHPZ6fwEfJQbPT+Aj5KE0NXDbaPxuHnEG20fjcPOIc9np/AR8lBs9P4CPkoNDVw22j8bh5xBttH43DziHPZ6fwEfJQbPT+Aj5KDQ1cNto/G4ecQbbR+Nw84hz2en8BHyUGz0/gI+Sg0NXDbaPxuHnEG20fjcPOIc9np/AR8lBs9P4CPkoNDVw22j8bh5xBttH43DziHPZ6fwEfJQbPT+Aj5KDQ1cNto/G4ecQbbR+Nw84hz2en8BHyUGz0/gI+Sg0NU9ZWUjqSdraqFVWNyIiPT5j9p6yjSniRaqFFRjf/ET5j9rKeBKOdUhjRUjd+inzKcqangWniVYI/iN/RT5jWljW7922j8bh5xBttH43DziHPZ6fwEfJQbPT+Aj5KGdDVw22j8bh5xBttH43DziHPZ6fwEfJQbPT+Aj5KDQ1cNto/G4ecQbbR+Nw84hz2en8BHyUGz0/gI+Sg0NXDbaPxuHnEG20fjcPOIc9np/AR8lBs9P4CPkoNDVw22j8bh5xBttH43DziHPZ6fwEfJQbPT+Aj5KDQ1cNto/G4ecQbbR+Nw84hz2en8BHyUGz0/gI+Sg0NXDbaPxuHnEG20fjcPOIc9np/AR8lBs9P4CPkoNDVw22j8bh5xBttH43DziHPZ6fwEfJQbPT+Aj5KDQ1cNto/G4ecQmuVXSPoZmtqolVW7yI9F7pZs9P4CPkoS3OCBtBMrYWIqN7KNT5zVNrwk3s79to/G4ecQbbR+Nw84hz2en8BHyUGz0/gI+ShnRdXDbaPxuHnEG20fjcPOIc9np/AR8lBs9P4CPkoNDVw22j8bh5xBttH43DziHPZ6fwEfJQbPT+Aj5KDQ1cNto/G4ecQbbR+Nw84hz2en8BHyUGz0/gI+Sg0NXDbaPxuHnEG20fjcPOIc9np/AR8lBs9P4CPkoNDVw22j8bh5xBttH43DziHPZ6fwEfJQbPT+Aj5KDQ1cNto/G4ecQbbR+Nw84hz2en8BHyUGz0/gI+Sg0NXDbaPxuHnEG20fjcPOIc9np/AR8lBs9P4CPkoNDVw22j8bh5xBttH43DziHPZ6fwEfJQbPT+Aj5KDQ1RXCrpXRRI2piXKeJVyenY10Ktto/G4ecQnuMECRRZQsT/eIk3mp36Fez0/gI+ShqbWhNbuG20fjcPOINto/G4ecQ57PT+Aj5KDZ6fwEfJQzourhttH43DziDbaPxuHnEOez0/gI+Sg2en8BHyUGhq4bbR+Nw84g22j8bh5xDns9P4CPkoNnp/AR8lBoauG20fjcPOINto/G4ecQ57PT+Aj5KDZ6fwEfJQaGrhttH43DziDbaPxuHnEOez0/gI+Sg2en8BHyUGhq4bbR+Nw84g22j8bh5xDns9P4CPkoNnp/AR8lBoauG20fjcPOINto/G4ecQ57PT+Aj5KDZ6fwEfJQaGrhttH43DziDbaPxuHnEOez0/gI+Sg2en8BHyUGhq4bbR+Nw84hK6rpd1In7TFqpA9M9dMs9Zpbs9P4CPkoSPgg3Uib1lmWzyLlqp3zTUWSbqNto/G4ecQbbR+Nw84hz2en8BHyUGz0/gI+ShnRdXDbaPxuHnEG20fjcPOIc9np/AR8lBs9P4CPkoNDVw22j8bh5xBttH43DziHPZ6fwEfJQbPT+Aj5KDQ1cNto/G4ecQbbR+Nw84hz2en8BHyUGz0/gI+Sg0NXDbaPxuHnEG20fjcPOIc9np/AR8lBs9P4CPkoNDVw22j8bh5xBttH43DziHPZ6fwEfJQbPT+Aj5KDQ1cNto/G4ecQbbR+Nw84hz2en8BHyUGz0/gI+Sg0NXDbaPxuHnEG20fjcPOIc9np/AR8lBs9P4CPkoNDVw22j8bh5xBttH43DziHPZ6fwEfJQbPT+Aj5KDQ1YLbZYptOd6dFI16JhO2Jm1c0z2ytM+MCt7GR6c70jGNan5J2xckTL/wA5XGemKXfn/Lo+pR+GAAGnCAAAAAAAAAAAAAAAAAAAAAAAAAAAAAAAAAAAAAAAAAAAAAAAAAAAAAMN0XcE3r6y3n8bKZkYbou4JvX1lvP42UzI7OI/veJ3y58p8hR3QAA43QAAAAAAAAAAAAAAAAAACa5cHVXmH+yp3RfJM8lCe7SMitdZLK9rGMp5Fc5y5Iiaq76qcqGuoq2FrqOsgnTVTfikRyf9DfLM0XtonVSADCgAAAAAAAAAAGjtKf8Ay51Q+i/FnYjubauxzL8+smUaL/7p808k3iaR6rGKWhwPZMZ0rF6/hfENHcEcnZRuaty5ax/Ye7+jc83EacCdsSKqPbpmmPtmHm8X8XKziR8yYq9mYmfsu3cDhDNFUQsqIXo+OVqPY5OwrVTNFOZ4UxbSXpAAAEl07Rf5TPaQrJLp2i/yme0had4SdlYAIoAcJp4aaF9RUTMiijRXPe9yNa1E7Kqq9hBEX0gcwasxR1R2jqxVO5dlqanE10eupHSWePr+s7uJ1z4q/wDtVy/QeHtXVIaSd6lpKDR5aJf05vz9crF+hUzRf3Rr9J7eFwDNTRGLmrYNE9a55b91PlT6KZZ546ats4ixbhnCNHt2Jr7RW2HJdVaiZGq/LuNb2XL9CIqmrKrqiKrEtRJbND2Arriidq6i1ssa09HGvcVXO3/3O1P2no4c6m7AtvrN2cWT12Lrs7J0lVdplkYrvN55Kn0PVxtKkpKSgp46OhpYqeCJNWOKJiMYxPmRE3kPp8JwjI+RTVj1dtXiUeqJ5p9M09yeNPmaY/wt0w6Q/wA7pR0irabfL8az2BNRFav6L5F7P7F64n0mdYM0P6OsBIyTD2GqZtUz/wA5OnXqjP50e7NW/sbkn0GZg5szxvOZnD+Birkw/o0Ry0+mI39N5WKYjUAB5LQAAAAAAACS4fFp/SI/WVklw+LT+kR+srLOyAAIoAAAAAluVstt4o5LddrfTVtLMmUkFRE2SNyfS1yKimqrr1O9st1bJfNFeJ7lg25O31ZTSLJSSr2cnxOXsZ9zNWp3pt8Hdk+J5vh9/wBXrmIneN6Z76ZvE+mEmmJ3aV/xK0waN/zWlHA27lsj3nXuwfCVGp2XSRLll+1UYn7TP8F6UcB6QIkfhfEVNUzZZupXr1uoZ8+cbsnZJ86IqfSZWa/xpoL0dY2lWvqrOttuetrtuNtds86P75ck1XL9LkVfpO/9a4bntMzhzhVfSw9afTRM/hqj6rNqo2bABpXcnqgtGXwrLdabSDZY/wDy1cvWa9jfmbIq/CX6VVyr3Gns4Y6obA14rdxMSJV4TvLF1ZKK8xrCiO+ZJF+DytVV+Yxi8DzE0Ti5SYxqI60azHfTNqo9MW8688bTo2iDjHJHLG2WJ7XseiOa5q5o5F7CovdQ5HitAAAEi8Kt9HX2kKyReFW+jr7SFhJVgAigAAA1xjjTxgjB1VuLRyzYgvr3dbitdrb16VZO9cqZo1fo33f6VMW/JXTbpd/OY2vH5EYdl/8ASrc7WrJmL3JJO5mnz73zsPawOCYs4cZjN1Rg4c7TVvP1afKq77W88MzV0hlGONPGCcH1W4tFJNiC+vd1uO12tvXpFf3rnJmjV+jfd/pUxb8lNNul385ja8fkRh2X/wBKtrtasmYvckk7mafPvfOxDZGB9GOCdHdLs+FrHDTyObqyVT016iXypF38voTJPmRDKT6+E8pw/ThuHer+JXETV/TTrTT/ALp88JyzPlMWwPoxwTo7pdnwtY4aeRzdWSqf8Ool8qRd/L6EyT5kQykA8bHzGLmsScXHqmqqd5mby1EW2AAfFQAAAAAAAEkPCdV5qL1vKySHhOq81F63lZqrdIAAZUAAAAAAAAAAAAAAAAAAAkpO3K7zrP5bSskpO3K7zrP5bTUbSkqwAZUAAAAAAAAAAAAAAAAAAAAASWngyl8031FZJaeDKXzTfUVlq3lI2AARQAAAAAAAAAAAAAAAAAAdFb2nP5p/qU5U3a0XkN9Rxre05/NP9SnKm7Wi8hvqL0Tq7QARQAAAAAAAAAAAAAAAAAACS6cHzeT/AFKyS6cHzeT/AFLTvCTsrABFAAAAAAAAAAAAAAAAAAAAAEly+Sh9Ih9tCskuXyUPpEPtoVmp2hOoADKgAAAAAAAAAAAAAAAAAAEj+FovR5PaYVkj+FovR5PaYWElWACKAAAAAAAAAAAAAAAAAAAAAMDof89L19UrZ+MrjPDA6H/PS9fVK2fjK4zwzTs7s/5dH1KPwwAA04QAAAAAAAAAAAAAAAAAAAAAAAAAAAAAAAAAAAAAAAAAAAAAAAAAAAABhui7gm9fWW8/jZTMjDdF3BN6+st5/GymZHZxH97xO+XPlPkKO6AAHG6AAAAAAAAAAAAAAAAAAxzSFja26PcI3DFVyVHNpI8oYs8lmmXeZGn7Vyz+ZM17h9cDBxMzi04OFF6qpiIjtmSZtq1lpwu9djvEVDoRw3UOakzN0sQzxr8hSMyc2NfpcuS5fOsfccpe/qVdEE0bHQW65Ur8kXXhr5M8/wD3ZnfoZwTcrJhK641xWiyYmxa19wrnvT4UUbkVY4kT9HJFzVO4q6v6KG14vkmeSh+kznFsfhXLkeG4s00YekzTNuev51Xni+lP8sR2vnFPNN6mnf8AZjsVJv2TSJje3OTsJHc26qfuRiL/ANR/gZpApOCeqCxVHl2Eq2uqUT7ZENyg4v2k4nPl4kVfWpoq++mWuSlpr/D3qibfvWzTfR1TU7lZaIkz/auq9f8AqNg6qy377L5gi6InckjlY5f25Man/U3KB4exavlMHCq/6dEfhiE5PO01+VHVRUXbOjXDFxROytJXpFnzko/xc0z0G9dep+rpMuy6jubZPsRrHZ/ablA8L5av5XJ4c93wlP3V2+xeWe1pr/aGutHv3zQnjijROy5lCsifuVUaihOqq0cwrq3S04mti93a7cjcuS9Tcp+KiKioqZovcH69wqryspMfVxJj76ai1Xa1bR9U3oWq8kdi50Dl/RmoKhP+qMVP+p7lHpu0SV2XWdIFmbn4aoSL28jJKzDGG7hnt+HrZU59nr1JG/P7UPErNEWi2uz2jR7h/NeysdvijVf3tRFHPwSvejFp/qoq/wDGk8Z6VHjvBFwy2DGVjqc+x1m4wv8AU4xrTja6fFehvFlDTSRzoltkqmajkciuhymaiZd3ONCer6nPQvW5rLgeBir3YaqeLLkvRDxarqUdEk2tstNdqFXIqZ09e7NEXy0cdGUng+XzGHmMPGxKZoqiqL4dM7TfeMT+z45jDqx8KrCmPKiY9cWZfoXvn5R6J8KXZX6732uCKR2fZkjb1t68pimaHyX1P2iKXFGE7lGzSHiqxXGxXiptc0FBW9bharNV2sjEyVM1c7u9lFNn/wCCek2j37T1QmIW5dhKynWo+1XS/wBDp4vwnh+Fn8bDjNRT406TRXpEzeNaYqvpO74cOxqsbKYdcxryxfv6/a3KDTX5DdUnQb1BpktVY1Ow2stUbc/2qkbl/wCo611Vtt30qsC3XL50maq/9GHneBcOr5PN4U+mqPxUw7ObzNykl07Rf5TPaQ1L+WHVN0W/WaJ7BXonZWjuTI/sR8qr/wBCW5aXtMMVFJT1ugC4tldqo2SK4pJGjtZMs9WNd7P6S0/o/mqpj4OvDq7sXD/vVEk1xZu8xPGOlXR/gJjkxNiakp52pmlKx3Xahfm/NszcmfzqiJ9Jrr8jeqD0k/DxpjCmwZa5Ozb7OmtUK35nSI7ezT/Wqdn4JlmDdAWjHBj21VNYW3KvRdZa25qlRKru+RFTUav0taimv1DhuS1zmPz1fRwtfXXPi+zFReqdoYp/jNpO0gL1nRFo1njo37zbxe/zUOXfNYioi5fQ53knOHqf8Q4wlZXaZtI1xvio7X3NoXdYo2L83YTP9rWsX6TdiIiJkibx+iePVZbxeG4VOD548av26tY/pik5L+Vq8LC+BsIYKptlwrh6itzFTVc6GP8AOPT/AFPXNzv3qp7oB4mLjYmPXOJi1TVVO8zN59ct2sAA+YAAAAAAAAAAAAAJLh8Wn9Ij9ZWSXD4tP6RH6yss7IAAigAAAAAAAAAAHi4owXhTGlHsGKbBR3KJEVG9ejzfHn2VY9PhMX6WqintA+mFi4mBXGJhVTTVG0xNp9Zu0tJoQxjgWR1ZoY0gVVBCiq9bNdVWejd86NXJdT9uqq/6kOdPp6veEJ2W3TRgOusDlVGJdKJq1FDIvz5tzVv7EV6/OiG5jrqKenq4H01XBHNDK1WvjkajmuReyiou8qHs+GozXi8Swoxf5o8Wv2ojX+qKmOW3kvPw9ijDuLKFLlhu9UdyplyzfTyo/VX5nIm+1foXJT1DVGIep1wjU1y33A9fX4MvCZq2ptMisiVfmdFmiav0NVqfOeX+VenrRp8DGGGYMb2ePs3G0JqVbG/O+JE+FvfM1E+dxfBeWzuvDsaJn6FdqKvRN+Sr1xPmOaY8qG6yReFW+jr7SGJYJ00aO8fObTWW/Rw16rqrQVidYqEd3qNdvPXyFcZavCrfR19pDysxlMfJ4k4WYommrsmLLeJi8Kwa4xxp3wRg6q3FpJZr/fXu63Ha7W3r0qyd65U3mr9G+7/Spiv5LabdLv5zGt3/ACHw7L/6Vbn61ZMxe5JJ+jmnz73zsPRwOCYs4cZjN1Rg4c7TVvP1afKq74i3bME1dIZVjjTxgjB1VuLRyzYgvr3dbjtdrb16VX965UzRq/Rvu/0qYr+Sum3S7+cxrd/yHw7L/wClW52tWTMXuSSfo5p8+987DY+B9GGCNHdLs+FrHDTyubqyVT/h1EvlSLv5fQmSfMiGVH18J5Th+nDcO9X8SuImr+mnWmn/AHT54TlmfKYrgfRhgjR3S9YwtY4aeVzdWSqf8Ool8qRd/L6EyT5kQyoA8bHzGLmsScXHqmqqd5mby1EW2AAfFQAAAAAAAAAAAABJDwnVeai9byskh4TqvNRet5Waq3SAAGVAAAAAAAAAAAAAAAAAAAJKTtyu86z+W0rJKTtyu86z+W01G0pKsAGVAAAAAAAAAAAAAAAAAAAAAElp4MpfNN9RWSWngyl8031FZat5SNgAEUAAAAAAAAAAAAAAAAAAHRW9pz+af6lOVN2tF5DfUca3tOfzT/Upypu1ovIb6i9E6u0AEUAAAAAAAAAAAAAAAAAAAkunB83k/wBSskunB83k/wBS07wk7KwARQAAAAAAAAAAAAAAAAAAAABJcvkofSIfbQrJLl8lD6RD7aFZqdoTqAAyoAAAAAAAAAAAAAAAAAABI/haL0eT2mFZI/haL0eT2mFhJVgAigAAAAAAAAAAAAAAAAAAAADA6H/PS9fVK2fjK4zwwOh/z0vX1Stn4yuM8M07O7P+XR9Sj8MAANOEAAAAAAAAAAAAAAAAAAAAAAAAAAAAAAAAAAAAAAAAAAAAAAAAAAAAAYbou4JvX1lvP42UzIw3RdwTevrLefxspmR2cR/e8Tvlz5T5CjugABxugAAAAAAAAAAAAAAAANF3H/8AfhpiZZm/ncH4ClSWr7sdbcd9EZ8zkaqKn7Gv7j0Mu044/q8GYWZbcPo6XEmIpUt1phj+P1x+SOkTyUcmX+pze5mexorwBR6NsF0WG4FbJUonX66dP/HqXImu79m8jU/0tQ/QZH/0vJ1cQn5Su9OH5uldfojxafPMz81ifGmzJblwdVeYf7KndF8kzyUOm5cHVXmH+yp3RfJM8lDwfmtdXMAGVAAAAAAAAAAAAAGjtDv/AC7pz0rYOfvNqqqmvcDe5lKiukVP3zMT9xvE0de/+Wuq0w/Xt+BDivDs9A9V7DpYldJ6o4kN4nvcf+MxcHM/xMOifTEck/bTLzOF+JRiYP0a6o9EzzR9lQADwXphJdO0X+Uz2kKyS6dov8pntIWneEnZWACKAAAAAAAAAAAAAAAAAAAAAJLh8Wn9Ij9ZWSXD4tP6RH6yss7IAAigAAAAAAAAAAAAAAAAAAwzG2iDR9pAa6TEOHoVq3JvVtP+ZqGr3F12/Gy+Z2afQa+l0D42fWNwx/jRfXYYdErnQOTOr63nl1nr2fxf3avc1DehIvCrfR19pD18pxzP5Sj4KjEvTG0VRFURPbTzRPLPdZiqmJ1eBgfRhgjR3S7Phaxw08rm6slU/wCHUS+VIu/l9CZJ8yIZUAedj5jFzWJOLj1TVVO8zN5aiLbAAPioAAAAAAAAAAAAAAAAAAJIeE6rzUXreVkkPCdV5qL1vKzVW6QAAyoAAAAAAAAAAAAAAAAAABJSduV3nWfy2lZJSduV3nWfy2mo2lJVgAyoAAAAAAAAAAAAAAAAAAAAAktPBlL5pvqKyS08GUvmm+orLVvKRsAAigAAAAAAAAAAAAAAAAAA6K3tOfzT/Upypu1ovIb6jjW9pz+af6lOVN2tF5DfUXonV2gAigAAAAAAAAAAAAAAAAAAEl04Pm8n+pWSXTg+byf6lp3hJ2VgAigAAAAAAAAAAAAAAAAAAAACS5fJQ+kQ+2hWSXL5KH0iH20KzU7QnUABlQAAAAAAAAAAAAAAAAAACR/C0Xo8ntMKyR/C0Xo8ntMLCSrABFAAAAAAAAAAAAAAAAAAAAAGB0P+el6+qVs/GVxnhgdD/npevqlbPxlcZldKmto7dU1Vutzq+qijc6GlbK2NZn5bzdd281FXsqvYTuL2DNOzvzsTVi0RH0aPwwqBh1jxteZcYPwPizD1JbbjJb1udLJQXF1ZBNC2RI3ornwxOY9HK3e1VRUXs72R1X/Ht6gv1ww5g7C9Pe6qy0TK247RcdkbH1zNYoY1SOTXlcjXLk7Uaiaubt8c8WuxGQx5r+DtF7XveLW2vzXtvpvvpuzYGAM0qpfm2CmwHZorrX3+3OuzYq2t2SKmpG5NV0r2slVH67kYjWsdmqOzVETM6abS9upa7PHZsPddxFeK2ptyWqorEiZTT0yrtKyzNa/JjNXec1jldrM+Cma5TnpfTwXm+tH2xpvvF9I8WdZtGjYoMawTjB+KoblTV9sS23Wy1z6C4UjahJ2MkRrXtcyTJqvY5j2uRVa1d9UVEyMlNRMTF4ceNg14Fc4eJFpj89NJ80gAK+YAAAAAAAAAAAAAAAAAAAAAAAAAAAAAAAAAAAAAAAAAAAAAwXRnT1MlrvTmV8kaflJeE1WsYqduy7++imX7JWcazc3H7pjGi7gm9fWW8/jZTMju4hM/rWJ3y5spHxFHdCTZKzjWbm4/dGyVnGs3Nx+6Vg4+aXRZJslZxrNzcfujZKzjWbm4/dKwOaSyTZKzjWbm4/dGyVnGs3Nx+6Vgc0lkmyVnGs3Nx+6NkrONZubj90rA5pLJNkrONZubj90bJWcazc3H7pWBzSWSbJWcazc3H7o2Ss41m5uP3SsDmksk2Ss41m5uP3TqqWyUdNLWVd7fDBAx0ksj2xo1jGpmrlXV3kREzPQNNadL5csT3O16D8KVCsuGIVSW6zt39koGrm5XeVku9nvo3L9NDu4bk6uIZmnBvaneqelNMa1TPdHrnTqk6Q83Rdb67Szj2v0y3WonbbLc59tw0ySNuaxtzR8+qqZIq5r3Oy5yZ/AQ3ZslZxrNzcfunXYbHbcNWWisFnp0hoqCFsELE7jWplmq91V7Kr3VVVLzfFM/GezHNhxbDpiKaI7KY29M7z2zMlNNoeZX0tU2hqXOuUzkSJ6q1WMyXeXe3mndHSVaxtVLpMm8n/hx+6dly4OqvMP9lTui+SZ5KHn808pbVPslZxrNzcfujZKzjWbm4/dKwTmlbJNkrONZubj90bJWcazc3H7pWBzSWSbJWcazc3H7o2Ss41m5uP3SsDmksk2Ss41m5uP3RslZxrNzcfulYHNJZJslZxrNzcfujZKzjWbm4/dKwOaSyTZKzjWbm4/dGyVnGs3Nx+6Vgc0lmh+qNp6iwXzRtj19dI5tpxJHSSyarEVkU+Sv7Cd7EvZ3t/6TduyVnGs3Nx+6ax6qayredCV+dE1VmtywV8ap3NSVusvIV5sHB17TEmEbJiFHIu6dup6tcvnkja5f+qnu5uZxuEZbFj5lVdE/ZXH4qnmYEfB5/Go+lFNX30z90LdkrONZubj90bJWcazc3H7pWDwuaXp2SbJWcazc3H7pNcaaqbSPc65SvTNu8rGJ+knzIeoSXTtF/lM9pC01TeCY0NkrONZubj90bJWcazc3H7pWCc0lkmyVnGs3Nx+6NkrONZubj90rA5pLJNkrONZubj90bJWcazc3H7pWBzSWSbJWcazc3H7o2Ss41m5uP3SsDmksk2Ss41m5uP3RslZxrNzcfulYHNJZJslZxrNzcfujZKzjWbm4/dKwOaSyTZKzjWbm4/dGyVnGs3Nx+6Vgc0lkmyVnGs3Nx+6NkrONZubj90rA5pLJNkrONZubj90bJWcazc3H7pWBzSWeXXU1U1Ida5SuznYiZsZvLn2ewU7JWcazc3H7ouHxaf0iP1lZeabFkmyVnGs3Nx+6NkrONZubj90rBOaSyTZKzjWbm4/dGyVnGs3Nx+6Vgc0lkmyVnGs3Nx+6NkrONZubj90rA5pLJNkrONZubj90bJWcazc3H7pWBzSWSbJWcazc3H7o2Ss41m5uP3SsDmksk2Ss41m5uP3RslZxrNzcfulYHNJZJslZxrNzcfujZKzjWbm4/dKwOaSyTZKzjWbm4/dGyVnGs3Nx+6Vgc0lkmyVnGs3Nx+6TLTVW6KN3Sl1usKutqMzy1k3uxkeoSLwq30dfaQsVSkwbJWcazc3H7o2Ss41m5uP3SsE5pWyTZKzjWbm4/dGyVnGs3Nx+6Vgc0lkmyVnGs3Nx+6NkrONZubj90rA5pLJNkrONZubj90bJWcazc3H7pWBzSWSbJWcazc3H7o2Ss41m5uP3SsDmksk2Ss41m5uP3RslZxrNzcfulYHNJZJslZxrNzcfujZKzjWbm4/dKwOaSyTZKzjWbm4/dGyVnGs3Nx+6Vgc0lkmyVnGs3Nx+6NkrONZubj90rA5pLPKipqpbhUNS5SoqRxKrtRma77vo/wD2zKtkrONZubj90Q8J1XmovW8rLVVNyISbJWcazc3H7o2Ss41m5uP3SsE5pLJNkrONZubj90bJWcazc3H7pWBzSWSbJWcazc3H7o2Ss41m5uP3SsDmksk2Ss41m5uP3RslZxrNzcfulYHNJZJslZxrNzcfujZKzjWbm4/dKwOaSyTZKzjWbm4/dGyVnGs3Nx+6Vgc0lkmyVnGs3Nx+6NkrONZubj90rA5pLJNkrONZubj90bJWcazc3H7pWBzSWSbJWcazc3H7pLTU1UtVWIlylarZGoqoxnwvgN+g9UkpO3K7zrP5bSxVNpLGyVnGs3Nx+6NkrONZubj90rBOaSyTZKzjWbm4/dGyVnGs3Nx+6Vgc0lkmyVnGs3Nx+6NkrONZubj90rA5pLJNkrONZubj90bJWcazc3H7pWBzSWSbJWcazc3H7o2Ss41m5uP3SsDmksk2Ss41m5uP3RslZxrNzcfulYHNJZJslZxrNzcfujZKzjWbm4/dKwOaSyTZKzjWbm4/dGyVnGs3Nx+6Vgc0lkmyVnGs3Nx+6NkrONZubj90rA5pLPKtlNVOt9O5lylYixtVGoxiom99KFWyVnGs3Nx+6LTwZS+ab6istVU3lIjRJslZxrNzcfujZKzjWbm4/dKwTmlbJNkrONZubj90bJWcazc3H7pWBzSWSbJWcazc3H7o2Ss41m5uP3SsDmksk2Ss41m5uP3RslZxrNzcfulYHNJZJslZxrNzcfujZKzjWbm4/dKwOaSyTZKzjWbm4/dGyVnGs3Nx+6Vgc0lkmyVnGs3Nx+6NkrONZubj90rA5pLJNkrONZubj90bJWcazc3H7pWBzSWedV0tWlLMrrnM5EjcqorGb+95Jyp6SrWCNUucyIrE3utx7295JRW9pz+af6lOVN2tF5DfUXmmxbV07JWcazc3H7o2Ss41m5uP3SsE5pLJNkrONZubj90bJWcazc3H7pWBzSWSbJWcazc3H7o2Ss41m5uP3SsDmksk2Ss41m5uP3RslZxrNzcfulYHNJZJslZxrNzcfujZKzjWbm4/dKwOaSyTZKzjWbm4/dGyVnGs3Nx+6Vgc0lkmyVnGs3Nx+6NkrONZubj90rA5pLJNkrONZubj90bJWcazc3H7pWBzSWSbJWcazc3H7pNcaWqbRSudcpXoib7VYxM9/wChD1CS6cHzeT/UtNU3gmNDZKzjWbm4/dGyVnGs3Nx+6VgnNJZJslZxrNzcfujZKzjWbm4/dKwOaSyTZKzjWbm4/dGyVnGs3Nx+6Vgc0lkmyVnGs3Nx+6NkrONZubj90rA5pLJNkrONZubj90bJWcazc3H7pWBzSWSbJWcazc3H7o2Ss41m5uP3SsDmksk2Ss41m5uP3RslZxrNzcfulYHNJZJslZxrNzcfujZKzjWbm4/dKwOaSyTZKzjWbm4/dGyVnGs3Nx+6Vgc0lnlV9NVNjiV1yldnPEmSsZvLrpv7yFWyVnGs3Nx+6Ll8lD6RD7aFZZqm0JbVJslZxrNzcfujZKzjWbm4/dKwTmlbJNkrONZubj90bJWcazc3H7pWBzSWSbJWcazc3H7o2Ss41m5uP3SsDmksk2Ss41m5uP3RslZxrNzcfulYHNJZJslZxrNzcfujZKzjWbm4/dKwOaSyTZKzjWbm4/dGyVnGs3Nx+6Vgc0lkmyVnGs3Nx+6NkrONZubj90rA5pLJNkrONZubj90bJWcazc3H7pWBzSWSbJWcazc3H7pK6mqt0o27pS6ywPXW1GZoms3e7GX/API9UkfwtF6PJ7TCxVJMGyVnGs3Nx+6NkrONZubj90rBOaSyTZKzjWbm4/dGyVnGs3Nx+6Vgc0lkmyVnGs3Nx+6NkrONZubj90rA5pLJNkrONZubj90bJWcazc3H7pWBzSWSbJWcazc3H7o2Ss41m5uP3SsDmksk2Ss41m5uP3RslZxrNzcfulYHNJZJslZxrNzcfujZKzjWbm4/dKwOaSyTZKzjWbm4/dGyVnGs3Nx+6Vgc0lkmyVnGs3Nx+6NkrONZubj90rA5pLNf2uOSLTlemy1Dpl/JS2LrOREVP98rd7eRDIsdX654Ywlcr5ZbJUXevpoc6ajgikkdLIqo1vwY0V6tRVzXVRVyRTwaH/PS9fVK2fjK4zw+caxPpelmqqaMfDqri8RTReO3xY09LUOE7zYMMRXnHOKK3E94xDsD56+uq8OV1vhZTxfCSlpWzxMijbn2Gq7Xe5c3Kq9jubcLhgrHWKsQ1mF79V0eK6Ciq6DYbdJVuSohhWN9NL1lHJE7fYqOeqMXN3w95TaNdQUNzpZKG5UcFXTSoiSQzxpIx6Iue+1c0XfRFO8zyT2vtVxLDqqqqmiZ5otMTMbRNMxEWiIi007WtbSGi8G4XvWiW64WvF8s9fVUj8MvtFe62Uctc+krNoWpRHRwo96sXWe3Xajmo5qZ5IqKdNlw1iLC13w/pMuOHrisFReL1WXCipqV9RV0cFeresudDHrPcqJGzXaxFVut2N5ct9AnwURs+tXHMSuqquumL1XirzxPNGnZPjTrrtGm98D0Z22vfdcW4yrbdU0MWJLmyWjhqoXQz7NDAyJr3xu+ExXK1zka5EciKmaIu8meAH0pjlizyszjzmcScSYttHoiIiPsiAAFfAAAAAAAAAAAAAAAAAAAAAAAAAAAAAAAAAAAAAAAAAAAAAAYbou4JvX1lvP42UzIw3RdwTevrLefxspmR2cR/e8Tvlz5T5CjugABxugAAAAAAAAAAAAAeNjHFVrwThm4YpvD9Wmt8KyK1FyWR3Yaxv8Aqc5Uan0qa90CYVuklNcdK+L2Z4gxe7aERydrUfZijbnvoiojVy71GJ2UU8fGTl01aWKbR1TOWTC+EXtrr69q/AqKrfRlOq93Lfav/wA3utQ3k1rWtRrURERMkROwiH6DH/8ASshGWj5XGiKqvNRvTT/V5U+blYjxpv2P0AH59tNcuDqrzD/ZU7ovkmeSh03Lg6q8w/2VO6L5Jnkoa+anVzABlQAAAAAAAAAAAAB42M7ImJcIXvDqtR26duqKREX55I3NT/qpgHUt3tb1oSsCSOVZrf1+hlRf0etyu1U5CsNsGjups/4HfNJeAfits2JZKmFq9yGfNGZfRqwov7z3sp8fwjM4X0KqK4+2ifxUvMx/i8/g1/Siqn7qo+6W8QAeC9MJLp2i/wApntIVkl07Rf5TPaQtO8JOysAEUAAAAAAAAAAAAAAAAAAAAASXD4tP6RH6yskuHxaf0iP1lZZ2QABFAAAAAAAAAAAAAAAAAAAJF4Vb6OvtIVki8Kt9HX2kLCSrABFAAAAAAAAAAAAAAAAAAAAAEkPCdV5qL1vKySHhOq81F63lZqrdIAAZUAAAAAAAAAAAAAAAAAAAkpO3K7zrP5bSskpO3K7zrP5bTUbSkqwAZUAAAAAAAAAAAAAAAAAAAAASWngyl8031FZJaeDKXzTfUVlq3lI2AARQAAAAAAAAAAAAAAAAAAdFb2nP5p/qU5U3a0XkN9Rxre05/NP9SnKm7Wi8hvqL0Tq7QARQAAAAAAAAAAAAAAAAAACS6cHzeT/UrJLpwfN5P9S07wk7KwARQAAAAAAAAAAAAAAAAAAAABJcvkofSIfbQrJLl8lD6RD7aFZqdoTqAAyoAAAAAAAAAAAAAAAAAABI/haL0eT2mFZI/haL0eT2mFhJVgAigAAAAAAAAAAAAAAAAAAAADA6H/PS9fVK2fjK4zwwOh/z0vX1Stn4yuM8M07O7P8Al0fUo/DAADThAAAAAAAAAAAAAAAAAAAAAAAAAAAAAAAAAAAAAAAAAAAAAAAAAAAAAGG6LuCb19Zbz+NlMyMN0XcE3r6y3n8bKZkdnEf3vE75c+U+Qo7oAAcboAAAAAAAAAAAME0y6Q10eYOlrKBvXr1cXpQ2mna3WdJUv3kdq91G9n6VyTuoZ05zWNV73I1rUzVVXJET5zRuB2P00aVavSZWMV+GcKvdQYfjcnwZ6j9OoyX9yov0x91inscHyuFXXVm8zF8LCi8x9Kfm0f1Tv/LEz0ZqnpDOtDuj1NHWDYLdVu69d65y1t1qFdrOkqX77k1u6jfiovdyVeyqmcgHn5vNYudx6sxjTeqqbz+ezsWItFoAAc6prlwdVeYf7KndF8kzyUOm5cHVXmH+yp3RfJM8lDXzU6uYAMqAAAAAAAAAAAAABo6xf8tdVniKgd8CHFWHYK+NO46WJWx+qOVTeJo7TB/y7p20U4wbvNq6mpsk7u5+dRGxov75nr+497gHxmLjZb+JhVx6Yjnj7aYeZxTxKMPG+jXTPomeWfsqbxAB4L0wkunaL/KZ7SFZJdO0X+Uz2kLTvCTsrABFAAAAAAAAAAAAAAAAAAAAAElw+LT+kR+srJLh8Wn9Ij9ZWWdkAARQAAAAAAAAAAAAAAAAAACReFW+jr7SFZIvCrfR19pCwkqwARQAAAAAAAAAAAAAAAAAAAABJDwnVeai9byskh4TqvNRet5Waq3SAAGVAAAAAAAAAAAAAAAAAAAJKTtyu86z+W0rJKTtyu86z+W01G0pKsAGVAAAAAAAAAAAAAAAAAAAAAElp4MpfNN9RWSWngyl8031FZat5SNgAEUAAAAAAAAAAAAAAAAAAHRW9pz+af6lOVN2tF5DfUca3tOfzT/Upypu1ovIb6i9E6u0AEUAAAAAAAAAAAAAAAAAAAkunB83k/1KyS6cHzeT/UtO8JOysAEUAAAAAAAAAAAAAAAAAAAAASXL5KH0iH20KyS5fJQ+kQ+2hWanaE6gAMqAAAAAAAAAAAAAAAAAAASP4Wi9Hk9phWSP4Wi9Hk9phYSVYAIoAAAAAAAAAAAAAAAAAAAAAwOh/wA9L19UrZ+MrjPDA6H/AD0vX1Stn4yuM8M07O7P+XR9Sj8MAANOEAAAAAAAAAAAAAAAAAAAAAAAAAAAAAAAAAAAAAAAAAAAAAAAAAAAAAYbou4JvX1lvP42UzIw3RdwTevrLefxspmR2cR/e8Tvlz5T5CjugABxugAAAAAAAAAPOxDfrZhex12IbxOkNFb4XTzO7uSJ2ETuqq5Iid1VRDVFFWJVFFEXmdIjzjWenrFFzqorbojwjL/x7F7usyOb/wCWod/rsjsuwiojk8lsndRDYuEcL2vBeG7fhezx6tLb4UiaqpvvXsue7/U5yq5fpVTWegmw3LEVddNNuLIFbc8SuVlthdv7Jb0X4CN8rJN/uo1F/SU3Ie5xeunJ0U8KwpvGHrXMfOxJ39FMeLHpnqxTr4wADwWwAATXLg6q8w/2VO6L5JnkodNy4OqvMP8AZU7ovkmeShr5qdXMAGVAAAAAAAAAAAAAA0n1WtLPFo1osVUjf94wze6O5Mcnc+EseX7NZ7PsQ3YYTprsf5RaJsWWpGa732ueaNuXZkib1xicpiHq8DzEZXiWBi1bRVTfumbT9ky4uJYU42TxaI35Zt39PtZhR1UFdSQVtM/WhqI2yxu+drkzRfsU7jA9BN8/KLQ9hK5K/Wcltjpnu+d0OcLlX6c41M8OPOZecpmMTL1b01THqmz75fFjHwqcWPnRE+uLhJdO0X+Uz2kKyS6dov8AKZ7SHPTvD6zsrABFAAAAAAAAAAAAAAAAAAAAAElw+LT+kR+srJLh8Wn9Ij9ZWWdkAARQAAAAAAAAAAAAAAAAAACReFW+jr7SFZIvCrfR19pCwkqwARQAAAAAAAAAAAAAAAAAAAABJDwnVeai9byskh4TqvNRet5Waq3SAAGVAAAAAAAAAAAAAAAAAAAJKTtyu86z+W0rJKTtyu86z+W01G0pKsAGVAAAAAAAAAAAAAAAAAAAAAElp4MpfNN9RWSWngyl8031FZat5SNgAEUAAAAAAAAAAAAAAAAAAHRW9pz+af6lOVN2tF5DfUca3tOfzT/Upypu1ovIb6i9E6u0AEUAAAAAAAAAAAAAAAAAAAkunB83k/1KyS6cHzeT/UtO8JOysAEUAAAAAAAAAAAAAAAAAAAAASXL5KH0iH20KyS5fJQ+kQ+2hWanaE6gAMqAAAAAAAAAAAAAAAAAAASP4Wi9Hk9phWSP4Wi9Hk9phYSVYAIoAAAAAAAAAAAAAAAAAAAAAwOh/wA9L19UrZ+MrjPDA6H/AD0vX1Stn4yuM8M07O7P+XR9Sj8MAANOEAAAAAAAAAAAAAAAAAAAAAAAAAAAAAAAAAAAAAAAAAAAA8yDE2G6m7yWCmxBbZbpCirJRMq43VDETLPONF1k7KdlO6apoqrvNMXtuzNVNNrzu9MHmT4mw3TXeOwVOILbFdJkRY6J9XG2oei55ZRqusvYXsJ3C6qq6Whppa2uqYqengYskssr0YyNqJmrnOXeRETuqWcOum14nXbz9xFdM3tOztBDar7ZL7RrcLHeKG40rXKxZ6SoZNGjkTNU1mqqZpmm99J12bEmHcRNmdh+/wBtuaU6o2ZaOqjmSNVzyR2oq5Z5L2fmLODiU3vTOm+m3f2JGJRNrTvt53pA8y2Ymw3e6moorNiC219RSLlUQ0tXHK+Fc8vhtaqq3fRU3/mPTM10VYc8tcWnzrTVTXF6Zuw3RdwTevrLefxspmRhui7gm9fWW8/jZTMjq4j+94nfL45T5CjugABxugAAAAAAAANHaTZ5tLmke36GrXM/cW1OZcsSzRqqIqJkrKfNO6uafvci9limwdK+kCm0bYLrMQva2SsXKnoIF3+vVL89RuXdRMlcv0NXunl6ENH9VgjCjqy/OdLiO/yrcbvNJvvWV+apGq/6dZc/9SvXun6DhkeDcvVxSvytacP63Wr+iJ0/mmOxirxp5WwIIIaWCOmpomRQwsSOONiZNY1EyRETuIiHYAeBMzM3lsABAAAE1y4OqvMP9lTui+SZ5KHTcuDqrzD/AGVO6L5Jnkoa+anVzABlQAAAAAAAAAAAAAOueGKphkp52I+OVqse1ewrVTJUOwCJtrA0j1Js0tFgW9YNqnr1/DGIKy3q1eyjc0dn9Hw1k+w3caO0Vf8ALnVC6UcJLvR3JKW+Qp3F1kzkVP8A3Toi+SbxPd/SSObiNWPG2JFNft0xVP2zLzOEaZSnDn5kzT7MzH3QEl07Rf5TPaQrJLp2i/yme0h4dO8PSnZWACKAAAAAAAAAAAAAAAAAAAAAJLh8Wn9Ij9ZWSXD4tP6RH6yss7IAAigAAAAAAAAAAAAAAAAAAEi8Kt9HX2kKyReFW+jr7SFhJVgAigAAAAAAAAAAAAAAAAAAAACSHhOq81F63lZJDwnVeai9bys1VukAAMqAAAAAAAAAAAAAAAAAAASUnbld51n8tpWSUnbld51n8tpqNpSVYAMqAAAAAAAAAAAAAAAAAAAAAJLTwZS+ab6isktPBlL5pvqKy1bykbAAIoAAAAAAAAAAAAAAAAAAOit7Tn80/wBSnKm7Wi8hvqONb2nP5p/qU5U3a0XkN9ReidXaACKAAAAAAAAAAAAAAAAAAASXTg+byf6lZJdOD5vJ/qWneEnZWACKAAAAAAAAAAAAAAAAAAAAAJLl8lD6RD7aFZJcvkofSIfbQrNTtCdQAGVAAAAAAAAAAAAAAAAAAAJH8LRejye0wrJH8LRejye0wsJKsAEUAAAAAAAAAAAAAAAAAAAAAYHQ/wCel6+qVs/GVxnhgdD/AJ6Xr6pWz8ZXGeGadndn/Lo+pR+GAAGnCAAAAAAAAAAAAAAAAAAAAAAAAAAAAAAAAAAAAAAAAAAAayxrDUUeIcLSXWz0dvslFfmrST216TTSVEqOaxJI3Mj6yxznuVysWVVXsomauNmmOUmj3CVFcILlDbpnSUkjpaWKatnlp6Z6/pRQPesUSpmuSsamWa5ZHdkcxh5aua8S+02tHbEx2xbfe077ObM4VeNTFNP51iez+8NVVDIqrQnjS61rWrdFvVZO+VWp1xtVHVI2HfyzRURsaJ8ybyGa6UXzzUmDaK4Ii01biGhir2K34Em85yNci9xZGt3l+YyCfR5g+pu773NaXLUS1DKuWNKmZtPLO1MmyvgR3WnvTJPhOYq5oi55odMOj60T09+pr+2O5sv9etbNrMWNWIjWtiY1zXZorEYmT0VFz30yPTq4llq8SnF1i1U1Wt9KKYtTr8214mbX0i0buKMnjU0zRprERv2TM3nTre079dWsNKsk9BfMcx216xUtZaLStzWNuWavqljVVVE7Kw5ovdVMizTO6osd5Soww1tNOuEbnFP1hmSpTM631vLJN7VVVy+bfyNoUOCsM2+gr7ZHbOvw3TPblrJpKqSp+Dq5SSSuc96I3eRFVck7GRwsuBcL2Dr60Fuke6pgbSSPrKqarcsDc8oUdM56pHvr8BFRv0G8PjGXwponlmeTS1o8a9NNOuuluW8b9Nma+H4tcVReI5u/TWZ006312YZXUdFbsRaLFsUMUS9bnpm9bZlrUeyazk3k7GaMX5s1zNpGPWDAWFcM1Ta2z26Rk0cK08KzVc06U8SrmscSSvckTM8vgsRqbyfMhkJ5OezNGYmiMO8xTExedJm9VVXbPb2u/LYNWFFU1W1npttEebsYLozrY4bXemOgqFX8pLwvwIXOTt2Xuohl+6UXi9X92f0GMaLuCb19Zbz+NlMyHEJj9axO+TKX+Ao7oSbpReL1f3Z/QN0ovF6v7s/oKwcd47HRqk3Si8Xq/uz+gbpReL1f3Z/QVgXjsNUm6UXi9X92f0DdKLxer+7P6CsC8dhqk3Si8Xq/uz+gbpReL1f3Z/QVmrNPONLlarNR4DwmqvxNi6TYaRrFydDCu9JKqp8VMlyRe5mrv0VOvIZOriGYpy+HpM9ekRvMz5oi8ykzaLsXtlYzTVpfXEskU8+EMDyLDb0bE57Ku4byuk3kyyaqIqfQ2PvlN4bpReL1f3Z/QeTgDBdt0f4St+FbWiLHRx/nJcslmlXffIv0q7P9iZJ3DITp4tncLNY0YeBFsLDjlojzR1nz1TeqfPNuiUxMRqk3Si8Xq/uz+gbpReL1f3Z/QVg8u8djWqTdKLxer+7P6BulF4vV/dn9BWBeOw1SbpReL1f3Z/QN0ovF6v7s/oKwLx2GrzK+4RPoaliQVSK6J6ZrA9ETeXsrlvHdHcYkjamz1fYT/wAu/oOy5cHVXmH+yp3RfJM8lC3iya3T7pReL1f3Z/QN0ovF6v7s/oKwS8di6pN0ovF6v7s/oG6UXi9X92f0FYF47DVJulF4vV/dn9A3Si8Xq/uz+grAvHYapN0ovF6v7s/oG6UXi9X92f0FYF47DVJulF4vV/dn9A3Si8Xq/uz+grAvHYapN0ovF6v7s/oG6UXi9X92f0FYF47DVJulF4vV/dn9A3Si8Xq/uz+grAvHYatDYorI8O9VRhK+Nhnip8R2OptcqrC5FfJFryJvZZrv9aTe+g3dulF4vV/dn9Bpnqnf+CTaPcfpvJYMTwNld80MuSvz+heson7zeJ7vFbY2SyeY/kmie+iqf/Gql5uSvh5jHwv5oq9qI/vEpN0ovF6v7s/oJrjXxyUj2pBUpmrd90D0T4yfQeoSXTtF/lM9pDw6Zi8PSm9jdKLxer+7P6BulF4vV/dn9BWCXjsNUm6UXi9X92f0DdKLxer+7P6CsC8dhqk3Si8Xq/uz+gbpReL1f3Z/QVgXjsNUm6UXi9X92f0DdKLxer+7P6CsC8dhqk3Si8Xq/uz+gbpReL1f3Z/QVgXjsNUm6UXi9X92f0DdKLxer+7P6CsC8dhqk3Si8Xq/uz+gbpReL1f3Z/QVgXjsNUm6UXi9X92f0DdKLxer+7P6CsC8dhqk3Si8Xq/uz+gbpReL1f3Z/QVgXjsNXl11fG9IcoKlMp2LvwPTu/sKd0ovF6v7s/oFw+LT+kR+srLeLJqk3Si8Xq/uz+gbpReL1f3Z/QVgl47F1SbpReL1f3Z/QN0ovF6v7s/oKwLx2GqTdKLxer+7P6BulF4vV/dn9BWBeOw1SbpReL1f3Z/QN0ovF6v7s/oKwLx2GqTdKLxer+7P6BulF4vV/dn9BWBeOw1SbpReL1f3Z/QN0ovF6v7s/oKwLx2GqTdKLxer+7P6BulF4vV/dn9BWBeOw1SbpReL1f3Z/QN0ovF6v7s/oKwLx2GqTdKLxer+7P6CZa+PdFJOsVOXWFTLrD8/jJ3Mj1CReFW+jr7SFiYSbm6UXi9X92f0DdKLxer+7P6CsEvHYuqTdKLxer+7P6BulF4vV/dn9BWBeOw1SbpReL1f3Z/QN0ovF6v7s/oKwLx2GqTdKLxer+7P6BulF4vV/dn9BWBeOw1SbpReL1f3Z/QN0ovF6v7s/oKwLx2GqTdKLxer+7P6BulF4vV/dn9BWBeOw1SbpReL1f3Z/QN0ovF6v7s/oKwLx2GqTdKLxer+7P6BulF4vV/dn9BWBeOw1SbpReL1f3Z/QN0ovF6v7s/oKwLx2Gryoq+NLhUP6xU5OjiTJIH5pkruymW92SrdKLxer+7P6BDwnVeai9bystUxci6TdKLxer+7P6BulF4vV/dn9BWCXjsNUm6UXi9X92f0DdKLxer+7P6CsC8dhqk3Si8Xq/uz+gbpReL1f3Z/QVgXjsNUm6UXi9X92f0DdKLxer+7P6CsC8dhqk3Si8Xq/uz+gbpReL1f3Z/QVgXjsNUm6UXi9X92f0DdKLxer+7P6CsC8dhqk3Si8Xq/uz+gbpReL1f3Z/QVgXjsNUm6UXi9X92f0DdKLxer+7P6CsC8dhqk3Si8Xq/uz+glpq+NtVWOWCpXWkaqZQPVU+A1N/e3j1SSk7crvOs/ltLExaTU3Si8Xq/uz+gbpReL1f3Z/QVgl47DVJulF4vV/dn9A3Si8Xq/uz+grAvHYapN0ovF6v7s/oG6UXi9X92f0FYF47DVJulF4vV/dn9A3Si8Xq/uz+grAvHYapN0ovF6v7s/oG6UXi9X92f0FYF47DVJulF4vV/dn9A3Si8Xq/uz+grAvHYapN0ovF6v7s/oG6UXi9X92f0FYF47DVJulF4vV/dn9A3Si8Xq/uz+grAvHYapN0ovF6v7s/oG6UXi9X92f0FYF47DV5Vsr447fTsWCpVWxtTNsD1TsdxUQq3Si8Xq/uz+gWngyl8031FZapi86JF7JN0ovF6v7s/oG6UXi9X92f0FYJeOxdUm6UXi9X92f0DdKLxer+7P6CsC8dhqk3Si8Xq/uz+gbpReL1f3Z/QVgXjsNUm6UXi9X92f0DdKLxer+7P6CsC8dhqk3Si8Xq/uz+gbpReL1f3Z/QVgXjsNUm6UXi9X92f0DdKLxer+7P6CsC8dhqk3Si8Xq/uz+gbpReL1f3Z/QVgXjsNUm6UXi9X92f0DdKLxer+7P6CsC8dhq86ruETqWZqU9UmcbkzWneidj9hyp7jE2CNuz1S5MRN6nf8AN+wore05/NP9SnKm7Wi8hvqLeLJrd07pReL1f3Z/QN0ovF6v7s/oKwS8di6pN0ovF6v7s/oG6UXi9X92f0FYF47DVJulF4vV/dn9A3Si8Xq/uz+grAvHYapN0ovF6v7s/oG6UXi9X92f0FYF47DVJulF4vV/dn9A3Si8Xq/uz+grAvHYapN0ovF6v7s/oG6UXi9X92f0FYF47DVJulF4vV/dn9A3Si8Xq/uz+grAvHYapN0ovF6v7s/oG6UXi9X92f0FYF47DVJulF4vV/dn9BNca+OSilYkFSiqnZdA9E7Pz5HqEl04Pm8n+paZi8E3sbpReL1f3Z/QN0ovF6v7s/oKwS8dhqk3Si8Xq/uz+gbpReL1f3Z/QVgXjsNUm6UXi9X92f0DdKLxer+7P6CsC8dhqk3Si8Xq/uz+gbpReL1f3Z/QVgXjsNUm6UXi9X92f0DdKLxer+7P6CsC8dhqk3Si8Xq/uz+gbpReL1f3Z/QVgXjsNUm6UXi9X92f0DdKLxer+7P6CsC8dhqk3Si8Xq/uz+gbpReL1f3Z/QVgXjsNUm6UXi9X92f0DdKLxer+7P6CsC8dhq8qvr43xxIkFSmU8S78D07D0+gq3Si8Xq/uz+gXL5KH0iH20KyzMWhNbpN0ovF6v7s/oG6UXi9X92f0FYJeOxdUm6UXi9X92f0DdKLxer+7P6CsC8dhqk3Si8Xq/uz+gbpReL1f3Z/QVgXjsNUm6UXi9X92f0DdKLxer+7P6CsC8dhqk3Si8Xq/uz+gbpReL1f3Z/QVgXjsNUm6UXi9X92f0DdKLxer+7P6CsC8dhqk3Si8Xq/uz+gbpReL1f3Z/QVgXjsNUm6UXi9X92f0DdKLxer+7P6CsC8dhqk3Si8Xq/uz+gldXx7pRydYqckgemXWH5/Gb3MvoPVJH8LRejye0wsTHYTc3Si8Xq/uz+gbpReL1f3Z/QVgl47DVJulF4vV/dn9A3Si8Xq/uz+grAvHYapN0ovF6v7s/oG6UXi9X92f0FYF47DVJulF4vV/dn9A3Si8Xq/uz+grAvHYapN0ovF6v7s/oG6UXi9X92f0FYF47DVJulF4vV/dn9A3Si8Xq/uz+grAvHYapN0ovF6v7s/oG6UXi9X92f0FYF47DVJulF4vV/dn9A3Si8Xq/uz+grAvHYapN0ovF6v7s/oG6UXi9X92f0FYF47DVr+1ztqNOV6e1kjUTClsTJ7Favblb3FNgGB0P+el6+qVs/GVxnh86Xfn/Lo+pR+GAAGnCAAAAAAAAAAAAAAAAAAAAAAAAAAAAAAAAAAAAAAAAAAAAAAAAAAAAAMN0XcE3r6y3n8bKZkYbou4JvX1lvP42UzI7OI/veJ3y58p8hR3QAA43QAAAAAJbpc6Gy22qu9zqGwUlFC+eeV3YYxqZqv2Iaf0LWyvx9ii6adcSUzo1r1dQ4fp5OzTUTVVFenzK7fTNO71xew446Y6+t0j4wtmgvD9Q9kMysuGI6iNfkKVqo5sa/SvwV3+6sfcVTclvt9HaqCmtdup2QUtJEyCCJiZNYxqZNan7ERD9BP/AKTw+3+rjx7OH765j2Y/mY8qe5QAD8+2AAAAAAAAmuXB1V5h/sqd0XyTPJQ6blwdVeYf7KndF8kzyUNfNTq5gAyoAAAAAAAAAAAAAAADVvVOWPd3QliSJjM5aOKKuYuXxetSNc5eQj0/eZngC+flNgbD+IVfrOuNspql65/pujarkX6UdmhZiezsxDhq7WCRE1LnQz0bs+xlJG5v9TWnUp3h900K2mlnVev2mept8qL2UVsrnNRf2Me1P3HvR8fwOY64WLHqxKffRDzJ+L4lH89H20z7qm3iS6dov8pntIVkl07Rf5TPaQ8KneHpTsrABFAAAAAAAAAAAAAAAAAAAAAElw+LT+kR+srJLh8Wn9Ij9ZWWdkAARQAAAAAAAAAAAAAAAAAACReFW+jr7SFZIvCrfR19pCwkqwARQAAAAAAAAAAAAAAAAAAAABJDwnVeai9byskh4TqvNRet5Waq3SAAGVAAAAAAAAAAAAAAAAAAAJKTtyu86z+W0rJKTtyu86z+W01G0pKsAGVAAAAAAAAAAAAAAAAAAAAAElp4MpfNN9RWSWngyl8031FZat5SNgAEUAAAAAAAAAAAAAAAAAAHRW9pz+af6lOVN2tF5DfUca3tOfzT/Upypu1ovIb6i9E6u0AEUAAAAAAAAAAAAAAAAAAAkunB83k/1KyS6cHzeT/UtO8JOysAEUAAAAAAAAAAAAAAAAAAAAASXL5KH0iH20KyS5fJQ+kQ+2hWanaE6gAMqAAAAAAAAAAAAAAAAAAASP4Wi9Hk9phWSP4Wi9Hk9phYSVYAIoAAAAAAAAAAAAAAAAAAAAAwOh/z0vX1Stn4yuM8MDof89L19UrZ+MrjPDNOzuz/AJdH1KPwwAA04QAAAAAAAAAAAAAAAAAAAAAAAAAAAAAAAAAAAAAAAAAAAAAAAAAAAABhui7gm9fWW8/jZTMjDdF3BN6+st5/GymZHZxH97xO+XPlPkKO6AAHG6AAADGtI2OLdo7wfcMVXHVds0erBCq5LPO7eZGn7V7PzIir3DJTRdZ/+/DTG23N/O4PwDL1yfux1txz3m/M5Gqip3d5ru49D1eEZPDzOLOLmPksOOavu6Ux56ptTHffozVNo0ZLoIwPcbBYKnF+KdaTE2K5d0Lg+RMnRMdmscWX6OSLmqdxVy/RQ2eAcuezmJxDMVZjE3q6dIjaIjzRFojzQsRaLAAORQAAAAAAAE1y4OqvMP8AZU7ovkmeSh03Lg6q8w/2VO6L5Jnkoa+anVzABlQAAAAAAAAAAAAAAAA0d1O//AsZ6UsBr8BlvxCtwp2L4Ko1ssv2Njj+1DeJo6h/5a6rm4wO+DFi3DMdQ1O46aFUYn70ZA/7T3uEfHZXN5btw+aO+iqmfw8zzM/8XjYGN2VW9FUTH32bxJLp2i/yme0hWSXTtF/lM9pDwqd4elOysAEUAAAAAAAAAAAAAAAAAAAAASXD4tP6RH6yskuHxaf0iP1lZZ2QABFAAAAAAAAAAAAAAAAAAAJF4Vb6OvtIVki8Kt9HX2kLCSrABFAAAAAAAAAAAAAAAAAAAAAEkPCdV5qL1vKySHhOq81F63lZqrdIAAZUAAAAAAAAAAAAAAAAAAAkpO3K7zrP5bSskpO3K7zrP5bTUbSkqwAZUAAAAAAAAAAAAAAAAAAAAASWngyl8031FZJaeDKXzTfUVlq3lI2AARQAAAAAAAAAAAAAAAAAAdFb2nP5p/qU5U3a0XkN9Rxre05/NP8AUpypu1ovIb6i9E6u0AEUAAAAAAAAAAAAAAAAAAAkunB83k/1KyS6cHzeT/UtO8JOysAEUAAAAAAAAAAAAAAAAAAAAASXL5KH0iH20KyS5fJQ+kQ+2hWanaE6gAMqAAAAAAAAAAAAAAAAAAASP4Wi9Hk9phWSP4Wi9Hk9phYSVYAIoAAAAAAAAAAAAAAAAAAAAAwOh/z0vX1Stn4yuM8MDof89L19UrZ+MrjPDNOzuz/l0fUo/DAADThAAAAAAAAAAAAAAAAAAAAAAAAAAAAAAAAAAAAAAAAAAAAAAAAAAAAAGG6LuCb19Zbz+NlMyMN0XcE3r6y3n8bKZkdnEf3vE75c+U+Qo7oAAcboADqqqqmoaWatrJ2QwU8bpZZHrk1jGpmrlXuIiIqliJmbQNeacsfVuD8MRWfDiOlxLiSXc61RR/HR7skdKnko5Ml75ze5me5ouwDRaNsGUOGaVWyTsb16snRPl6lyJrv/AGdhE/0taa80U0tTpUx/cdNt4helspFfbcMwSJlqxNVUfPl865uTu77np+ihu897ikxw7Ap4VR5UeNifXtpT3URp9aamKdZ5gAHgNgAAAAAAAAAAmuXB1V5h/sqd0XyTPJQ6blwdVeYf7KndF8kzyUNfNTq5gAyoAAAAAAAAAAAAAAAAaO03f8vaYdE+NWfAa65TWaof3NWdGsZn9GT5VN4ml+q1oJ5NE279ImVRh260dyjcnZaqP63/AN1F/ce7+jdUeE8PCq2xL0T/AF0zR/d5vF4n9Trrjem1XszFX9m6CS6dov8AKZ7SHK2V8F1ttJdKVc4ayCOojX/S9qOT/opxunaL/KZ7SHi8s018s7w9G8TF4VgAwoAAAAAAAAAAAAAAAAAAAAAkuHxaf0iP1lZJcPi0/pEfrKyzsgACKAAAAAAAAAAAAAAAAAAASLwq30dfaQrJF4Vb6OvtIWElWACKAAAAAAAAAAAAAAAAAAAAAJIeE6rzUXreVkkPCdV5qL1vKzVW6QAAyoAAAAAAAAAAAAAAAAAABJSduV3nWfy2lZJSduV3nWfy2mo2lJVgAyoAAAAAAAAAAAAAAAAAAAAAktPBlL5pvqKyS08GUvmm+orLVvKRsAAigAAAAAAAAAAAAAAAAAA6K3tOfzT/AFKcqbtaLyG+o41vac/mn+pTlTdrReQ31F6J1doAIoAAAAAAAAAAAAAAAAAABJdOD5vJ/qVkl04Pm8n+pad4SdlYAIoAAAAAAAAAAAAAAAAAAAAAkuXyUPpEPtoVkly+Sh9Ih9tCs1O0J1AAZUAAAAAAAAAAAAAAAAAAAkfwtF6PJ7TCskfwtF6PJ7TCwkqwARQAAAAAAAAAAAAAAAAAAAABgdD/AJ6Xr6pWz8ZXGeGB0P8AnpevqlbPxlcZ4Zp2d2f8uj6lH4YAAacIAAAAAAAAAAAAAAAAAAAAAAAAAAAAAAAAAAAAAAAAAAAAAAAAAAAAAw3RdwTevrLefxspmRhui7gm9fWW8/jZTMjs4j+94nfLnynyFHdAADjdAaZ05Xq44su9q0G4WqFZW35Unu87N/ZKBq5uz+l2SrlnvoiJ+mhsvGmLLZgfC9wxTd35U9BCsmqi5LI/sMY36XOVET9pgOgXCdzSjuGlLF0eeIsYP2l2sm/T0nZiibnvoiojVy+ZGIu+097hFFOSw6uK4seRpRHbiTt6KI8afPyx1Yq18Vsux2W3Ycs9HYbRTpBR0ELYIWJ3GtTLf+dV7Kr3VVVLgDw666sSqa6pvM7tgAMgAAAAAAAAAAJrlwdVeYf7KndF8kzyUOm5cHVXmH+yp3RfJM8lDXzU6uYAMqAAAAAAAAAAAAAAAAGI6XbH+Uei/FNmazXkntVQsTfnlaxXs/8Aqa0y44vY2RjmPajmuRUVFTNFT5j7ZbGqy2NRjU70zE+qbvni4cY2HVhztMTHra+6nu+flDoYwnXK/WdFQNonfPnA5Yd/mzOLp2i/yme0hprqUnuteGMUYGmcvXcMYkq6NGr3I80y/wDqbIblunaL/KZ7SHp8dwacvxXHoo8nmmY7qtY+yYcfDMScXJYdVW/LET3xpP2wrAB4z0AAAAAAAAAAAAAAAAAAAAABJcPi0/pEfrKyS4fFp/SI/WVlnZAAEUAAAAAAAAAAAAAAAAAAAkXhVvo6+0hWSLwq30dfaQsJKsAEUAAAAAAAAAAAAAAAAAAAAASQ8J1XmovW8rJIeE6rzUXreVmqt0gABlQAAAAAAAAAAAAAAAAAACSk7crvOs/ltKySk7crvOs/ltNRtKSrABlQAAAAAAAAAAAAAAAAAAAABJaeDKXzTfUVklp4MpfNN9RWWreUjYABFAAAAAAAAAAAAAAAAAAB0Vvac/mn+pTlTdrReQ31HGt7Tn80/wBSnKm7Wi8hvqL0Tq7QARQAAAAAAAAAAAAAAAAAACS6cHzeT/UrJLpwfN5P9S07wk7KwARQAAAAAAAAAAAAAAAAAAAABJcvkofSIfbQrJLl8lD6RD7aFZqdoTqAAyoAAAAAAAAAAAAAAAAAABI/haL0eT2mFZI/haL0eT2mFhJVgAigAAAAAAAAAAAAAAAAAAAADA6H/PS9fVK2fjK4zwwOh/z0vX1Stn4yuM8M07O7P+XR9Sj8MAANOEAAAAAAAAAAAAAAAAAAAAAAAAAAAAAAAAAAAAAAAAAAAAAAAAAAAAAYbou4JvX1lvP42UzIw3RdwTevrLefxspmR2cR/e8Tvlz5T5CjugAMC0z6Qn6PsHvntjFmvl0kSgtNO1NZz6h+8jkb3Ubnn9K6qd0xlMri57Hoy+DF6qptH57I3nzPvM2i8sIxartNmlqnwBTqsmFcGyNrL25F+BU1e+jIF+fLfav/AM35kN5oiNRGtRERN5EQwnQ/o9Zo5wZT2qod1261blrLpUK7WdLUv33fC7qN3movdyz7KqZud/GM1hYldOVy0/FYUctPnn51f9U691o6JTHWQAHjtAAAAAAAAAAAAACa5cHVXmH+yp3RfJM8lDpuXB1V5h/sqd0XyTPJQ181OrmADKgAAAAAAAAAAAAAAAAAA0bo3/5c6pXSThhPgxXqkpL3CnzqiNR6p/753fYbnunaL/KZ7SGmcc/8t9VFgK/r8CDENqq7PKqfpOj1nt/autJEn2G5rp2i/wApntIe/wAc+Nqy2Z+nh0eum+HP4Hl8N8SMXB+jXV6qvGj8SsAHgPUAAAAAAAAAAAAAAAAAAAAAElw+LT+kR+srJLh8Wn9Ij9ZWWdkAARQAAAAAAAAAAAAAAAAAACReFW+jr7SFZIvCrfR19pCwkqwARQAAAAAAAAAAAAAAAAAAAABJDwnVeai9byskh4TqvNRet5Waq3SAAGVAAAAAAAAAAAAAAAAAAAJKTtyu86z+W0rJKTtyu86z+W01G0pKsAGVAAAAAAAAAAAAAAAAAAAAAElp4MpfNN9RWSWngyl8031FZat5SNgAEUAAAAAAAAAAAAAAAAAAHRW9pz+af6lOVN2tF5DfUca3tOfzT/Upypu1ovIb6i9E6u0AEUAAAAAAAAAAAAAAAAAAAkunB83k/wBSskunB83k/wBS07wk7KwARQAAAAAAAAAAAAAAAAAAAABJcvkofSIfbQrJLl8lD6RD7aFZqdoTqAAyoAAAAAAAAAAAAAAAAAABI/haL0eT2mFZI/haL0eT2mFhJVgAigAAAAAAAAAAAAAAAAAAAADA6H/PS9fVK2fjK4zwwOh/z0vX1Stn4yuM8M07O7P+XR9Sj8MAANOEAAAAAAAAAAAAAAAAAAAAAAAAAAAAAAAAAAAAAAAAAAAAAAAAAAAAAYbou4JvX1lvP42UzIw3RdwTevrLefxspmR2cR/e8Tvlz5T5CjuhxkeyJjpZXtYxiK5znLkiInZVVNHYDY/TNpTrNKVaxzsN4Ze634ejenwZpv06jJftRcu6zusPU09Ymudclt0PYRl/45i13W53t/8AK0O/1yR2XYRyI5PJa/u5GycKYZteDsO0GGbNF1ukt8KRMz7Ll7Lnu/1OcquX6VU9TB/9K4fOPPyuNExT/LRtVV/VPix5oq7YfWfGm3Y9YAH59sAAAAAAAAAAAAAAABNcuDqrzD/ZU7ovkmeSh03Lg6q8w/2VO6L5Jnkoa+anVzABlQAAAAAAAAAAAAAAAAAAaO6qZNxrdgrHzN52GsTUs0jvmhdvvz+hVjYn7zc1036F6p87PaQ1/wBUhY939CmKaZrNZ9NSJXNXut6w9srl5LHJ+9T2sC3z8pdFmHb6r9Z9ZbKOSVf/AImqxHpykch7+P8AH8Hy+J1w666PRPLVH28zy8L4vP4tP0qaavVemf7MxAB4D1AAAAAAAAAAAAAAAAAAAAABJcPi0/pEfrKyS4fFp/SI/WVlnZAAEUAAAAAAAAAAAAAAAAAAAkXhVvo6+0hWSLwq30dfaQsJKsAEUAAAAAAAAAAAAAAAAAAAAASQ8J1XmovW8rJIeE6rzUXreVmqt0gABlQAAAAAAAAAAAAAAAAAACSk7crvOs/ltKySk7crvOs/ltNRtKSrABlQAAAAAAAAAAAAAAAAAAAABJaeDKXzTfUVklp4MpfNN9RWWreUjYABFAAAAAAAAAAAAAAAAAAB0Vvac/mn+pTlTdrReQ31HGt7Tn80/wBSnKm7Wi8hvqL0Tq7QARQAAAAAAAAAAAAAAAAAACS6cHzeT/UrJLpwfN5P9S07wk7KwARQAAAAAAAAAAAAAAAAAAAABJcvkofSIfbQrJLl8lD6RD7aFZqdoTqAAyoAAAAAAAAAAAAAAAAAABI/haL0eT2mFZI/haL0eT2mFhJVgAigAAAAAAAAAAAAAAAAAAAADA6H/PS9fVK2fjK4zwwOh/z0vX1Stn4yuM8M07O7P+XR9Sj8MAANOEAAAAAAAAAAAAAAAAAAAAAAAAAAAAAAAAAAAAAAAAAAAAAAAAAAAAAYbou4JvX1lvP42UyDEmILZhSw12I7zOkVHb4XTyu7qonYanzuVckRO6qohj+i7gm9fWW8/jZTANJM0ul/SVQaH7bK/cOyubcsSzRqqI5Uy1KfNO7vp+92fZjU9/DyNOe4liRizbDpmaq57KY39M7R55hy5abZejuhfoIw/dL7VXTTVi2BW3XFC5UETt/ZaBFTUa3ykRv7Wtav6Sm4jhDDDTQx09PEyOKJqMYxiZNa1EyRETuIiHM87iOeq4hmKseYtG0R0ppjSmI7o97piLRYABwqAAAAAAAAAAAAAAAAmuXB1V5h/sqd0XyTPJQ6blwdVeYf7KndF8kzyUNfNTq5gAyoAAAAAAAAAAAAAAAAAAIb7a4r5ZLhZajLrVwpZaV+feyMVq/9FNP9TDdJa3QdTWupzSosdfUW2ZF7LXJMkiIv7ElRP3G7jQehj/gGPdLWBnfAZBfIrrTx/Myocrly+hG9aT96Hv8AD/juF5rB+jOHXHomaJ/HDy818XncHE7Yqp9cRVH4Zb8AB4D1AAAAAAAAAAAAAAAAAAAAABJcPi0/pEfrKyS4fFp/SI/WVlnZAAEUAAAAAAAAAAAAAAAAAAAkXhVvo6+0hWSLwq30dfaQsJKsAEUAAAAAAAAAAAAAAAAAAAAASQ8J1XmovW8rJIeE6rzUXreVmqt0gABlQAAAAAAAAAAAAAAAAAACSk7crvOs/ltKySk7crvOs/ltNRtKSrABlQAAAAAAAAAAAAAAAAAAAABJaeDKXzTfUVklp4MpfNN9RWWreUjYABFAAAAAAAAAAAAAAAAAAB0Vvac/mn+pTlTdrReQ31HGt7Tn80/1KcqbtaLyG+ovROrtABFAAAAAAAAAAAAAAAAAAAJLpwfN5P8AUrJLpwfN5P8AUtO8JOysAEUAAAAAAAAAAAAAAAAAAAAASXL5KH0iH20KyS5fJQ+kQ+2hWanaE6gAMqAAAAAAAAAAAAAAAAAAASP4Wi9Hk9phWSP4Wi9Hk9phYSVYAIoAAAAAAAAAAAAAAAAAAAAAwOh/z0vX1Stn4yuM8MDof89L19UrZ+MrjPDNOzuz/l0fUo/DAADThAAAAAAAAAAAAAAAAAAAAAAAAAAAAAAAAAAAAAAAAAAAAAAAAADora2lt1HPcK6dsNPTRullkcu8xjUzVV/YiFiJqm0JMxEXl3gxSx6RLferlRWyayXe2OusD6m2y10MbWVsbclcrNR7lauqqO1ZEY7Jc8uzllZ9MbAxMvVy4kWn8/3074sxh4tGLF6Ju03UaQafRto1xLf1a2WukxNeKa3U676zVL62bUTLuom+5foavdyMh0JaPqjAuElnvSrLiG+SLcbvO/fesz81Rir/AKc1z/1K5U7JrDRhYajSdpQuWIq57Z8K4RvdyntiNXOOqrJ6p8qSJ8+q1WO/dH86n0kfpeOV08PoqyOHPj1zz4k/bRR6I8afPMfRfLK0zGFTzdIAAflXSAAAAAAAAAAAAAAAAAACa5cHVXmH+yp3RfJM8lDpuXB1V5h/sqd0XyTPJQ181OrmADKgAAAAAAAAAAAAAAAAAAGg7p/yz1Vsncixfhpn7HTQyJ/1RlP9jjfhojqho9xdIWizGzfgNgvL7XUSf6KjVRM/2Ikq/vU9/wDR3x8ziZb+Jh10+nlmqP8AdTDzOK+Lg0430KqZ9F7T9ky3uAcXyRxpnJI1v7VyPA3em5AlfdLZF8pcaVnlTNT+pO/EmHY/lL9bmZd9VRp/U+kYVdW1M+pma6Y3l6QPGfjTB0XymLLMzyq+JP8A7id+kTR/F8pjnD7PKucCf/cfSMrj1bUT6pYnHwo3qj1shBi0mlTRhF8rpHwuzyrxTp/950SaYtEsfxtJuFl8m7wO9Tj6Rw/N1bYVXsz7mZzWBG9ceuGYAwd+nDQ/H8bSVh5fJr43epTofp90Mx/G0jWVfJnz9SH0jhOfq2wK/Zq9zE57KxviU+uPez8GuH9UXoTj+NpDtq+Ski+ppO/qmNBkfxtIFKvk01Q71Rn0jgnE6tstiexV7mZ4jk43xqfaj3tng1S/qptA0fxsesXybdVu9URO/qsNBDPi4ylf5Nsqv6xofSP0e4vVtlcT2KvcxPFcjH+tR7Ue9t4GmX9VzoOZ8XEVa/ybdP8A1ah0P6sLQqz4tyuj/Jt7/wCuR9I/RrjM/wDK4nsz7mZ4xw+P9an1w3aDR/8AtgaJXfI0+IZvIt2frccX9V9o2bvtw9i5/k2xn9ZDX7McY/8Ab1epnwzkP4tPrbnuHxaf0iP1lZoCs6r/AEfSrC1mEcafBla9VW3QomSL54tZ1X+jRya0thxbCnzvtjd77JFNT+i/GIiP+HqSONZCZ+VhvIGkW9WFoaz1Zqm8wL80lvdn/wBFUqi6rjQbJ8fElXF5dtn/AKNU+c/o1xmn/la/Zn3NxxjIT/rU+uG5Aami6qnQNLkn5dair3HW2rT/AK9ayLIuqV0HTfE0g0aeXBO31sQ+NXAeK0+VlsT2Kvc3HE8lVtjUe1HvbNBr6LqgNDE3xNI1nTypVb60Qsi016IZviaS8Np5dxib61Q+FXCs/T5WBXH9NXufSM9latsSn1x72agxaLStovn+R0kYWk8m8U6//eVxY9wLP8hjSxSZ97cYV9Tj41ZLM0+Vh1R6JfSMxg1bVx64e8DzYsS4dn+Qv9tkz7yqjX1KWRVlJP8AIVUMmfePRfUfGrDrp8qJh9Irpq2l3AAw0AAAAABIvCrfR19pCskXhVvo6+0hYSVYAIoAAAAAA6Zqykp/l6qGPy3o31kM2KMM0/bGIrZFl39XG31qbpwq6/JiZZmumneXqAx6bSJo/p+2MdYeiy7+5wN9biGbS/ong+U0mYWzTuJd6dy/Yjj705HNV+ThVT/TPufKczgU71x64ZeDA5tPGhyD4+kixL5FUj/ZzIZuqP0IwZ6+kKgXLvI5X+yxTop4PxGvycvXP9FXufOc/lKd8Wn2o97ZQNUTdVPoHh3lx21y/My3Vbv+qRZEM3VcaDoviYkrJfIts6e01D70/o7xevbK4nsVe58p4rkI3xqPaj3tyg0gvVg6H3LlTOvlSvzRW5V9bkPz/a3wHJ2pg3G9V83WbUxc/tlQ+n7McY65eqO+Lfez4YyHTFifTdvAGkP9qSim7Q0Q6Qqj5v8AhSJ6nqcXdUhiZ7daj6nvSDMnzrbpET/oxR+zXFOuFbvqpj76k8MZLpX9lU/2bmh4TqvNRet5WaAj6ovHba6eVOpwxwuuyNFalNNrNy1t9U6z3c/+hYzqjcZL8p1OWP2+TQyr/wBpDdX6M8Tj5ke3R/kkcYyc/On2avc3mDSH+0lfY+2NAOkKP5/+Gv8A6tQf7Tys7Y0LaQo//wCF9KoY/ZrinTD/AN1P+TXhfJ/T+yr3N3g0h/tVWRnbGivSFH8//CGL65EPz/a0wY35bAWPYvLtEaf90fszxbpgz64954YyP8SPt9zeANIf7XWjhvy2HcXxeXa2p/3B/tgaJG/LQ4hi8u3f/wDQ/ZjjHTL1eo8M5D+LT627waRZ1YehV3xrjdWftt7/AOhQzqutB7vjYgrWeVbpv6NJP6M8Zj/lcT2Z9xHGOHz/AK1PrhuYGoGdVloJd8bF8zPKtlV/SM72dVToFfvJjtEX6bZWJ/2j5z+j3F43yuJ7FXubjiuQn/Wo9qPe2wDVzOqd0FSfFx/Tp5VHUp64zvZ1SGhB/wAXSFQJ+2KZPWw+c8D4pTvlsT2Kvc1HEslO2NT7Ue9soGvGdUJoWk+LpFtKeU9yetDvZp40OSfF0kWJPKqkT1mJ4RxCnfAr9mr3NRn8rO2LT7Ue9ngMKZpr0Qv+LpLw2n7bjEnrU72aX9E7/i6TcKfvvFOnrefOeG52nfBq9mfc3Gby87YlPrhlxJSduV3nWfy2nhs0o6M5Pk9ImGHeTd6df/vOdvxng+eernhxXZpI3yNVr210Std8Bqbyo7f30MTk8xRE82HVHolqMfCq2qj1wyQHkfldhP8A/wAntP32L3j9TF2FF3kxPafvsfvHz/V8b6E+qWvhcP6Uet6wPNbibDj/AImILa79lXGv9TsbfLK/4l4onfsqGL/UzODiRvTPqX4SiesLgTNuVuf8Svpnfslav9TtbUU7/iTxu/Y5FMzTVG8NXiXYB2QZUAAAAAAAAAAAAASWngyl8031FZJaeDKXzTfUVlq3lI2AARQA6paqlg+WqYo8u+eiessRM7F7O0Hny4iw/D8tfLfHl31UxPWpHLjnBMHy2MLJHl31whT1uPrTl8aryaJn0S+c4uHTvVHre4DGJdKGjOD5fSJhiPLv7vTp63kkumbRJD8fSZhhcu9usLvU5T7U8PzdXk4VU/0z7mJzWBTvXHrhmQMCl086G4fj6R7Gvk1KO9WZJL1RuhKH4+kO3L5LJXepqn1p4PxGrycvXP8ARV7nznP5SnfFp9qPe2QDVcvVQ6CIfj4+iXyaGqd6olJJeqx0Ex/ExhNL5Fsqv6xofan9H+LVbZXE9ir3PnPFMjG+NR7Ue9t8GlZeq+0JR/EvNxk8m3Sf1RDp/wBsDRK/tanxDUfN1q3Z5/a5D7R+jPGZ/wCWr9mY+9ieMZCP9an1w3gDR/8AtbYFf2tgzHFR83WrSxc/tlQ/f9qe1S9paJ9IU3zf8Jamf2PUfszxbrgzHfaPvlPDGR6Ykfb7m6K3tOfzT/Upypu1ovIb6jSFT1SV3qaeVlHoI0gyI5jk1ltrkRN7s7yKfsPVC426zG2HqdcdPRGoiK6lkbnvebL+zXE7a0RHfXRH/keF8nfyp9mr3N5g0h/j7pKf8j1N2LV8t7mf9o/P8dNLz/kepov6+XcUZ/2Sfs3xDrFH/cw/8zwvle2r2K/8W8AaQ/xo04yfI9TVcW+Xemf2kH+LPVCSfJdTq9vl3uLoQfs5nY3nDj/q4X+a+Fsv0ir2K/8AFu8GkP8AEnqmJPkdAFG3y75B76H5+XfVUv8AiaDrLH9L73AvqlH7P5iN8XCj/rYf+R4UwulFf/br9zeANIflh1WL/i6JcLxeXc2u9Uw/KTquX/F0eYJj8urevqmHgDE64+F/3aP7SnhSjph1+xV7m7waP3Y6sCT/APtXR9F+2Sdf+8p+7R1YEv8A5HR7D++df/uUeAp65jC/7kf2XwnH8Kv2ZbvBpDZurAl/9Q0ew/8AtnX/AO1RuN1X8m+uLNH0X7Ip1VP/AMlR4Dp65rC9qf7UnhKemDX7Me9u8Gj/AMmuq5f8bSJgqPyKNy+uE/fyP6rB/wAbS5hiPyLWxfXCPAuF1zeF66/7UJ4Rr6YFfqp/ybvBpBMB9VQ/4+nKzR+RZIF9cQ/w16peT5bT/SN8ixw+6g8DZeN87hf/ANn/AOtf1/F6Zev/AGf5t3kl04Pm8n+ppl+ibqhpE+F1RLk8mzRp6lIrhod0+pSySTdURUPa1M1altRM9/6HG6eEZO8Xz2H6sX/9bNWezFtMtX66P8m/gaObow6pOjb/ALj1QNPKqdyossK/9XNcfv5LdVtS/IaS8HVuXjNCsefIhMeBsCryM5hT/wByPvohfCGJHlZev/bP3VN4A0fr9WBQ/wDhaPbjl9M7c/8Aqwflb1WlL8vorwnW5eLXFI8+XMPANc+RmMKf+pTH4rHhOmPKwq4/omfuu3gDR/8Aip1RVDwj1PLZ8uzs17iX1a4/x70n0/CPU2YpZl2dmnWo9USD9nM9V5E0Vd2Lhz/5nhbLR5XNHfRX/i3gDR/+01V0vC+g/SFR5dn/AIYq5crVH+1xgCHhHCeM6DLs7Tampl9kij9meLT5ODM90xP3TJ4YyPXEt3xMffDeANLU/Ve6EplymvVwpl7vXbdKuXJRT1abqodBNVkjMexMX5paGqZ/1dGiHzr/AEd4vh+VlcT2Kvc3TxXIVbY1PtR721AYBTafNDNXl1rSPZW5+Fn637SIerTaVdGFZlsukbDEqr3G3anVfs18zkr4ZncPy8GuO+mfc+9Ocy1fk4lM+mGVA8qmxVhety2PElrnz7HWqyN3qU9OOSOVqPika9q9hWrmhyV4deH5cTD70101eTN3IAGGgAASXL5KH0iH20KyS5fJQ+kQ+2hWanaE6gAMqAAADi+RkbdeR7WNTuuXJDz6jEuHKTPa7/bYcuz1yqjb61N04ddfkxdmaqad5ekDGqjSZo4pM9q0gYbhy7PXLtA31vPMqNOGh+lz65pKw87LwdfHJ7KqdNHDs5ieRhVT3Uz7nxqzeXp8quI9MM4BrWo6pHQhTZ9c0hUC5eDimk9linmVHVX6CYPiYykmVO5Hbar+saIdVHAeK4nk5bEn+ir3PjVxPJU741PtR723QaRk6sDQ4jtSlqL1Vu+aG3OzXlKhx/2s8Gzb1vwHjutVewsNpYqL/wDm5/8AQ+/7M8Y65eqO+LffZ8/DGQ6YsT3a/c3gDR/+0tdKngrQTpCqs+xnbXJ7KOH+Pek+ftDqbMUvz7G0TrB64lH7NcS+dREd9dEffVCeF8p0qme6mqfuhvAGj/8AFrqg6ztDqdHw59jaL1H/AFa0flp1V1T8hocw7SZ9jaLtG/LkTD9nszHl4mFT34uH/aqV8K4M+TRXP9FfubwJH8LRejye0w01un1X9XvNw7o/oUXvpJnKn2SO9RDLTdWA+4sVLhgZkvWnZI1r9XV1m59lqr2cjVPAZ65nBj+v3RLM8T7MHE9n3y38DRTYOrFb2a3Abv2pJ/Rp2tTqwWpvro+f+3r5J4Fb/msH2/8A4Xwn/wDhxPZ/+W8AaP2vqwI//TNHsn/un99D93X6sBm9+S2j2T/5k/8AeQngKrpmML/uQvhOP4Vfsy3eDSH5Q9V4342A8Cv8mpkT1zD8qeq1b8bRlg9/k16p65h4BxOmPhf92n3p4Tp/hV+xLd4NIfll1V7fjaIcNP8AJurE9cx+fl11VLPjaD7K/wAm9QJ65h+z+N0xsL/u4f8AkeFMP+HX7FXubwBpD/ETqno/lNAlvd5N8g/uKP8AFDqkGfKdT5C7yb3D0qP2ezPTEwp/62H/AJL4VwetFf8A26/8W7waQ/xb6oGP5Tqc5XeTeo/dUf4z6cmfK9TVcHeTemf2lH7OZ2dpw5/6uF/meFsv1ir2K/8AFu8GkP8AHHTI35TqZ70nk3VHf9k/P8eNKrflOprxKnk1et/2R+zfEOkUf93C/wA08L5Xtq9iv/FvAGkP8f8ASM35Tqb8YJ5Kud/2h/tDY3b8p1OeOk8mme7/ALY/ZviP0af+5h/5HhfKfSn2avc3eDSCdUdidu/N1POkJif/AOtk9xB/tL3Nvy2gnSEz/wDhjugfs1xPphx7VH+S+F8n9L/bV7mZ0P8AnpevqlbPxlcZ4aa0WY7dpB0s4gvLsL3mwrBh23UuzXWn6zK7Kpq3a6J3Wrr5Z/O1TPNJuLarBGCbjiGggjmrI+tQUrJEVWLNLI2NiuyVFVqOeiqmabydlDxcfBxMpXVhY0Wqpmb9fufoa4/X8XCpwNeemiI6bxEMpBrq1XLFOFNIdrwbiDFVTiCkv1rnqYZ6qkp4ZYKqnczXRvWGMTrbmyZojmucitT4S5mxT501cz4ZjLTl5p1iYqi8TF7TF5jrETvExt0AAVzgAAAAAAAAAAAAAAAAAAAAAAAAAAAAAAAAAAAAAAAAAAAHF72RsdJI9Gtaiq5yrkiIndUDkYvpQtVffNHmIbTa4nS1dTb5WRRs+M92rnqp9K5ZfvL7BjPB+K3zx4WxZZrw6mRFmbb6+KoWJFzy1tRy6ueS5Z/Mpzt+LsKXe7VVhtWJ7TW3Oi1tpoqetjkng1V1V142uVzclVEXNE3z64GLVl8WnFp3pmJ9U3YxaIxaJonaYt62vKe92jHOI9H7MM1UdW6zNlrbj1l2/Qt2dY0il3vgOc9ctRcl+Cu9kmZthURUVFTNF7KHS6voWVsdtfWwNrJY3TR06yIkj42qiOejeyrUVzUVewmafOQS4uwpT32PC0+J7THepUR0dufWxJVPRUVUVIldrrvIq9jsIffN5mMxNMUU2ppiYjW86zM72jrPY+WBgzhXmqbzPmt0iPP2NOaM7rjyntN2hsmh2jlpmYgurF63iGOnbG9tXI10aNSPsMVuqi9hUamWSGXbuaU/1L038Vs/tmcWDD1tw3TVNJbGyNjq66quMmu/WXr1RK6WRU+ZNd7sk7iFklfQxVkVulrYGVc7HyxQOkRJJGMyRzmt7Koms3NU7GsnznyxcxXj1ziVzeZ3fWnDiiIphrvdzSn+pam/itn9sbuaU/1L038Vs/tmY1ONsGUV8jwxWYussF5lcxsdulr4m1L3OTNqJErtdVXPe3t89o+fPP5uvLDWm7mlP9S9N/FbP7Y3c0p/qWpv4rZ/bNlgc8/m5ytabuaU/wBS9N/FbP7Y3c0p/qWpv4rZ/bNlgc8/m5ytabuaU/1L038Vs/tjdzSn+pem/itn9s2WBzz+bnK1pu5pT/UtTfxWz+2N3NKf6l6b+K2f2zZYHPP5ucrWm7mlP9S1N/FbP7Y3c0p/qXpv4rZ/bNlgc8/m5ytabuaU/wBS9N/FbP7Y3c0p/qWpv4rZ/bNhXK522zUM10vFwpqGjpm681RUytiijb87nOVERPpVSayYlw5iaidc8N3+23WjY9Y3VFDVRzxtciIqtVzFVEVEVFy+kc8/m5ywwbdzSn+pem/itn9sbuaU/wBS9N/FbP7ZmthxbhXFTZ34XxNarw2lcjJ1oK2OoSJy55I7UVdVVyXs/MddkxtgzEtZPb8OYust1qqZqumgoq+KeSJqLkquaxyq1M97f7o55/NzlhrzE+MtJGH8N3a/V+huCOlttDPVzPTFDHK2OONznKidb395F3i2lxDpQqKaGoj0MU6tlja9q/lUxN5Uz8GZXd7pgbGCXfRrU4ltlRWVtHPSV1tgr49rZDJHqvzjRddvwX9lU3s0Mhp4I6aCOmiz1ImIxua7+SJkheebf/Zyw1xu5pT/AFL038Vs/tjdzSn+pem/itn9szW2YuwpernVWWz4ntNfcKHWSqpKatjlmgydqrrsa5XNydvLmib+8XbfQpXJa1rYNsWJahKfriddWJF1dfUzz1c1RM8ss94nPP5ucsNebuaU/wBS9N/FbP7Y3c0p/qXpv4rZ/bNlgc8/m5ytabuaU/1L038Vs/tjdzSn+pam/itn9s2WBzz+bnLDWm7mlP8AUvTfxWz+2N3NKf6lqb+K2f2zZYHPP5ucsNabuaU/1L038Vs/tjdzSn+pam/itn9s2WBzz+bnK1pu5pT/AFLU38Vs/tjdzSn+pem/itn9s2WBzz+bnLDWm7mlP9S1N/FbP7Y3c0p/qXpv4rZ/bNlkF7v9hw1Qrc8R3ugtVGjkYtRW1LIIkcvYTWeqJmvzZjnn83OWGB7uaU/1LU38Vs/tjdzSn+pem/itn9szqmxJh2ssq4lo79bp7Qkb5lr46pjqZI256zuuourqpkua55Jkp1UGLsKXWzzYiteJ7TWWqm11mrqetjkp4tRM3a0jXK1uSb65rvIOefzc5YYVu5pT/UvTfxWz+2YNpmZiXEGBpocaaF0ZQU1VTzNlp8Vs65FK6RI2ub+aXwit30Xecv7TeFgxVhjFdPLVYXxHa7xBC/rcklBWR1DGPyz1XKxVRFy38lPKqq3AWk631+GKTEttuzIZInVkNvuEcskLmSo9qP1FVWfDj7vzKh9sDM4uWxacbCmaaqZvExM3hjEwaMaicOuLxPR88f7Nsy/LaI7tL5eOIv6QHJnU10jPjaCqp/lY3Z/SFD6skkjhjfNNI1kbGq5znLkjUTsqq9xDzLFivC2KaaWswziW1Xenp3akstBWR1DI3ZZ5OcxVRFy38lPW/ajjH/uK/an3uHwNkP4VPqh83M6nS3M+N1PTn+Vjhf6MQoZ1PtoZ8bqaoX+VjqX+iIfQlhxrg3FUs9PhfFtmvEtMiOnZQV8VQ6JFXJFcjHLq5qi9n5j2jE/pJxed8zie3V72o4RkI/0afZj3Pmhmgeys7HUvUX78czL6zuZoTtbPi9S5a1/bjJ6+tD6RB85/SDis75nE9uv/ACajheSjbBp9mn3PnVmh6gZ8XqWbKv7cV5+th3M0VUrOx1K2Hl/biRi+uM+hAfOeNcRq3x6/bq97ccPykbYVPsx7mgmaNYmdjqVMML+2+wL64juZgFY/i9ShhH/3Xald64Te4PnPFc7Vvi1e1V72oyWXjbDp9Ue5o9mDqqP5PqVsJN8m60if9g72YdvEfyfUxYZb+y80yf8AZN0g+c8QzVW+JV7U+9qMrgxtRHqj3NOsteJo/k+puw+3yb9Tp/2TvZDjOP5PqerM39mIoU/7RtsHznN41W9U+ufe3GDhxtEeqGq2VOkGP5PQPbW/sxNEn/aO9l30nR/J6E6Rv7MVRp/2zN8QYuwphOOGXFOJ7TZmVKq2F1wrY6dJFTLNGq9yZqmaZ5fOdlxxNhu0WhuILtiC20Vre1jm1tRVxx07kflqKkjlRqo7NMt/fz3jE4tdW/8Af3tRRTGzBt3NKf6lqb+K2f2xu5pT/UvTfxWz+2ZvPirDFNYm4oqcR2uKzPY2RtxfWRtpVa5URrklVdTJVVERc9/M5WzEmHb1alvtmv1ur7a1HqtZTVTJYERnxvzjVVu9kue/vZGeefzdeWGr8R450i2GO3PrtDkEaV1xp6CLLFDHZyyu1Wp8lvZr3e4evu5pT/UvTfxWz+2ZK2bBGkyjpam1X+gvNNarjBWMlttdHMxlTCqPYjnRqqd1FVq9xT3rhcbfaaKa53Wup6KjpmLJNUVErY44mJ2XOc5URqfSpeefzc5Ya7dedKD01X6FaVyfMuKmL/2yaWbH03y2gS2SeViWJfXEbCoMUYZutnfiK14itlZao2vc+ugq45KdrWfHVZGqrURuS57+9lvnKxYjw9iijdccNX63Xala9YlnoaplRGj0RFVquYqpnkqb30oWMWunbT1+9JopndrCW34pm+W6nKwyeVf4F9cJJLhm6zfLdS/heTyrxSr/ANk3WD6053MU+TXMemfexOXwp3pj1Q0VJgN8vx+pRwj+1LtSov8A0gJZNGMMvxupVw0nk4gib6ojf4PtTxXPU+TjVR/VV73znJZad8On1R7nztJogoZfjdSzZE8nFSN9TCWTQdaJfjdS7bk8nGsjfUh9Jg+1PHeJ0+TmK4/rq975zw3JzvhU+zT7nzDL1P1nk+J1NMMXkY6l/qikcvU4UMnxNAU0XkY3T+san1UD7U/pLxenbM4nt1e9ieEZCf8ARp9mPc+T/wDZtmZ2toku9P8AN1rHEKZfbTqfn+ztiVva2D8W0/mseUyeulU+sQb/AGo4v1x6p75v97PgbIdMKHyYugTSZF2lR40h+b/nuBfVTofn+CuniLtO64zh/bjZi+piH1oeLe8bYMw1WQW/EeLrLaqqpajoYK2vigklaq5IrWvciuTPe3u6X9p+KTviX76aZ++E8DZL6H2z73zIuiPqm4+1sS4jb53E0cnrPxNGHVcRrnBi6uRPmkuUL/Wp9RX/ABVhjClPFVYoxHa7PBM/rcclfWR07Hvyz1Wq9URVy38kPy9YswthuihuWIsS2q10dQ5Gw1FbWRwRyKqZojXPVEVVRM97uD9puI9Zonvw8OfvpPA+U6c3t1f5PmSPAXVkRfExXn5U9K715kTrf1XzcSswmuJ4NvfQOuCfBosustkaxfhanZ1nJvZn1XPibDdLY0xNU4gtsVnWNsqXB9XG2mVjlRGu66q6uS5pkueS5oR2ulwxf7tT6QbJcYLi6Sgfb4KukqWy08kKyo92qrVVqrrsyzRe4qD9pM1PlYeFP/Sw/wDE8E4HSqv26/e+bZMAdWPN8pityeRUUrfVkdP+FvVZSL/vWLLm7zV3hj9Sn1Pe7/YcNUK3PEd7oLVRo5GLUVtSyCJHL2E1nqiZr82ZRQ19DdKOG42ytgq6SpYkkM8EiSRyMXfRzXNzRUX50H7S5+PJjDjuwsP/ABPBGW6zVP8AXX/k+UU0PdUdL23iHFb/AJ+tYuZH6kU5JoM0wTdvPxpP8/8AzzEnrhU+p7bd7TeY5prRdKSujp5n00zqadsqRys3nRuVqrk5O61d9CwftPxPpXEd1NMfdB4HyfWmZ/qqn+75N/2ecYSb9ZhvGVQvdR+PKbJf/wBFz/6n6nU3Vb+2tFd6qvPY5hXP7KdD6xBP2o4v0x6o7tPuXwNkeuHD5Vh6nChi+PoCml8vG6J7MSFsOgCzxfG6menlX5346l/oiH06DFX6S8Xq3zOJ7dUf3ajhGQp2wafZj3Pm6LQna4fidS5a18rGT3etFLItE9JD8TqV7AvlYmY71xqfQoPhVxziVflZiuf66ve+kcOydO2FT7Me5oaLR4kOWp1KWFFy7+807vXCpZFhOvp/kOpawpHl3l3pU9UBu0Hwq4nnK/Kxap/qq976Rk8CnaiPVHuaeitmJ4PkOpvsEeXeX6nT1QlkU+P4PkNAtsjy7zEsSeqI2qD4VZnFr8qqZ9M+99IwaKdoj1Q1ml60otTJuhamRE7iYrZ/bP3dzSn+pem/itn9szF+NsGRX5MKyYusrL05yNS2ur4kqlVW6yJ1rW189Xf7HY3zsuuLsKWKvpbVfMT2m3VtcqJS01XWxQyzqq6qajHORXb+9vIu/vHz55/N2+WGFbuaU/1L038Vs/tjdzSn+pem/itn9szK/wCM8H4UfBHinFlms7qlFWFtwr4qdZUTLPV13JrZZpnl86HdesTYbw3QMuuIsQ2210UjmsZU1tXHBE5yoqoiPeqIqqiKqJn3Bzz+bnLDWFFjjSLV4ouuHotDkC1dupaOpmZ+VDERrJlmRio7rW/n1l+93MvpPX3c0p/qXpv4rZ/bMztVosbrvV4ztc6VEt8o6SJ88cyPilhh666JzMt7JevvXNOyioc7/ivC2FIoZ8UYltVnjqHKyF9fWR07ZHImao1Xqma/QhZrmfzJywwndzSn+pem/itn9sbuaU/1L038Vs/tmZ33GOEcLw09TibFNotENXns8ldXRU7ZskRV1Fe5EdvKnY+dC613W13ughutluVLX0VQiuhqaWZssUiZ5Zte1VRUzRU3l7hOefzc5Ya+3c0p/qXpv4rZ/bG7mlP9S9N/FbP7ZssDnn83OVrTdzSn+pem/itn9sbuaU/1L038Vs/tmywOefzc5Wsn3fSfJ8fQnSO/biqNf+2dL6rSFJ8poItzv24miX/tG0wWMWqNv7+9Joid2pXsxtJ8fqfbQ79uIoV/7R0vt+KZPlOpysLv23+Bf+ybgB9IzWLG1U+ufezODhzvEeqGmX2G+yfKdTNht37b3TL/ANk6H4UuEnynUt4Vd+270q/9g3aDcZ/MxtXV7U+9mctgzvTHqj3NGOwPI/PW6lHB6qvZXdSkz/kHS/R4j+z1KWFE/ZeqdPVCb5PFoMbYMut4mw7a8XWWsutOr0moaevikqI1YuT9aNrlcmS7y5pvH0jimdjbFq9qr3szk8vO9EeqPc00/RjC/s9SphpP2YgiT1RHS/RPSP7PUr2D92JmJ6ozd8uLsKU99jwtPie0x3qVEdHbn1sSVT0VFVFSJXa67yKvY7CHXWY2wZbr1Fhu4YustLd51Y2Kgmr4mVL1f8VGxK7WXPuZJvn0jjHEI2xq/bq97E5DKzvh0+zHuaOfoct7+z1LNm/dizL1NPDtWjLD93u98tUHUxW581lqoqaob+V72oxz6eOZERct/wCDK1c/py7h9I3zF2FMMSU0WJcT2m0vrFVtM2urY4FmVMs0Yj3JrZZp2PnQ52zD1ttF0vF3o2yJUXyojqqtXPzRZGQRwt1U7iakTP35qfSOO8TjbMYnt1e9meG5Od8Kn2Y9z59doMs7uz1LtB+7G0qHWugWyLn/AP0v0ifsx1OfQdwxdhS0XalsN1xPaaK51urs1FUVscc8+suqmpG5yOdmqKiZIu+dl+xLhzC1IyvxPiC22imkekTJq+rjp43PVFVGo56oirkirl9Cmo/SDi0bZnE9uv8AyTwXkf4NHs0+585u6n+zu7HUzwt/ZjqX+qHU7qebW7sdTi1v7Mcv/q0+naOto7jSQ19vq4aqlqGNlhnhkR8cjFTNHNcm8qKm+iodxqP0k4vH/M4nt1e9nwTkJ/0afZj3Plh3U6W93Y6nt7f2Y46Yzqd1N1G7saBahv7Mbt/rEfVgNR+k/GI/5mv2qvengfIT/o0+qPc+T16mqDPNmhCtYv8ApxtH/ZPz/ZtlT4miG7M8nHEP9g+sQa/ajjH/ALiv2p96eBsh/Bp9UPk7/ZwuKfE0ZX9nk45g/wD1c/P9nS+p8TAmKGeTjun/AP1U+sgP2o4v/Hq9Z4GyH8KHyb/s74qT5PCuMY/Jx5S//qg/2fMcN+RsmNWf/j2l/wD1VD6yA/aji38afsPA2R/hx9r5M/wD0lN+Socat/8Ax3T/AP6uP8CtLbfkkxo3/wDHMP8AZPrM4veyNjpJHo1rUVXOVckRE7qj9p+KfxPsp9x4HyX0Ptn3vk3/AAR02t+SrMaM/wDxxH/bH+DGn9u9FecZsT67N90+m7BjPB+K3zx4WxZZrw6mRFmbb6+KoWJFzy1tRy6ueS5Z/Mpzt+LsKXe7VVhtWJ7TW3Oi1tpoqetjkng1V1V142uVzclVEXNE3y/tNxP6cezT7k8D5P6M+1V73zB/g71Rjfk8QYtTysYMd/Qf4R9Uy35PEeJE8rE8bv6H03DjbBlTfXYWp8XWWW8sc5rrcyvidVNc1M3IsSO10VE313t5DsrsXYUtl4psO3LE9ppLrWaq01DPWxx1E2sqo3UjVyOdmqKiZJ2UUftNxLrVT7FH+J4HyfZPtVe98l4VwB1QmLsOW3ElDiPFD6K500dTArMUMhVWOTNN7LNN49b/AAT05S9uXDGk3z/87xp641PqHDOHrbhLD9uwzZ2yNobXTspadJH6zkjYmSZr3VyOH5XYU3f/ACV/Ke07t5a25u2x7Vlq62fWtbX+Lv8AY7G+P2n4l0riO6iiPupPA+T60z7VXvfMX+AekmXtygxrN8//AD3Tp66dT9TqdcSO7Ywbi2o87jymX1UqH0PVaWdFdDUy0VbpMwpT1ED3RyxS3mmY+N6LkrXNV+aKi7yoplMckc0bJoZGvje1HNc1c0ci9hUXuoP2n4tG2LMd1o+6DwNkf4cfa+UP9m2d3bOiS71Hz9dxxCuf2U6HdF1N9FH8fQHPJ5WN0/pEh9VgzP6UcYn/AJiv2pj+6xwbIR/o0+qHy/F1Plpj+P1NkcvlY6k/oiFUeguzxfF6l2gXysbyu9Z9LA+VX6RcWq3zOJ7dfvbjhWRjbBp9mPc+c49Dlvi+L1LNnXysW63raVR6LaeL4vUq4dXysRxu9cZ9BA+VXGuI1eVj1z/XV730jh+UjbCp9mPc0NHo+61lq9SjhNcu+vNM71wlUeEK2H5HqV8Jsy727Uif9g3eD41cTzlXlYtU/wBVXvbjJ5eNqI9Ue5pqKy4gh+R6mnDseXe3ymT/ALJVHHjSH5Hqe7OzLvcRQp/2jbYPlVm8aryqp9c+99IwMONqY9UNXR3HSRD8joNoWZd7iiNP+0du7elL9StN/FbP7ZsWur6G10c1xudbBSUlMxZJp55EjjjYm+rnOdkiInzqRWHFGGcU0sldhjEVsu9NC/rck1BVx1DGPyz1VcxVRFyVFy+k+U4lU6z/AHbimI2YPu3pS/UrTfxWz+2N29KX6lab+K2f2zNrFi3CmKVqEwzia03daRyNqNgrY6jrKrnkj9Ry6qrkvZ+ZTrsmNsGYlrJ7fhzF1lutVTNV00FFXxTyRNRclVzWOVWpnvb/AHSc8/m5aGAX3Fukqz2S4Xer0M07IKGllqZXJiljlaxjFcq5db395F3jstmJ9JtwttJX0+hindFUwRzMVcVMTNrmoqLl1ve3lMzr71gnE81z0fSYmtdRXz0stPWW6GvjWrjiezVfnGi67fgvTfVN7ND2rfRQW2gprdSo5IaWFkEaOXNdVrURM1/Yheebf/Zyw13u3pS/UrTfxWz+2N29KX6lab+K2f2zNrZi7Cl6udVZbPie019wodZKqkpq2OWaDJ2quuxrlc3J28uaJv7x+JjDCTr+uFG4ptC3tEzW2pXRbUiaut8lra/xd/sdjfJzz+bloYVu3pS/UrTfxWz+2N29KX6lab+K2f2zZgHPP5ucsNZ7t6Uv1K038Vs/tjdvSl+pWm/itn9s2YBzz+bnLDWe7elL9StN/FbP7Y3b0pfqVpv4rZ/bNmAc8/m5yw1nu3pS/UrTfxWz+2N29KX6lab+K2f2zZgHPP5ucsNZ7t6Uv1K038Vs/tjdvSl+pWm/itn9s2YBzz+bnLDWe7elL9StN/FbP7Y3b0pfqVpv4rZ/bNmEF7v9hw1Qrc8R3ugtVGjkYtRW1LIIkcvYTWeqJmvzZjnn83OWGBbt6Uv1K038Vs/tjdvSl+pWm/itn9szumxJh2ssq4lo79bp7Qkb5lr46pjqZI256zuuourqpkua55Jkp1UGLsKXWzzYiteJ7TWWqm11mrqetjkp4tRM3a0jXK1uSb65rvIOefzc5YYTu3pS/UrTfxWz+2eRi3HGkTDOHK6+3LQ3BFTUcaPke3FDHqiK5E7HW9/fU2fYMVYYxXTy1WF8R2u8QQv63JJQVkdQxj8s9VysVURct/JTyq2twFpMt92wdT4ltt0ajUiuFPQXCOSaDJ/YejFVWLrNy307ioWK5if/ALOWGObt6Uv1K038Vs/tjdvSl+pWm/itn9s2W5yNRXOVEREzVV7h5VhxbhXFTZ34XxNarw2lcjJ1oK2OoSJy55I7UVdVVyXs/MTnn83OWGE7t6Uv1K038Vs/tjdvSl+pWm/itn9szay4uwpiSoqqTDuJ7TdJ6JdWpioq2Kd8C5qmT0Y5Vbvoqb/zKesOefzc5Yaz3b0pfqVpv4rZ/bG7elL9StN/FbP7ZswDnn83OWGs929KX6lab+K2f2xu3pS/UrTfxWz+2bMA55/Nzlhq2ortI1UmVVoKoJk/+JieJ3riPMqLNiGrz2vqacOzZ9nrl8p3euE3KD6UZnFw/IqmO6Z97NWFRX5URPohoeowAtV8r1KWFM17KtvNMxftbCh5tRogoanPrnUsWRM/B4qSP2WIfRQOujjGfw/Ixq47qqve+FWQytflYdM/0x7nzHU6AbRUZ6vUzU8Kr3Y8cy+pUVP+h5knU3MV2vSaFbhRu7iwY4jzTlQqfV4Oqj9JeL0aRma/TVVP3y+NXCMhVvg0+zEf2fJi9T3jSDftmHcY0Sp2Ejx3Taqf/oyL/wBTiuhfT7T8F3bF9OidhJMZxyJ9iMah9QX/ABZhbCkUVRinEtqs0U7lZE+4VkdO2RyJmqNV6pmuXcQ7KzEmHbdZkxHcL9bqW0qxkqV81UxlOrH5ajuuKurkuaZLnv5ofT9p+KfOxL99NM/fEseB8l0ot3TMfdL5abow6randnR4rr0ancnucEy/aqlkOEOrPpsut4jppETuSrROz/ercz6Ufi7CkdhTFUmJ7S2yORHJcnVsaUqortVF67ranxt7s9neOy2Ykw7erUt9s1+t1fbWo9VrKaqZLAiM+N+caqt3slz397IftJnZ8ujDq78LD/xPBGXjyZrjurr975jvlR1XGGqOmnu7rI9lVXUtBE/8wruvzzNijTJqoiIr3tzXuIWT4d6tCf4t0tlPn4LY19pFN+LNgjSdbYXWu/0F5o7fcaWsSW210czWVNPKyaNHOjVU+M1qq1eyn7TJh+0WNG2BhX//AIqf7weCsPriV+3V73yfNgLqx6j5XFWrn4OekZ7OR0Joo6qebt7FF6f8+z36KH1Kp9WQXa1VVvW7UtypZqFrXuWpjma6JEYqo5ddFyyRWqi7+9kvzE9hxRhrFVNJW4YxFbLxTxP63JLQVcdQxj8kXVVzFVEXJUXL6R+0uejyIojuwsOP/E8EZafK5p766/8AJ8vJoR03VHCdbjOpz7OWN42+uNxyTqeMWy79wwti+sXupLjumyX/APRc/wDqfWQJ+0/FI8nFt3REfdEL4GyXWi/fMz98vlCPqbWa2tVaFbhVu+ebG8ef/wBMKHoU/U/WmHLX6mqGdU8JjmT/AO1EPp8GKv0m4vXvma/RVVH3StPCMhTtg0+zHufOMGhm20+XW+patC5d/i9X+01T0INGsVPl1vqU8MLl39+gf7USm/gc1fGuI4nl49c99dXvfanh+Up8nCpj+mPc0lBhS4Uva3UtYVh83d6VvqgPRgp8Y0uWy9TxZocux1vEMDfVEbcBzV53MYnl1zPfM+99qcvhU+TTEeiGsWXfSdE3Uj0JUjG/M3FUaJ/LOW7elL9StN/FbP7ZswHw+En83fTlhrPdvSl+pWm/itn9sbt6Uv1K038Vs/tmzDxb3jbBmGqyC34jxdZbVVVLUdDBW18UEkrVXJFa17kVyZ7293Rzz+bnLDDd29KX6lab+K2f2xu3pS/UrTfxWz+2Zxf8VYYwpTxVWKMR2uzwTP63HJX1kdOx78s9VqvVEVct/JD8vWLMLYboobliLEtqtdHUORsNRW1kcEciqmaI1z1RFVUTPe7g55/Ny0MI3b0pfqVpv4rZ/bPImxxpFixbSYZdobgSsqbdUVzGflQzJYo5YWOXW63vZLKze7uf0G0pMRYfisn5Sy323stHWkn3QdVMSm60vYf13PV1VzTfzyILZDhTE91o9IFiutNc3Q0VRbaeqoqps0DopJY3yIisVWquvAzfz3slQsVz+bnLDE929KX6lab+K2f2xu3pS/UrTfxWz+2bJnnhpoZKmpmZFFE1XySPcjWsaiZqqqu8iIndPymqaesp4quknjngnY2SKWNyOY9jkzRzVTeVFRUVFQnPP5ucsNb7t6Uv1K038Vs/tjdvSl+pWm/itn9s2JQ19DdKSOvtlbBV00yKsc0EiSRvRFyXJzVVF30VCgc8/m5yw1nu3pS/UrTfxWz+2N29KX6lab+K2f2zZgHPP5ucsNZ7t6Uv1K038Vs/tjdvSl+pWm/itn9s2YBzz+bnLDWe7elL9StN/FbP7Y3b0pfqVpv4rZ/bNmAc8/m5yw1nu3pS/UrTfxWz+2N29KX6lab+K2f2zZgHPP5ucsNZ7t6Uv1K038Vs/tjdvSl+pWm/itn9s2YBzz+bnLDWe7elL9StN/FbP7Y3b0pfqVpv4rZ/bMyqcbYMor5HhisxdZYLzK5jY7dLXxNqXucmbUSJXa6que9vb52XjF2FMPVlLb7/AIntNtqq5dWlgrK2OGSdc0TJjXuRXb6om9nvqg55/Ny0MJ3b0pfqVpv4rZ/bG7elL9StN/FbP7Zmd/xng/Cj4I8U4ss1ndUoqwtuFfFTrKiZZ6uu5NbLNM8vnQ7r1ibDeG6Bl1xFiG22uikc1jKmtq44InOVFVER71RFVURVRM+4OefzctDXOAqvEFZpjv8AJiLC8diqG4ZtqNp2XFKzWZtVZk/XRqZZrrJl3NVF7u9m2kLCLcdYPuGGErNklqmsfBUamt1qaN7ZI3KmaZojmpmmab2e+hXQWix1N7fjm3TpUT3K3U9Gk8UyPhkpo3ySRq3LeXNZ3rrIu+ioehXV9DbKV9bcq2Ckp41aj5p5EjY1VVGpm5yoiZqqIn0qhiqIq0dNOZxaMWjGifGptafq7fcw6x4ZxfcsYUeM8cMtFLPardJQUdLbKqWoY98rmOmme+SOPVz621GsRq5JmquXeyzk8q/4swthSKKoxTiW1WaKdysifcKyOnbI5EzVGq9UzXLuIehS1dLX0sNbQ1MVRT1DGyxTRPR7JGOTNHNcm8qKm+ioSKeUx8xVmKomYiIiLREbRH/3Mz6XaACvgAAAAAAAAAAAAAAAAAAAAAAAAAAAAAAAAAAAAAAAAAAASXZ1rZa6t172bc5IHrV7SjVh6zqrr6+tvaurnnnvZFZBfrHa8TWasw/e6ZaiguELqeoiSR8avjcmSprMVHJ+1FRQNO3WqvWNaqu0r4Zs1TZ7Th/DFzprPUzx9Zqbo+RiKyRsWWsynb1tHM18lcrkVGom+vHY6CgwroPqrDFEypbX0McUjGfCdDNRyOqt9EzycmbnL3VRFU2dZtHuHrDVxVlBV4he6FqsbFV4juNXDqqmWSxTTujXe7GbVy7h12HRjgjDNyju1ms74ZqdJW0rJKyeaGjSV2ciU8Mj3R06OXspE1u9vdjeN80JZh1PYLTZOqNpJrdSak1dhasnqZnyOllmftcWWs96q5URN5qKuTWojWoiIiGF47tWLcHaOMX2CowY6oqKy/rdKLEDKqBYpJJquN8DlRX7QlQ1VbE1EjVM2t+Fq9jfcmHLLJiOLFj6PO6wUb6COo64/egc9HuZq56u+5qLnlnvdk892j7Ckl9ZiGagqJaqKo2uKKWuqH0sVRv/AJ5lM56wMkzVV12sR2blXPNVUkVFnc6/3mK8xWhcE3mandqI+6Ry0SUrc25qqtdUJNki7y5RKvzZpvmBS2C02bqirLVW+k1Ki4Yeuc1VO+R0sszuvwZI571Vytai5NbnqtTeaiJvG2jzJsOWWoxDS4qmo9a6UdLLRwT9cempDI5rnt1c9Vc1Y3fVM97eUkSWa10kvpcetu2iHA9jjnq6yoilvt1bE2OktjkWN6vfIifnapWtZqsbm5Pgq5WohttjdRjWayu1URM1XNV/aYg7RNg5Kytrqd2IaOS41UlZUtosTXKljkneubn9binaxFXJOwidhDuqtFuBa6qq62rsjpZ66so7hUSOq51WSopUygevw+y1E7HYd+kilmYGVg8qx4YseG5blNZaHZ33etfca1euvf12oeiI5/wlXVzRqbyZJvdg9UyoAAAAAAAAAAPFxheMM4fsU17xYsCUFE+OZOuw9dXryOTrfW2ZKrpNfV1UamtrZZb5pDHVBiSXB2PNJdztE+HYMUNtVC23SOTaW0DJ2skmqUbmjJXxyuRWIrla1Eaq55om8MU4SsWMqCG24gp6iWGnqY6yJYKyamkjmZnqPbJC9r0VFXNMl7JJQ6PsNUVNW0T0utwprjAtPU091vNZcYnxr2U1KmV7Uz+dERTUTEJLE75S0Fv014XbRQU0FPNhq5U9wb1tEjWjjfAsSO3stVrnLlnvIiu+c8uKWfSLiSz4xwZZHW/DWDaStbbbg+JIVuckkHW2Mposs9maiNXXdqo5UajUVE1jObXovwVaKOvoqS21MjLnR7nVElVcampmWlyVEgbLLI58caI5cmsciIq5ome+ftj0aYYw7PSTWmoxExtC1GwQS4luU9O1qN1Ub1mSd0atROwitVEyT5heCzUdFDTs0JaK7vb0Yt1dfbVURz6mcj6meZUqlVUTNVcj5tb59/M2PjvFWJo8J4tiocGX23SUVprpKW5yzUSwveyJ2q5iR1DpUz7Ka0adjfyXePVtmi/A9nvDL5brM+OoimlqIIlrJ301PNJn1ySGnc9YYnuzdm5jGr8J2/vrnlD2MkY6ORiOa5FRzVTNFRe4omSIaVmobfbqHQjNh6KKOZtTDBE6ONM3UslBI6dN5Ow7JHL/AKslU9Kw2C02Dqia+O10nW1qsItqKiV8jpZZpFrV+FJI9Ve9ckRE1lXJqI1MkRETMcPaMsFYWuDLnZLRJFNAySKmbLWTzxUjJHZvbTxSPcynaq5ZpE1qZIidhMj1kw5ZW4jdi1KP/izqJLetR1x+/To/XRmrnq/G388s/pyEyWemDFKbRbgSjnpKmmsWpJQ3CqulO7apl1KqoRUmk337+sirvLm1O4iHsYaw3ZcIWOlw5h2i2S3UTXNgh64+TURXK5fhPVXLvuVd9TKvTAAAAAAAAAAAxrHGJ8NYQoaW9X6ifWVLJ+tWympqVKisnqXtVEjp2dnXVquTNFREbnmqJmpkp4GJ8D4dxhNQVN7iruv2t8klJNR3KpopInPbqvVHwSMdvt3t9exn86ljzjTl0w3fLRRWaoxVQwW+PGmkOluFwtMcjZYaaNzFWOF7kTVe5ZIo3PVPgq5d5V7JktXWYcsGlvG1ffnUUNgZh62XC7LUQo6PaWTTJE9UyXWfqtbkm+5VazLfRDNl0cYUlslZh2vhuVxoK5zXysuV3rK17XN32ujkmlc+JUVEVFY5qoqIqb6ZnQ/RTgaWyVtgmtlXLTXGoiq6uWS51T6qeaJWrG99SsnX1Vqsbq/D3skRN4t4SzVWNWYpumG9IGmBllq8OQ1mGG2qgpajJlbNA17nyVM7E+Sdqvc1jVVXIiOVUTNEMrvNFQ2rSFoq/J2miiTY6+jVsMaJrUDaVrkZvJvNR6RqmeSIq/SZtasBYftD53RS3qsZVQOp5obnfa64Qvjd8ZFiqZns303s8s8lVOwqnXhjRxg/B9Vttits7J206UkT6muqKpaenRc0hh689/WY88vgM1W7zd7eTJeCzBNMGI7xdsCS0dywZerFRTXa101ZJXy0T2T0slXG2VibPPKqIrd5dZERUdlv75fd4bZRacY0kjpIrfU4Mqt2WyxtSF1PHUMSJZM01dVEdMnwt7V1k7Bsa8We14gtdVZb1Qw1lDWRrFPBK3Wa9i9xensou+h4FJouwTR2u62htsqZ4b1T7JXyVdxqamomgRqtSLr8sjpWsRFXJrXIiZqqIiqovFhimG+v6R9IFm0g2eyTWvDOH6GqpLfV1EfWZbt1/VaixxZazaZrWI5qv1VcqtVG5JmbWMWtWjbDVmmjlo6nETkijdE2GpxLcqmDUVqtyWKWdzFTJd7Nu9vKmSohNBof0dU1Iyhgw7qwR2eWwNZtc65UEjle+LNX577lVdb4ydxSTaRmQJrdb6S02+ltVvh61S0cLKeCPWV2pGxqNamaqqrkiJvquZSRQAAAAAAAAAAYbjnGFowpWUkVJh6S+4pucMlPbbfSRNWomjzbrq+R29DAjtRXvcqNTe3lXJDXeEcJV2Dcb6N8GYgngnShtN5uEccWa08da+ZiqkWaIuUccz2tXJFyVexnkbRv2jvC+I70zEVwZdYblHS7GlRQXmtoXLBrK/UXZ5WIqay57+f/AEOFZo2wncLZR2uuhudQ23TuqaSqlvFY6tgkcio5WVay9fbmiqioj8st7LLeNXhGv8J33DODaXHdffKdklqtmM50tFNFSdeldWSRRqsVNGiZukdLJIiI3fzc7NUTNTwcVWO/0+HrtijEdrSz0+OcW2VKy0q9siwUDZI4vz+r8HrkuSa6IrkyVGqq5KbaqtFuCKuzW6wra6mCktNStZSLSXGpppo6hUcjpVmikbI566783OcqqrlVVVVzO6LR1hZtpuNjq4rnc6C6xpFVQXW8Vlwa5qZ5au0Sv62ua55syXNEXsomS8FmKVskto071FTZrXLVumwf16spKRI2yVD46rVg35HMZrZLI1NZ6JknZ3iXH13r77d9HtLesM3Gy0NTilG1FJcX00izOjppZIFXrEsrNXriIqIq56zE3uwpn+GsF4dwk6qls1LUdfrVZtFTV1s9ZUSoxMmNdNO98itameTdbVTNckTNSjEeGrHiy2OtGIKFKqmV7JWoj3RvjkYubJGSMVHxvau+jmqip3FF9SzALJRuXSvpGobdbaKrgko7TWupan4ED7hqSZK5yMdqqrY4VVyNcqZNXJVQ7MAOqotKmMExFRsob9cKG31T6Wjck1HszOuRse2fJr5Xq7WR2vHGqIiI1HImsuVU2jrCFLZaqwxW2ZaetnSqqJZK2d9VJOiorZlqXPWbrjdVuq/X1m6qZKmSE6aKsCrZ7tY6i0T1VPfmtZcpKu4VNRU1LWoiNa+okkdMrW5bya+Sb+WWai8DLQYncdFeArtNcJ7hYeuvui0S1a7VM3ri0i50/YemWrl3Ms/0szLDKgAAAAAAAAAAGt9JN9o5ZLlo/wAK4aivWKsRUHWKliRtbBS0zmvY2etmy+DG1Fk1W/Ce5UVGt31U2QYpcdGGErne63EUm7dLX3FI0qpaC/19Ek3W26rNZkEzGrk3eTe+f5yxaNxhOBLClq0qT4WvE6XBbBgq2UNG+dqO1o3PkbUORF750bEX6Eai9g8/Rvi6y4P0Z2GWotM13ukldcrbhuho6dH1k9OlU9GsjV2SMiRjGK56qjGta3Newhse7aMsH3uOhbcaW4Pmt9O6khq47vWRVawuy1o5KhkqSytXJFVHucirv9k/LlovwXcpLZKtvrKF1mpXUVCtrudVb+sQO1c402aRnwV1G7y59hC3id0s1dZ8KXXC+JtG1gxMymjbcrze75NQwO65TUtW6N0kMLFVEz62j3qi5ImtrKncMlwfXVlhxnpMbZMPVt2pGXijljoresEb0qJaRjqhyLPJFH2dRXfCzzVVyXMzCo0b4UrLMyxV8NzrKeGqbWwy1V4rJqqCduWq+KpfKs0Spl+g9Oyvzrn6eHcNWXCtvW2WKjWCF0r55FfK+WWaV65ukkkkVz5HqvZc5yrvJv7yC5Zr+or6q9abMI7tWiqtscWH7jWUtFWrC+SKq69FG5yrE+Rmt1pd5WuXJHr86oYfbsTXrDdrxPhfC1uu8dPX4yuNHTXC22eorI7RS5RvnkRkET11td0jY26uWuuark1TdOJcHYexclIt7pJnTUEqzUlTTVc1LUU7nNVrtSaFzJGoqLkqI5EVOznkV2Kw2jDNqgslioWUlFTIqRxtVV31XNXOcqq5zlVVVXOVVVVVVVVXMXgs1b1N01ipLVinDthpLpBTUOI6xYUrLfUwfmlRiN1nzMbnJ8FVc1V10zzciZobiMaqdHGDKyllo6iza8M94S/SN2iVM65HI5Jc0dn2Wour8Xe7B1w6MMDQSwTRWPVfTXiW/wAS7TMurXyIqPl+Pv5oq/BX4PzISZiZuMpABFAAAAAAAAAABqHHa02kWoqdFuBbI1zILrBVXy9MjbFS26ZkzZnox6JnLVrqpvNRdVX5vcnYPPgprfeLdpulxHFFLLtU9LKsrEVWUkVCx0CJmnYTWc9P9SqvZM7i0SYNp5qieifiKj2qpkq5Y6TE9zp4nTSOVz3dbjqEYiq5VVckyKb3owwRiK6SXi7WeSWonZFHVJHWzxRVjIlzjbUxMekdQje4krXb292N41eEswulxilBgrDVoiw0uIsc4gw5TMdSRxNa5Yetb8tXK5PzVOj3uT4Waq5yo1rlVSDAeF6jCekvCuCr1VsrVw9gZy0r1TNiVD6lrJ3R5pmiI1GsTsLqZJ3VNiXfRphS9XuTEVSy701wmgjpZJrffK6h14o1crGq2nmY1URXOy3u6p+3DRthO6UdupK6C5yPtKyLR1m7FY2ui10VHptaSpOrXIuStV6oqIm9vJkvBZhWim7XLD+FrvS2fCVzvdDT4pu1NQwW11LGlPTNnVUT/eJom6uur0TVVcssu4V4fVt801YpW/W9WOhw3bYqalqkje6GnmdM6di6qubvvaiO1XKi6qb6oiKbFstltWHbVTWSyUMVHQ0caRwwxpk1rfWqquaqq76qqqqqqnk4m0fYTxfVxV97oKhaqGB9KlRSV1RRyugeqK6F74Hsc+NVTPUcqtz7m+LwNV6MsHYpvuC8EYqw9iWgoKjDsV1pKOO4WySqimppJ1ZFnqTRObqxxtRFRVTJexvGzdGmL6zG+E4bzcqGCkro6iooauOnlWSHr0EronujcqIuo5WKqZ76IuS55ZlF1wBhW70VHQS0NRRw0EOzU6WyuqLe6ODJE61rUz2OWPeb8BV1d5FyzRD8j0d4Lg3CSmsEEDcMtlbamQufGymSVmpJk1qojtZqrmrkXfVV7O+Jm4yMGL2DRngjC9TbayxWTZprRRS26idtMz+tU8knXHsyc9Udm/fzXNU7CLlvGUGVAAAAAAAAAAANQvWm0mYnw5R4HsjaXDGDLstbJemxthgnliY9mzUTUTORque5JHoiMyY5EVyqbckjZNG+KRFVr2q12Sqm8v0p2DELLomwfh1KSOyyYipYKBWrT0zcT3NadiNXNG9ZWoWNW/6VarV7CoWJsNRTtbU9Tpia+VDWLfFxDV1rplYiyNuDLlqRKi5Z6yI1jE/07ybxmOkieHG9NdtEODLDFVXW6daffbi2JI6S15oxeuzSZZvqdVrdSNubt5quVrUQzN+jDA8l+diN1mftT6ttwfElZOlK+qRMkndSo/rDpUyReuKzWzRFzzTM6ZNE+Dn19dcoXYgo5rlUurKpKLEtypY5JnZaz+txTtYiqiIm8ibyIa5oSzE8P0NDcceaU6TETWVTaait9ubtDUcqUC0jnK3fT4rnukcqd1e4U6J8TYkpNGGC4ZcGXy8rPaafWrKWWjZHGz4rNdJ545FVGI1VVrFRUXezXeMpvujDBWJKllZd7bUyTtpUoZJIrjUwuqadFz61ULHI3aGdn4Musm+751zyeCCGmhjpqaFkUUTUZHGxqNaxqJkiIibyIidwkyWaGkgorpo602Vt9jjkq1utzjle9qK5raeBmyoi5foIjVb8yrmm+pzw87SRf9IdwrKOpsdPcLJha1Ngmu9HLUoj54nPlbHHHJEsevI1UfIquXKNqaq9zZ920YYHvd4lvtysz5KmpdC+qYysnjp6t0S5xrUQMekU6t3slkY7eRE7CId+JNH2FcWVba+8UVUlU2ndSOno7hUUUkkDlzWKR0EjFkjz39R+bc1Xe31LzQWNHWLX46wTacWSUK0clwg15INbWRj2uVrtVe63Nqqi/MqGRmK3HRfgO6q5azDsWq6zusOpFLJCxtA5UVYWtY5GtTNE30RHJ3FL7PgvDVgutRerTbesVtVSU9DNL16R2tBA1WxNyc5UTVRV30TNe6qmdFe2ACAAAAAAAAASXZ1rZa6t172bc5IHrV7SjVh6zqrr6+tvaurnnnvZFZBfrHa8TWasw/e6ZaiguELqeoiSR8avjcmSprMVHJ+1FRQNO3WqvWNaqu0r4Zs1TZ7Th/DFzprPUzx9Zqbo+RiKyRsWWsynb1tHM18lcrkVGom+vHY6CgwroPqrDFEypbX0McUjGfCdDNRyOqt9EzycmbnL3VRFU2dZtHuHrDVxVlBV4he6FqsbFV4juNXDqqmWSxTTujXe7GbVy7h12HRjgjDNyju1ms74ZqdJW0rJKyeaGjSV2ciU8Mj3R06OXspE1u9vdjeN80JZhWIFptJV5t+DMC2Vsdpw5fobldL42NsNNDUQyrI+ClyTOWdz1ckjmpqtRzs3K52RjdTDSXHRFpjuN5Yx9fuxduuyPaiva+nRqUqIuWfwEbGrfm7hs63aIsGWdGMtT8R0cUcrpmwQYoubIUe5yvd+aSo1MlcqqqZZLmuaFVx0X4Hu16lv1dZnvqaiSKapjbWTspqqSL5N81O16QzObkmTnscu835kyXgsWrEeI/8Ahtuq8E3qdZaWBZ7oySjbSpI6NFeqtdUJPkjs0X81nn2EVN80zE1JupuoL81rHX9+IY7gk6xosq3JbpqK7eTNXZZs+fV3uwfSBisWjDA8F9/KKKzPbVbYtwSLbJ1pEq1bqrUJS6/WEly/8RGa2e/nnvkibFniaQJkxbjCx6K25uo6iN16vaJ2H0cL2pHAv0STK3P52xuTumxERETJEyRDzYMOWWmxBV4pho9W6V1NFST1CyPXWhjVysajVXVbkr3LvIirnv57x5Ny0YYGu8l2muNj66++VNLV167TM3r0tNl1l289NXV1U3m5IuW/mTRWUg8qx4YseG5blNZaHZ33etfca1euvf12oeiI5/wlXVzRqbyZJvdg9UgAAAAAAAAAADyMV3PDdmsFVd8WvpWWuiRs8zqiPrjUVrkVio3JVc7XRuqiIq62WW/kaM0gU+JrjhXHmleos1VhymvNpoLVT0U6o2skpEqPztRUsbvRuVkrmo3NXNai55LvJvPFGFbHjG1LZcQU001J16OdEhqpad7ZI3I5jkkic16KjkRUyXuEVv0fYbt7KqFXXivgrYHU1RT3S91twhkjd8Zqx1Mr2b/YzyzyzTsKpqJiEliOIaO22zTBghlugpYKaSw3SlrWpG1I1oI2wrG129kjGvVMs95M1+c82KWfSLiSz4xwZZHW/DWDaStbbbg+JIVuckkHW2Mposs9maiNXXdqo5UajUVE1jOLVoswPZ6Wto6O11L2XCh3MmfVXGpqZEo8lTrEcksjnxR76/BYrUzyXLNEOVj0aYYw7PSTWmoxExtC1GwQS4luU9O1qN1Ub1mSd0atROwitVEyT5heBqOihp2aEtFd3t6MW6uvtqqI59TOR9TPMqVSqqJmquR82t8+/mbHx3irE0eE8WxUODL7bpKK010lLc5ZqJYXvZE7VcxI6h0qZ9lNaNOxv5LvHq2zRfgez3hl8t1mfHURTS1EES1k76anmkz65JDTuesMT3ZuzcxjV+E7f31zyh7GSMdHIxHNcio5qpmiovcUTJENKT0dutlv0I1GH4oopWVMMMT44991LJQSOn7CZ5OyRy/6slUw+J9xhwTaL7LhyjjwQ/G7byy4srP+L9bkq3dblfEkaMRVlc1quSRX9aXV1M0VU3ph7RlgrC1wZc7JaJIpoGSRUzZayeeKkZI7N7aeKR7mU7VXLNImtTJETsJkdUGijAdNco7nDZZU6xVLXQ0i11QtDFUrmvXWUiybO1+aq5HJGio5Vcm/vl5oLMuBi1JowwNRV9Nc6Wx6lTSXOpvEL9pmXVrKhurNJkr8l1k3tVfgp3EQ9TDOGLHg+zxWHDlDslBC+SRkXXXyZOe9XuXWequ33OVez3TCvVAAAAAAAAAAAxrHGJ8NYQoaW9X6ifWVLJ+tWympqVKisnqXtVEjp2dnXVquTNFREbnmqJmpkp4GJ8D4dxhNQVN7iruv2t8klJNR3KpopInPbqvVHwSMdvt3t9exn86ljzjTl0w3fLRRWaoxVQwW+PGmkOluFwtMcjZYaaNzFWOF7kTVe5ZIo3PVPgq5d5V7JktXWYcsGlvG1ffnUUNgZh62XC7LUQo6PaWTTJE9UyXWfqtbkm+5VazLfRDNl0cYUlslZh2vhuVxoK5zXysuV3rK17XN32ujkmlc+JUVEVFY5qoqIqb6ZnQ/RTgaWyVtgmtlXLTXGoiq6uWS51T6qeaJWrG99SsnX1Vqsbq/D3skRN4t4SzWOKW4qudi0gaYobLWYcZU4VdbbZS1GTK2aNmvI6qnYnyTkR6oxqqrkRHKqJmiHu3Sht9qxTofXDdPDEqRVVIxIY0TWoNhV7m7yfF1mxKmeSZ5KZ9aMCWGzSzSQT3urSohdBLFcr7XV8LmO7KdbqJns3+xnlnkqp2FU6cNaNsG4RrG19itc0c0cC0sCz1tRUpTQKuaxQNme5IGKqJm2NGouq3e3kyXLMH0yYmvtfosxBHVYPvmH4dakgnmrZqNyS08lTGyZG7PPKqfAV2esiby90k0o4Xqbxj234awjLBbqu84NvFtke1qsY2BvWUgRysTNGte5UT5kc7JN/Jdw3G3UF3oKi13Sjhq6OrjdDPBMxHMkY5Mla5F3lRUPCsOjjB+G21TbdbJpFrKZtFM+urZ62RaZqKiQI+oe9zYkzX4CKjd/sCJsWa0o6jEKaRdF9slwC/DMtBQ19LUtfUU0iSU7aZqKyLrEj84WyJGuciMXNWZNzzy3iY9ZcA4XsE9VV0NJVzVNZBs0tTXXCorZ+s769abLPI97GZrnqNVG57+WZ5sWh7RzDRwW+PDuVPTWmaxxM2uf4NFM7Wkiz181zX9JfhJ3FQTMSMzBNbrfSWm30tqt8PWqWjhZTwR6yu1I2NRrUzVVVckRN9VzKTKgAAAAAAAAAAxDHOMLNhKpolisMt7xNcGSU1rt9HE11VO3Nqvze7eihRUYr3uVGpki765IutrFhK44PxPoswhiGSne3rt7uj6eH4VNFWuTrjGR5om9G2WRGrknYzTLsG08QaPMMYmvEN/uTLpFcYKZaNlRQXisoX9ZV2srF2eVmaa2S7+fYT5kONVo4wpX2eCx18Nyq4aSpSspp6i71ktXBMnYfHVOlWdi9lPgvTeVU7CqhqJiEa/sV9wzgy86Rrje6dklqocTwS22nipOvTPuUtJFrsp40TN0z3u3kbv5ucqqiKqngYqsd/p8PXbFGI7Wlnp8c4tsqVlpV7ZFgoGyRxfn9X4PXJck10RXJkqNVVyU2xUaKcDVFoorKtsq4ae31jrhBJT3OqgqEqnI5HTOnjkSV8io92bnOVVz3yiLR1hZtpuNjq4rnc6C6xpFVQXW8Vlwa5qZ5au0Sv62ua55syXNEXsomVvBZilbJLaNO9RU2a1y1bpsH9erKSkSNslQ+Oq1YN+RzGa2SyNTWeiZJ2d4y19PFjmwzUuKcI3S2Qdc+HQ19RD+faiZ/DSlmkY+Nc1RWPVUdkus1Uyzow1gvDuEnVUtmpajr9arNoqautnrKiVGJkxrpp3vkVrUzybraqZrkiZqe2qI5FavYVMlMzKvnC2rqdTNgqgVGtt9Ze6Kjr2ZJqrSuuTkcxU71fgtVPmVUNjsibSdUIrbexkbKvCSPr0YzJHuZVasDnKidlGrIiZ9xPoMpgwFhCnwguAmWSJ9gWJ8K0Ur3yN1XOVy/Ccquz1lVUXPNFyVFTJCWn0X4Jp7TdrKtrqKinvsOz3GSruFTU1FREjdVI3TyyOlRqIq5NRyI3Ncss1LeEsyoGIVeiXR9XQ3CCqw/rx3WKihq02udOuMpMtnTefvamSdjLP9LMy8yoAAAAAAAAAABrfSTfaOWS5aP8ACuGor1irEVB1ipYkbWwUtM5r2NnrZsvgxtRZNVvwnuVFRrd9VNkGKXHRhhK53utxFJu3S19xSNKqWgv9fRJN1tuqzWZBMxq5N3k3vn+csWjcYTgSwpatKk+FrxOlwWwYKtlDRvnajtaNz5G1DkRe+dGxF+hGovYPP0b4usuD9GdhlqLTNd7pJXXK24boaOnR9ZPTpVPRrI1dkjIkYxiueqoxrWtzXsIbHu2jLB97joW3GluD5rfTupIauO71kVWsLstaOSoZKksrVyRVR7nIq7/ZPy5aL8F3KS2Srb6yhdZqV1FQra7nVW/rEDtXONNmkZ8FdRu8ufYQt4ndLNXQYUuuFZ9G9gxMymjju2LLhd6yigd1ympqh8U00EDFVE1kY5c88kTXbmncMmw9W1di0naSVslgrLrT69qqHUVAsDHrVSQuSV6LNJHHmrWxq7N+a/SpmE+jrCtXYlw5cILjXUe0tq2OrLtV1FRDM1UVskVRJK6aJyKm8rHplmuXZXP0MOYXseE6OShsdI+Jk8zqieSWeSeaeV3ZfJLK50kjt5Ezc5VyRE7CIg5izENKVuosXaJ75cMRYbrKOSltVdPHQV0zHdbkbE/VdIyGV8MioqI5uau1VyVNVyb11hsNqxHonw9br1SrU0u41HI+BZHtjlyp2/Bka1USRi577H5tXuoplt1tdDe7ZV2a5wdeo66B9NUR6yt143tVrkzaqKmaKu+iooobZRW22U9nooOt0dLAymhj1lXVja1Gtbmq5rkiImarmS4wTqeERuhbCbWoiIlEqIidz8442KYz/hvgv8m7ZhHcb/hNmqIaqip9ol/NSxP12O1tbWdk5c8nKqL3czg3RhgZlc25NseVS28Ov6P2mbt9zNRZctfL4u9q/F+gTaZuMpABFAAAAAAAAAABqLSS+lx627aIcD2OOerrKiKW+3VsTY6S2ORY3q98iJ+dqla1mqxubk+CrlaiEtuo7fdqrTO3ErGTqxyUMiztRytoWUDXRpvp8XN0jvKVV7JmztE2DkrK2up3Yho5LjVSVlS2ixNcqWOSd65uf1uKdrEVck7CJ2EO696L8EYir1uV2tM0s8kMdNUKyvqImVkTFzYypYyRG1LU396VHpkqp2FU1eEYLZsY7Do+wraI8NriLHGIMNUzNkjiajlp+tfK1crk/NQI565q7PNzlRrXKqk+A8L1GE9JeFcFXqrZWrh7AzlpXqmbEqH1LWTujzTNERqNYnYXUyTuqbDuujPCV4vL8QTx3alr5aeOlfLbr5XUKOijVVYxW08zGqiazst7unK4aNsJ3Sjt1JXQXOR9pWRaOs3YrG10Wuio9NrSVJ1a5FyVqvVFRE3t5Ml4LMK0U3a5Yfwtd6Wz4Sud7oafFN2pqGC2upY0p6Zs6qif7xNE3V11eiaqrlll3Dj1Qlmtt00fR4muFqlZcKertiQR1MuvsiurItbJjXuibJk5WrIzNVRVbrK02lZbLasO2qmslkoYqOho40jhhjTJrW+tVVc1VV31VVVVVVOnEWHLLiu1vst/o9qo3yRTOj649mb43o9i5sVF3nNavZ38t/eF9bjw8c4ws2EqmiWKwy3vE1wZJTWu30cTXVU7c2q/N7t6KFFRive5UamSLvrkitFGEbhgjA9FYbrJAtYkk9TNHTKqwQOmldIsUWaJ8BmvqpvJ2CrEGjzDGJrxDf7ky6RXGCmWjZUUF4rKF/WVdrKxdnlZmmtku/n2E+ZAzR1hRH2qWopq+slsk8tTQzVt1q6qWKSRiseuvLI5zkVqqmTlVE7iITS1hkoMXsujPBGHpbLPZ7Js78PU89LbV2mZ/WIpna0rfhPXWzXuuzVO5kZQR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//Z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Sales, Profit, Margin by Category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Profitability by Category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Technology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leads with a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19.22% profit margin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Performance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Office Supplies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tops sales at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643,707.69 USD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Profit Contribution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Technology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contributes the most profit at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90,458.25 USD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Underperforming Category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Furniture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has the lowest profit margin at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2.22%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QADAQEBAQEAAAAAAAAAAAQHCAkFBgMCAf/EAFEQAQAABQAEBg0KBQMDAgcAAwABAgMEBQYRFVQHEnSSk7IIExQYITU3VXOUs9HSFjEzNDZydbG00yJBVleWMlFhI0JSJIEXQ0RicYORdqHB/8QAHAEBAQACAwEBAAAAAAAAAAAAAAEEBwIDCAYF/8QAQhEBAAEBAwYLBwQBAwQDAQEAAAECERIhAwQFFjFRBgcTMjM1QVNxktEXcnOisbLBVJHh4tI0UmEUFYHCImKhJfD/2gAMAwEAAhEDEQA/AOq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4rVqVvSnr16slOlTljPPPPNCEsssIa4xjGPzQhB8HV4e+B6jUmpT6e46MZIxhGMvHmh/7RhLqj/wCyLsk7ivbcCektS3qzU5oyW1OMZY6oxlmuqUs0P/xGWMYR/wCItC2wOCPA/N+EGa151nGUqpsquxFNnZETbNsTvdOUyk0TZDf/AP8Aj/wOf15Yc2p8J/8AH/gc/ryw5tT4WgA+s9meje9r+X/F18vO50l0X000U01tat5ornrTJUqE0JKsaM+uanGPzcaWPhhr1R1a4eHVF7bTHsP7ivT4UbqhJVmlp1sRW7ZJCPgm1VKcYa4f8f8A/Ys49lFoPoVpRwMaZZjSXQ/CZa/w+jmSrY66vsfSr1rOp2iaPGozzyxmpx1yyx1yxhHXLD/ZrPhNoajQWkJzTJ1TVTZExM7cd7vydV+LWXRr5oZby6JXWi3BnwG6HaFaKZPM6LW+kWczFXBwmpRpSQkpU5Y29tUt5q9WepPNHjzVYQkhLNHVNGaEHzfCjwn8K+X0PucNj9IcXo/pHojwg4bR/LXdjaXMaGRkr17WejVpSy3Mk9GnNJXh22hNPU40ONJCpqjx3z7m2nRwzOHjl46PwytnHKS28LyNj2+XuiFCM3FhV7Xr43E438PG1atfg1sJ8MPDNpfwd0quNxOl2jF9n8NhI5PI4230Py2UqXM0sIxjNPCzrTbLozcXVJUrxrQjxpo69VOPG/3QnSKhpd2R1hpXbUI0aWZ4LLK/kpRm1xkhVvePCWMdUNerjateqAM7jBHD5o1fz6a4PTXSTgqrcJ2gmPxlxbX2j9vRp3tayu5p4TSX9OwrRhTu5uJCNLVDXVkhNGMkI8aaCvJ8KuhuC4PtE48EemGFxuPzM1Wlh6FbAZLN3NSnS40Z6Fvi7aendf8ATjrlmhrlloQkhLGSENUJQy/e5nD4y6srHJZaztLnJ1Y0LKjXry057qrCSM8ZKcsY655oSyzTRhLrjqljH5oLWrVrwmXvCpdcBWlmYsqVpkKWmuYx17JSt69CnGtbWV9RnnlpV4Qq0oTcTjdrqQ40mvixjGMIxeho72SvCBpRkMNpBg9Eb6+wOYzMthsejoPm+6KFjNWjRhexy8Ze4p+LqhVmpwkhLCSMZYVYxl40Q2VGFuDXhk0g0t4SsxohpPmdG8FeWV5d0aGiN3jrm1zMbSnPPLRvadxVrdrvKVSWlGf/AKNCEsss8IRqRjJqmzSDxNKtNNFNB7CTJ6W56zxdvUn7XTnuKmqNSb59UsPnmjq8PghF8l3xvAl/cPHcyr8LXXs5LivNwgYC0mqzRo08P2ySTX4JZpq9SE0YQ/3jCSX/APkGtza/B/i/zPSmjslnmcZWqKq4tsiyyMf+Yl8RpThRnGZZ3Xm+SoiynDG31h0b743gS/uHjuZV+F/snZF8Cc88JJeEPGwjNHVDXCpCH/8AYy6oOcY/Z9mGje+yny/4vz9cs87un/8AfV1dtLu0v7WlfWN1SubavJCpSrUZ4TyVJIw1wmlmh4IwjD+cH7MMdiLc3FzwJYyWvWnqQoXd1Sp8aOviydtjGEsP+NcYvmOF3gg4Jb7h84LZ77gu0RuJs9eZyrlo1cJbTxv55bOE8s1fXJ/1Ywm/ihGfXqj4fnad0nmf/bs9yuaW23Kppt32TY++zPOP+rzejL2WXoif3bHDXe14UeEPE8E99wx6J4XQ3G6AaPS3NSy0WkxtaS8q4u0qTUpppLunXlo0J5pac88lKFtNLLCEskZvDGaW7EZ3hGyHZQ5GjR06x8mifyPx+WhjK+NuIwloVLitDwR7rhTkr65dc1ftcYRk4snE/h40cFks9I8RmcPpBYU8rgcrZ5KyrRmhTubSvLWpTxlmjLNCE8sYwjqmhGEfD4IwjBgfRrsiMxkOE/RrR2OZwukOj2lt3e2FtdYvRnKWlC1r0aU9WTtWTrTTWmRk1UqkkZqMKcYx1TQhqhGEPo+xJ8guj/KMl+urgzCNH8Vo1ozpHhNOrHQzg2va/CtW4QctsfSW10Zr0prCaXIa4Vpsv2qWjLJTpwnjNT7dGM0NdPiTRm4sc54/hZ0/n0q4S6+UjgLfRPgzr6q8KdjWq3+Rk2dJczSyz9vlp0ZpZpv9UZJ4TQmhLxZIyxnmDNr5vI8JXB1h81V0by+n2jljl6EKM1WwucrQpXMkKs8slKM1KaaE0OPPPJLLrh/FGaWENcYwYxqcJ/C7ovhNFeEHTanonVwGlN/YWVXEY+xuJL3Ewv55ZLeeN3NcTU7viTTySzwhQo8bXGaWMOLxZsV4LLaYaJ6O8JOb0kl0L0noTcLFtZT2l3o7VhL3VUvLOlG5ljPdVIQ4kk0I05dUZpJ5JZuPNCHFBuMMHcFl7wn3fD9wp4/Oab4++wOLuMbCnjtm3EsaUtW0jNThQmmu5pKOrwds1U5u2TQ40O1/MziAAAAAAAAAAAAAAAAAAAAAAAAAAAAAAAAAAAAAAAAAAAAAAAAAAAAAAAAAAAAAAAAAAAAAAAAAAAAAAAAAAAAAAAAAAAAAAAAAAAAAAAAAAAAAAAAAAAAAAAAAAAAAAAAAAAAAAAAAAAAAAAAAAAAAAAAAAAAAAAAAAAAAAAAAAAAAAAAAAAAAAAAAAAAAAAAAAAAAAAAAAAAAAAAAAAAAAAAAAAAAAAAAAAAAAAAAAAAAAD4Hh30cy+lnBPpBgsFaxub6tTo1aVGX/VU7VXp1JpZf95oyyR1Q/nHVBoJUsL6jUmo1rOvJUkmjLNLNTjCMsYfPCMP5RdOR9pwa4Y18Hc3rzbkYrpqqvbbJibIieybdkOqvJ35tcxO5brdqvMidy3W7VeZF07H0ntRn9L8/9HDkP+WonYgaKZ6Omt7pVVx1aljKGPqW3dFSSMstSrPPJGEksY/6owhLGMdXzeDX88G0WmWi2P040SzOhuWrXFKyzlhXx9xUt5pZastOrJGSaMkZoRhCbVNHVrhGGv8AlF7I+B0/pmvT2eznldN3CIiLbcI/5wt/Z3UU3IsfBZvgexGSm0fyGH0kzujub0asY4uyzOMnt43M1nGWWE9CrJcUatCrJNGSSb+KlGMs0sIyxl8OuS+4B9EshoPeaGXGVzUa+QylHO3Wc7fSjkauTpVadSS7jNGnGjx4TUqcISQpdqhLLCWEkJYQhDJA/FcmJ832POKz1xmq9zwi6ZW8ulONo43SOna1bKjDMQpUpqUtarNLbcelU4k+qPc81KWPFhCMsYa4R9/RPgh0a0Oz+N0jxl9k6tzi9GbfRSjJXq05pJrSjPCeWeaEskIxqxjDwxhGEur/ALYPuQHy+lmheU0ivKGQw3CNpRorXp0u01NkzWdWnXk164caleW9enLNCMY/xySyzRhHVNGMISwh8pL2PGi2NhgLjRDSXSLRjJaP0b2hTyWPq21W4u5LupLVuu391UK1OaNSrLCpGaWSWaE2vixlh4GUwGLdGOx10I0Tt9GbXGZTPVJNFc/kNI7KNzdyVp6lzeS1oVZas80nGnkh3RPq8MJ9cIRmmm8Ou/RbgZsdC8jq0c050rtNHpb2pkKWjUtxb7PpVp5+2TQkn7T3VCnGpGM/au39r1xjLxeJHishgPgbfgis5tM8dplnNNNJc7NhK1zcYbH5Cpa9zY2pXljJPNJNSoSV6mqnNNJCFarUhCE3+8IRh98ANQuzc0Q0hudIcJphaYyvcYyTH9w1a1KSM0KNWWrPPCE+r/TCMJ/BGPz6otX+47vda3Mi6ujY+hOMLKaIzHJ5lVm8V3MIm9Zhbbsuy+S0jwVpz7Oas4jK3b3ZZb+Ycou47vda3Mi/2Swvqk8tOnZ15ppowhLLCnGMYx/2g6uD9X2qVfpPn/owtSo7/wCX+zFPYw6L5rRPgexOPz9jUs7uvVr3cberLxalOSepGMkJofyjGXVHV88NcIR1R1wfZZ/QLD6R6XaMaZ31zeSXuic93PZU6U8sKVSNxS7VP2yEZYxjql8MOLGXw/Pr+Z9INXZ/nlekM6ymd1xZNdU1WR2Wza+zzXIU5rkaMhTjFMRH7MWVex70bnkvcLR0s0mt9EMleVL680SpVraGMrVKk/bKsvGjQjdSUp6muealJXlpxjGaXi8SaaWPuZzgmwua05o6eSZnK4+5mxUcJkLO17nja5Ox48Z4Ua8tSlPPLCWaafVNSnpzfxRhrjDwPtxiO9iPR/sbtHsFktDr+4080wy1PQGpNHR+0vbm1hQtKU1Cah2mMtG3pxqywkmhqnqRmqQ4kP49UZoTfccHegWH4M9EbPQzA3N5XsrKevPTqXc8s1WMatWerNrjLLLD/VPGEPB82r5/nfSAPmtBdAsPwfWWTsMNc3lanlsve5qtG6nlmjLXuasalSWXiyy6pIRj4IR1x1fPGPzvwwvBpo3hsjpjfw7pvJdOLuW7ylvdTST0dcLaS3jJJLCWEYSRp04a4TRmjrjHw6vBD6wBjPBcA+Gw1bD213pppVmcFo3XluMJgcjcW09nYVKeuFGMJ5KElxW7VCMYSQr1qsIeCPhmllmh/d7wC6H3+FzeDrZLMQoZ7SmlpdczS1qXHkvKdajWhJJHteqFLjUJIRhGEZtUZv4vmjDJID4+w4NbHFcI+U4R8VpDl7StnKFCllMXJG3msryejJNJSrTcalGtLPLLNq/gqyyx1Q1yx/n9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Ic7msfo5hr7P5Wr2qzx1vUua88Ia4wkkljGOqH846ofMC4eBoNpni9P8ARyhpLiba8tqVaerSnt7ynCnXoVKc8ZJ5KksIzQhNCMsfBrj/ACe+AAAAAPMw+keFz9bJW+IvO31MReTWF5Dtc8vaq8sss0ZP4oQ43gmljrhrh4fnfhmdKrDDZnD4Ce3ubq/zVWeShRt5ZYxp06cuupWqRmmhCWnLrlhGPhjrmlhCEYxB7Q+XwvCHhc7oJV4QrS1vZMdRoXVxNSqSSQrxloRnhPCEITRl1x7XHV/F/tr1IIcKuOvNl0NHtGs5m77KYylmIWdnJbyVLa1qf6J6s9atTpSxjHXCEsJ4zR4sYwhqhrWyR9uPjc7wmW2FqaO2lPRPP3+Q0mhW7ksaNO3pV6caUkJ6ktXuirTlljCEf5TR16o6tfgjH9LPhIsLunlLafR/NW2bxFrG8r4OvRpQvJ6OuMIT0owqRo1pY6tWuSrNCEf4YxhN4CyR9cIcHmsbpHhrLPYi4hXsshQkuKFSENXGkmhrh4P5R/3h/KK5AAAAAAAAAAAAAAAAAAAAAAAAAAAAAAAAAAAAAAAAAAAAAAAAAAAAAAAAAAAAAAAAAAAAAAAAAAAAAAAAAAAAAAAAAAAAAAAAAAAAAAAAAAAAAAAAAAAAAAAAAAAAAAAAAAAAAAAAAAAAAAAAAAAAAAAAAAAAAAAAAAAAAAAAAAAAAAAAAAAAAAAAAAAAAAAAAAAAAAAAAAAAAAAAAAAAAAAAAAAAAAAAAAAAAAAAAAAAAAAAAAAAAAAAAAAAAAAYs4cLnKZyfR/gx0et7W5vtILyF3d0bi6moU42FrGWrVlnnlknmllnmhTp6+JH/VGGplMWJsxGvGTus/ord8Jmi+lGNxuNk0twF5pBjqFje1LqlCvTt+1XUsKk9GlHjR1U6mri/wA4+GJj+DrQyGX4JKMmBt5KOdw9fbFOWH8OUhJaUqskLuH/ANRCFSEJoQqcaGuEGw4t5LGtVtStLDF3GAyNKahoHh+ES+tMnbya+5bex7XGelTrQ+aW1hXnl40I/wAEIRhxvA/rSjH4u8xfCHDglt7Wvod8nreepSw0ss1hPkpKvGnjbwp/9OM8KEsO2dr/AJ8TjfxNkwvFjBt9pnorplwtaNXWiudtMrQpaK5eNSraVIVJJIzdojCSaaHghPCHzya+NLrhrhDXDX8topo3gsDoFwMaW4jGUbbNXuXsLW5yEsNdxXoVqVWWpSnqR/impxl1QhJGPFlhCHFhDVBs2F4sYa4F8PoTgNPeEDFWuLwmPz1PN1p6FClQo0rqXHz0qE0sZIQhCbtMZo6/B/Dxo/7vp5fLvP3T2z7KS9ya/wDR9bj27V/930Ov/jU++eLmdFbDM5nD5+e4ubW/wtWeehWt5pYRqU6kuqpRqQmljCanNqljGHgjrlljCMIwLbSxhfRjS3R3RfgVy/BxncrQtNK7alk8bDCTx/8AXV69apV7TCjQ/wBdWWeFWSMs0kIyxhHXr8EdXoZfC6OaKY7Rivd8KNDQDTPFaPWtj3Vdz04Wl7RkhDjUalOtGFO4hLNCf6OaE8kZ4R1w1y685BeLGBclp1NcZjgd004Qu4tGqlfas133XV7moU5o2/Flm11YwjJLP4JpYTR16poQ8MX1ePv7XT7haxWlWik0LvB4DFXlrcZejqjbXdavPT4tGjU+atCTtU0000kYyyx1Q169cGT0mVsamSxtzj6WRurCe4pTU4XNrxO20tcNXGk48s0uv/bXLEtLHxnApr+RtxLSmlms5c3loWXFmjGHc/dtXi6ox/l8+r/h98hwmGx+juIs8FiaHabOwoyUKMmvXqklhqhrj/OP+8f5xXJOMq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YcJ9LSzCWvb9HeEvSKll83ey2OHx0ttjZreWvU1xhr49pNU7VTlhNPNGM8Y8WWPh1xgsRaMnjGVa90x0j0zvdAMVpteYmGjeHta93kaFla1K97eV+PCWM0tWnNJLThCnGaMskssYxn1QmlhDVHwdEeEbSvhQusBo1aZmpo/c7JuclmbywtqM9SerSuZrWWnShXlqSSyRnknnjGMs0dUJYQjDXGJdS1msfB8Hmm+QyOheWyGk9WW4v9GL2/x1/XpUoU4XEbWaP/VhJCMYQjNJxYxhDwcaMdUIQ8D5PHaZadWGF0K4RsvpLPdWWluQtba8w0bShLb2dK819ojQnllhW40keJCaM888Jtc0dUvg1LpazQMH3un2m1XQvKcMtnpJUpY3G5WrTpYLuOhG3rY+jc9onjPPGXt3bpoQmqQjCpCWEYSw4kYa9dWT0w04zmJ03060c0nqY600Pu69tY4zuOhUoX3ckks9eNxNPLGr/HGM0sva56fFhCEfDHWt0tZmEWEylLOYXH5q3ljLSyFrSupJY/PCWpJCaEI/+0VrioAAAAAAAAAAAAAAAAAAAAAAAAAAAAAAAAAAAAAAAAAAAAAAAAAAAAAAAAAAAAAAAAAAAAAAAAAAAAAAAAAAAAAAAAAAAAAAAAAAAAAAAAAAAAAAAAAAAAAAAAAAAAAAAAAAAAAAAAAAAAAAAAAAAAAAAAAAAAAAAAAAAAAAAAAAAAAAAAAAAAAAAAAAAAAAAAAAAAAAAAAAAAAAAAAAAAAAAAAAAAAAAAAAAAAAAAAAAAAAAAAAAAAAAAAAAAAAAAAAAA+RyOiOSynCdiNLryvbTYrCYy4pWlDjTdthe1p5YT1Iw4vF4sKUvFhHXr1zR8D64B8BmtFNMsVpxfab6Cy4a6nzONpWN7aZS5q20tOrRmmjRryT06dTj+CpNLNJGEuvVDVPD5ni4jgn0i0Bu8Bm9CrrHZS/sMXWxWSo5OvUtKd5LUrRrxrSVJJKsZJoVozfwxlmhGWbVrhGGuOWRbUsYz0c0b0g0ajYaE3NClfUdIdq5XSW/lt6naZataMNVKjNGOqXXNV1QhPrjGSnGOqEY+CPB8GemsthorobpFeYibR/Q+8p3VC8tritG7yELfXC1kqUZpISUdUIwjPGFSprjJCEIQhHwZYC0sYhn4KNL4YPIcGlG6xHyQyOWnvpr2NxVlv6VrUrdvntZaEKfa4x4+uSFTtsNUs2viRjDVH9slwZ6a29HS3RXRu7w0NH9MrqpdVrq5r1ZLvHRrywkuZadGWnGStrhLrkjGpT1Rmjr40IeHLAt6SxPj7G3xlhbY20hGFC0oyUKcIx1xhJLLCWGuP8/BB+NelNWyUtONxWkl7RGbVJPGWGvjfP/wD7XJI+NZeTx60Ckk2fLvd300TZ8u93fTRViXpLISbPl3u76aJs+Xe7vpoqwvSWQk2fLvd300TZ8u93XTRVhekshJs+Xe7vpomz5d7u+mirC9JZCTZ8u93fTRNny73d9NFWF6SyEmz5d7u+mibPl3u66aKsL0lkJNny73d9NE2fLvd300VYXpLISbPl3u76aJs+Xe7vpoqwvSWQk2fLvd300TZ8u93XTRVhekshJs+Xe7vpomz5d7u+mirC9JZCTZ8u93fTRNny73d9NFWF6SyEmz5d7u+mibPl3u76aKsL0lkJNny73d9NE2fLvd300VYXpLISbPl3u76aJs+Xe7vpoqwvSWQk2fLvd300TZ8u93fTRVhekshJs+Xe7vpomz5d7u+mirC9JZCTZ8u93fTRNny73d9NFWF6SyEmz5d7u+mibPl3u76aKsL0lkJNny73d9NE2fLvd300VYXpLISbPl3u76aJs+Xe7vpoqwvSWQk2fLvd300TZ8u93fTRVhekshJs+Xe7vpomz5d7u+mirC9JZCTZ8u93fTRNny73d9NFWF6SyEmz5d7u+mibPl3u76aKsL0lkJNny73d9NE2fLvd300VYXpLISbPl3u76aJs+Xe7vpoqwvSWQk2fLvd100TZ8u93fTRVhekshJs+Xe7vpomz5d7u+mirC9JZCTZ8u93fTRNny73d9NFWF6SyEmz5d7u+mibPl3u76aKsL0lkJNny73d9NE2fLvd300VYXpLISbPl3u76aJs+Xe7vpoqwvSWQk2fLvd100TZ8u93fTRVhekshJs+Xe7vpomz5d7u+mirC9JZCTZ8u93fTRNny73d9NFWF6SyEmz5d7u+mibPl3u76aKsL0lkJNny73d9NE2fLvd300VYXpLISbPl3u76aJs+Xe7vpoqwvSWQk2fLvd300TZ8u93fTRVhekshJs+Xe7vpomz5d7u+mirC9JZCTZ8u93fTRNny73d9NFWF6SyHmXtrGjTpzSXl1CM1anJH/AK0fmjNCEVGz5d7u+miZL6Kjyij14K3KZmxLMUmz5d7u+mibPl3u76aKscb0rZCTZ8u93fTRNny73d9NFWF6SyEmz5d7u+mibPl3u76aKsL0lkJNny73d9NE2fLvd300VYXpLISbPl3u76aJs+Xe7vpoqwvSWQk2fLvd300TZ8u93fTRVhekshJs+Xe7vpomz5d7u+mirC9JZCTZ8u93fTRNny73ddNFWF6SyEmz5d7u+mibPl3u76aKsL0lkJNny73d9NE2fLvd300VYXpLISbPl3u76aJs+Xe7vpoqwvSWQk2fLvd300TZ8u93fTRVhekshJs+Xe7vpomz5d7u+mirC9JZCTZ8u93XTRNny73d9NFWF6SyEmz5d7u+mibPl3u76aKsL0lkJNny73d9NE2fLvd300VYXpLISbPl3u76aJs+Xe7vpoqwvSWQk2fLvd300TZ8u93fTRVhekshJs+Xe7vpomz5d7u+mirC9JZCTZ8u93fTRNny73d9NFWF6SyEmz5d7uumibPl3u66aKsL0lkJNny73ddNE2fLvd100VYXpLISbPl3u66aJs+Xe7rpoqwvSWQk2fLvd100TZ8u93XTRVhekshJs+Xe7rpomz5d7uumirC9JZCTZ8u93XTRNny73ddNFWF6SyEmz5d7uumibPl3u66aKsL0lkJNny73ddNE2fLvd100VYXpLISbPl3u66aJs+Xe7rpoqwvSWQk2fLvd100TZ8u93XTRVhekshJs+Xe7rpomz5d7uumirC9JZCTZ8u93XTRNny73ddNFWF6SyEmz5d7uumibPl3u66aKsL0lkJNny73ddNE2fLvd100VYXpLISbPl3u66aJs+Xe7rpoqwvSWQk2fLvd100TZ8u93XTRVhekshJs+Xe7rpomz5d7uumirC9JZCTZ8u93XTRNny73ddNFWF6SyEmz5d7uumibPl3u66aKsL0lkJNny73ddNE2fLvd100VYXpLISbPl3u66aJs+Xe7rpoqwvSWQ8zH2sbixoVql5dRmnkhNH/rR+dRs+Xe7rpomJ8WWvopfyVuVVU2ykRFiTZ8u93XTRNny73ddNFWON6VshJs+Xe7rpomz5d7uumirC9JZCTZ8u93XTRNny73ddNFWF6SyEmz5d7uumibPl3u66aKsL0lkJNny73ddNE2fLvd100VYXpLISbPl3u66aJs+Xe7rpoqwvSWQk2fLvd100TZ8u93XTRVhekshJs+Xe7rpomz5d7uumirC9JZCTZ8u93XTRNny73ddNFWF6SyEmz5d7uumibPl3u66aKsL0lkJNny73ddNE2fLvd100VYXpLISbPl3u66aJs+Xe7rpoqwvSWQk2fLvd100TZ8u93XTRVhekshJs+Xe7rpomz5d7uumirC9JZCTZ8u93XTRNny73ddNFWF6SyEmz5d7uumibPl3u66aKsL0lkJNny73ddNE2fLvd100VYXpLISbPl3u66aJs+Xe7rpoqwvSWQk2fLvd100TZ8u93XTRVhekshJs+Xe7rpomz5d7uumirC9JZCTZ8u93XTRNny73ddNFWF6SyEmz5d7uumibPl3u66aKsL0lkJNny73ddNE2fLvd100VYXpLISbPl3u66aJs+Xe7rpoqwvSWQk2fLvd100TZ8u93XTRVhekshJs+Xe7rpomz5d7uumirC9JZCTZ8u93XTRNny73ddNFWF6SyEmz5d7uumibPl3u66aKsL0lkJNny73ddNE2fLvd100VYXpLISbPl3u66aJs+Xe7rpoqwvSWQk2fLvd100TZ8u93XTRVhekshJs+Xe7rpomz5d7uumirC9JZCTZ8u93XTRNny73ddNFWF6SyEmz5d7uumibPl3u66aKsL0lkJNny73ddNE2fLvd100VYXpLISbPl3u66aJs+Xe7rpoqwvSWQk2fLvd100TZ8u93XTRVhekshJs+Xe7rpomz5d7uumirC9JZCTZ8u93XTRNny73ddNFWF6SyEmz5d7uumibPl3u66aKsL0lkJNny73ddNF/NlLNTubqjGrUnlkmk4vHmjNGGuVaktvrt596TqrbMxJZYrAcVAAAAAAAAAAAAAAAAEkfGsvJ49aCtJHxrLyePWgsJKsBFAAAAAAAAAAAAAAAAAAAAAAAAAAAAAAAAAAAAAAAAAAAAAAAAAAAAAAAAAAAAAAAAAAAAAAAAAAAAAAAASZL6Kjyij14K0mS+io8oo9eCtynZCdoA4qAAAAAAAAAAAAAAAAAAAAAAAAAAAAAAAAAAAAAAAAAAAAAAAAAAAAAAAAAAAAAAAAAAAAAAAAAAAAAAAAkxPiy19FL+StJifFlr6KX8la1bZSNgAigAAAAAAAAAAAAAAAAAAAAAAAAAAAAAAAAAAAAAAAAAAAAAAAAAAAAAAAAAAAAAAAAAAAAAAAAAAAAACS2+vXn3pOqrSW3128+9J1YLGyUlWAigAAAAAAAAAAAAAAACSPjWXk8etBWkj41l5PHrQWElWAigAAAAAAAAAAAAAAAAAAAAAAAAAAAAAAAAAAAAAAAAAAAAAAAAAAAAAAAAAAAAAAAAAAAAAAAAAAAAAAAJMl9FR5RR68FaTJfRUeUUevBW5TshO0AcVAAAAAAAAAAAAAAAAAAAAAAAAAAAAAAAAAAAAAAAAAAAAAAAAAAAAAAAAAAAAAAAAAAAAAAAAAAAAAAAASYnxZa+il/JWkxPiy19FL+StatspGwARQAAAAAAAAAAAAAAAAAAAAAAAAAAAAAAAAAAAAAAAAAAAAAAAAAAAAAAAAAAAAAAAAAAAAAAAAAAAAABJbfXrz70nVVpLb67efek6qxslJVgIoAAAAAAAAAAAAAAAAkj41l5PHrQVpI+NZeTx60FhJVgIoAAAAAAAAAAAAAAAAAAAAAAAAAAAAAAAAAAAAAAAAAAAAAAAAAAAAAAAAAAAAAAAAAAAAAAAAAAAAAAACTJfRUeUUevBWkyX0VHlFHrwVuU7ITtAHFQAAAAAAAAAAAAAAAAAAAAAAAAAAAAAAAAAAAAAAAAAAAAAAAAAAAAAAAAAAAAAAAAAAAAAAAAAAAAAAAEmJ8WWvopfyVpMT4stfRS/krWrbKRsAEUAAAAAAAAAAAAAAAAAAAAAAAAAAAAAAAAAAAAAAAAAAAAAAAAAAAAAAAAAAAAAAAAAAAAAAAAAAAAAASW3168+9J1VaS2+vXn3pOqsbJSVYCKAAAAAAAAAAAAAAAAJI+NZeTx60FaSPjWXk8etBYSVYCKAAAAAAAAAAAAAAAAAAAAAAAAAAAAAAAAAAAAAAAAAAAAAAAAAAAAAAAAAAAAAAAAAAAAAAAAAAAAAAAAkyX0VHlFHrwVpMl9FR5RR68FblOyE7QBxUAAAAa7ZDsx8Jjr+5x9XQi+mntq09GaMt5JqjGWaMIxh/D83gbEuaWlH2ly3Lq/tJn3vAXQeY6bymXpz2i9dimzGY2227Jjc6crXNNljZ3v08B/QuQ9bk+E79PAf0LkPW5PhanjYuoWgu6nzVerp5Wve2w79PAf0LkPW5PhO/TwH9C5D1uT4Wp4ahaC7qfNV6nK1722Hfp4D+hch63J8J36eA/oXIetyfC1PDULQXdT5qvU5Wve2w79PAf0LkPW5PhO/TwH9C5D1uT4Wp4ahaC7qfNV6nK1722Hfp4D+hch63J8J36eA/oXIetyfC1PDULQXdT5qvU5Wve2w79PAf0LkPW5PhO/TwH9C5D1uT4Wp4ahaC7qfNV6nK1722Hfp4D+hch63J8J36eA/oXIetyfC1PDULQXdT5qvU5Wve2w79PAf0LkPW5PhO/TwH9C5D1uT4Wp4ahaC7qfNV6nK1722Hfp4D+hch63J8J36eA/oXIetyfC1PDULQXdT5qvU5Wve2w79PAf0LkPW5PhO/TwH9C5D1uT4Wp4ahaC7qfNV6nK1722Hfp4D+hch63J8J36eA/oXIetyfC1PDULQXdT5qvU5Wve2w79PAf0LkPW5PhO/TwH9C5D1uT4Wp4ahaC7qfNV6nK1722Hfp4D+hch63J8J36eA/oXIetyfC1PDULQXdT5qvU5Wve2w79PAf0LkPW5PhO/TwH9C5D1uT4Wp4ahaC7qfNV6nK173Tmxue7bK3vOJxO30pKvF16+LxoQjq1/z+d+6HB+JcfyWl1ILmgMpEU1zEb2YAOAAAAAAAAAAAAAAAAAAAAAAAAAAAAAAAAAAAAAAAAAAAkxPiy19FL+StJifFlr6KX8la1bZSNgAigAAAAAAAAAAAAAAAAAAAAAAAAAAAAAAAAAAAAAAAAAAAAAAAAAAAAAAAAAAAAAAAAAAAAAAAAAAAAACS2+vXn3pOqrSW3168+9J1VjZKSrARQAAAAAAAAAAAAAAABJHxrLyePWgrSR8ay8nj1oLCSrARQAAAAAAAAAAAAAAAAAAAAAAAAAAAAAAAAAAAAAAAAAAAAAAAAAAAAAAAAAAAAAAAAAAAAAAAAAAAAAAAEmS+io8oo9eCtJkvoqPKKPXgrcp2QnaAOKgAAADmlpR9pcty6v7SZ0tc0tKPtLluXV/aTNqcV/S5z4U/Wpj5fseYA2+xwAAAAAAAAAAAAAAAAAAAAAAAAAHTLB+JcfyWl1ILkOD8S4/ktLqQXPKGV6Srxl+hAA6wAAAAAAAAAAAAAAAAAAAAAAAAAAAAAAAAAAAAAAAAABJifFlr6KX8laTE+LLX0Uv5K1q2ykbABFAAAAAAAAAAAAAAAAAAAAAAAAAAAAAAAAAAAAAAAAAAAAAAAAAAAAAAAAAAAAAAAAAAAAAAAAAAAAAAElt9evPvSdVWktvr1596TqrGyUlWAigAAAAAAAAAAAAAAACSPjWXk8etBWkj41l5PHrQWElWAigAAAAAAAAAAAAAAAAAAAAAAAAAAAAAAAAAAAAAAAAAAAAAAAAAAAAAAAAAAAAAAAAAAAAAAAAAAAAAAAJMl9FR5RR68FaTJfRUeUUevBW5TshO0AcVAAAAHNLSj7S5bl1f2kzpa5paUfaXLcur+0mbU4r+lznwp+tTHy/Y8wBt9jgAAAAAAAAAAAAAAAAAAAAAAAAAOmWD8S4/ktLqQXIcH4lx/JaXUgueUMr0lXjL9CAB1gAAAAAAAAAAAAAAAAAAAAAAAAAAAAAAAAAAAAAAAAACTE+LLX0Uv5K0mJ8WWvopfyVrVtlI2ACKAAAAAAAAAAAAAAAAAAAAAAAAAAAAAAAAAAAAAAAAAAAAAAAAAAAAAAAAAAAAAAAAAAAAAAAAAAAAAAJLb69efek6qtJbfXrz70nVWNkpKsBFAAAAAAAAGDdINNKmc0y0tkymJ02v8HodNJbTUdHL2ayloxjSlq1bitPJcUatebVNxZackZ+LLJGMZdc8Ixzk+BzfBvm6+Rz1fRfS6hibPSmSWGVoV8Z3VPCeFOFKapbz9tkhSnmpwlhHjy1JdcsI8X54R5U4JLw6F1R4UtOsjg7XSXMUNHsPgrG5sp8XlK9pPcVbuE80teapTmlnn4skkvFlnjGXXGaM0sY/N87oDpPpBwpZLR/RPSTMZShQsMJdX+Qq2F7Usqt/cU7ye0pzTVKEZJ4SwhJNPGWWMsIzTQ1wjCGp9zU4Kr3CZG3ynBzpLQwNWTD0cHXkvMfG+p1KFHX2ipLCFWnGWrJxpocaMZpYwj4ZY6n50OB/5OT4G+0Az8mKyOEsKuMnq39l3bSvbepN2yfttOSpSjx+2/8AUhNLNLDXGaEYRhHVC2wP84NtKcrS0Dz9TNXNxka+ieQyWPlua80I1bqlbTRjTmnm1Q403E4ssZvnjGWMY+GMXyGPvdIcPoxwfcJs+kmavMnpLkrGll7arf1alpWo33/ZTtpoxpUu1xjJxY05ZY6pY64za46/t8HoTmtGLnD6N4+6qXOFqyZG90hvKktGE2QvK8ZdUIy/6pIRmnqTfweCEJJZYxj/ADlwfBDfY6XA4XK6WSZHRvRW57rxNhs/tdxCeTjQoQr1+2RhVhShNHVxadOMYwljNGOrVFbA+Iu81pBecGuX4bqWkWZpZaxy1etaWdPIVYWULOjdxodzTW0I9pn41OWaMZ4yRn402uE0NUNVl/e53SzR7hD4QaWkuaxt9oxfXdvhaFrkKtK2oS2VOWf/AKlCWPa60ak/G43bZZ/4YwhDVqfUVOBu5no3mjEmlUkNDshlY5W4xU2P13MZpqkK09CW57ZqhRmqw40YRpRn1RjLCeHzw/TLcEWQuqukONxGlsuP0e0tr905awjj+21+PNCEtfuev2yEKUKsssIRhNTqao64y6tfgWwWPuNHcnPmtH8ZmalGNGe/s6N1NTj88kZ5ITRl/wDbXqftHxrLyePWg/a1tqFlbUrO1pS0qNCSWlTkl+aWWWGqEIf/AIhBJcWttc5SWFxQkqQhbxj/ABQ1/wDdD3pSS9A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ZL6Kjyij14K3lX+Mx9OnSjJZ0pYxr0pY6pYfNGeEIwVbJxm40eZBZsshMbVYk2TjNxo8yBsnGbjR5kEwXFWJNk4zcaPMgbJxm40eZAwMVYk2TjNxo8yBsnGbjR5kDAxVuaWlH2ly3Lq/tJnSLZOM3GjzIObmk0IS6SZaWWGqEL6vCEP8A9kzafFhZyuc2bqfrU6Mv2PNAbeY4AAAAAAAAAAAAAAAAAAAAAAAAADplg/EuP5LS6kFzx8JisbHDWEY2NGMY2tKMf4If+EFuycZuNHmQeUcrZylXjLPxViTZOM3GjzIGycZuNHmQcMDFWJNk4zcaPMgbJxm40eZAwMVYk2TjNxo8yBsnGbjR5kDAxViTZOM3GjzIGycZuNHmQMDFWJNk4zcaPMgbJxm40eZAwMVYk2TjNxo8yBsnGbjR5kDAxViTZOM3GjzIGycZuNHmQMDFWJNk4zcaPMgbJxm40eZAwMVYk2TjNxo8yBsnGbjR5kDAxViTZOM3GjzIGycZuNHmQMDFWJNk4zcaPMgbJxm40eZAwMVYk2TjNxo8yBsnGbjR5kDAxViTZOM3GjzIGycZuNHmQMDFWJNk4zcaPMgbJxm40eZAwMVYk2TjNxo8yBsnGbjR5kDAxViTZOM3GjzIGycZuNHmQMDFWJNk4zcaPMgbJxm40eZAwMVYk2TjNxo8yBsnGbjR5kDAxViTZOM3GjzIGycZuNHmQMDFWJNk4zcaPMgbJxm40eZAwMVYk2TjNxo8yBsnGbjR5kDAxViTZOM3GjzIGycZuNHmQMDExPiy19FL+St5WMxmPq4+3qVLOlNNNTljGMZYa4x1Ktk4zcaPMgtVlspFtisSbJxm40eZA2TjNxo8yCYL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EmycZuNHmQNk4zcaPMgYGKsSbJxm40eZA2TjNxo8yBgYqxJsnGbjR5kDZOM3GjzIGBirSW3168+9J1TZOM3GjzIP4sKNK3urulQpyySQmk1Syw1Q/0kWWTYYrgHFQAAAAAAAAAAAAAAABJHxrLyePWgrSR8ay8nj1oLCSrARQAAAAAAAAAAAAAAAAAAAAAAAAAAAAAAAAAAAAAAAAAAAAAAAAAAAAAAAAAAAAAAAAAAAAAAAAAAAAAAAEmS+io8oo9eCtJkvoqPKKPXgrcp2QnaAOKgAAADmlpR9pcty6v7SZ0tc0tKPtLluXV/aTNqcV/S5z4U/Wpj5fseYA2+xwAAAAAAAAAAAAAAAAAAAAAAAAAHTLB+JcfyWl1ILkOD8S4/ktLqQXPKGV6Srxl+hAA6wAAAAAAAAAAAAAAAAAAAAAAAAAAAAAAAAAAAAAAAAABJifFlr6KX8laTE+LLX0Uv5K1q2ykbABFAAAAAAAAAAAAAAAAAAAAAAAAAAAAAAAAAAAAAAAAAAAAAAAAAAAAAAAAAAAAAAAAAAAAAAAAAAAAAAElt9evPvSdVWktvr1596TqrGyUlWAigAAAAAAAAAAAAAAACSPjWXk8etBWkj41l5PHrQWElWAigAAAAAAAAAAAAAAAAAAAAAAAAAAAAAAAAAAAAAAAAAAAAAAAAAAAAAAAAAAAAAAAAAAAAAAAAAAAAAAAJMl9FR5RR68FaTJfRUeUUevBW5TshO0AcVAAAAHNLSj7S5bl1f2kzpa5paUfaXLcur+0mbU4r+lznwp+tTHy/Y8wBt9jgAAAAAAAAAAAAAAAAAAAAAAAAAOmWD8S4/ktLqQXIcH4lx/JaXUgueUMr0lXjL9CAB1gAAAAAAAAAAAAAAAAAAAAAAAAAAAAAAAAAAAAAAAAACTE+LLX0Uv5K0mJ8WWvopfyVrVtlI2ACKAAAAAAAAAAAAAAAAAAAAAAAAAAAAAAAAAAAAAAAAAAAAAAAAAAAAAAAAAAAAAAAAAAAAAAAAAAAAAAJLb69efek6qtJbfXrz70nVWNkpKsBFAAAAAAAAAAAAAAAAEkfGsvJ49aCtJHxrLyePWgsJKsBFAAAAAAAAAAAAAAAAAAAAAAAAAAAAAAAAAAAAAAAAAAAAAAAAAAAAAAAAAAAAAAAAAAAAAAAAAAAAAAAASZL6Kjyij14K0mS+io8oo9eCtynZCdoA4qAAAAOaWlH2ly3Lq/tJnS1zS0o+0uW5dX9pM2pxX9LnPhT9amPl+x5gDb7HAAAAAAAAAAAAAAAAAAAAAAAAAAdMsH4lx/JaXUguQ4PxLj+S0upBc8oZXpKvGX6EADrAAAAAAAAAAAAAAAAAAAAAAAAAAAAAAAAAAAAAAAAAAEmJ8WWvopfyVpMT4stfRS/krWrbKRsAEUAAAAAAAAAAAAAAAAAAAAAAAAAAAAAAAAAAAAAAAAAAAAAAAAAAAAAAAAAAAAAAAAAAAAAAAAAAAAAASW3168+9J1VaS2+vXn3pOqsbJSVYCKAAAAAAAAAAAAAAAAJI+NZeTx60FaSPjWXk8etBYSVYCKAAAAAAAAAAAAAAAAAAAAAAAAAAAAAAAAAAAAAAAAAAAAAAAAAAAAAAAAAAAAAAAAAAAAAAAAAAAAAAAAkyX0VHlFHrwVpMl9FR5RR68FblOyE7QBxUAAAAc0tKPtLluXV/aTOlrmlpR9pcty6v7SZtTiv6XOfCn61MfL9jzAG32OAAAAAAAAAAAAAAAAAAAAAAAAAA6ZYPxLj+S0upBchwfiXH8lpdSC55QyvSVeMv0IAHWAAAAAAAAAAAAAAAAAAAAAAAAAAAAAAAAAAAAAAAAAAJMT4stfRS/krSYnxZa+il/JWtW2UjYAIoAAAAAAAAAAAAAAAAAAAAAAAAAAAAAAAAAAAAAAAAAAAAAAAAAAAAAAAAAAAAAAAAAAAAAAAAAAAAAAktvr1596Tqq0lt9evPvSdVY2SkqwEUAAAAAAAAAAAAAAAASR8ay8nj1oK0kfGsvJ49aCwkqwEUAAAAAAAAAAAAAAAAAAAAAAAAAAAAAAAAAAAAAAAAAAAAAAAAAAAAAAAAAAAAAAAAAAAAAAAAAAAAAAABJkvoqPKKPXgrSZL6Kjyij14K3KdkJ2gDioAAAA5paUfaXLcur+0mdLXNLSj7S5bl1f2kzanFf0uc+FP1qY+X7HmANvscAAAAAAAAAAAAAAAAAAAAAAAAAB0ywfiXH8lpdSC5Dg/EuP5LS6kFzyhlekq8ZfoQAOsAAAAAAAAAAAAAAAAAAAAAAAAAAAAAAAAAAAAAAAAAASYnxZa+il/JWkxPiy19FL+StatspGwARQAAAAAAAAAAAAAAAAAAAAAAAAAAAAAAAAAAAAAAAAAAAAAAAAAAAAAAAAAAAAAAAAAAAAAAAAAAAAABJbfXrz70nVVpLb69efek6qxslJVgIoAAAAAAAAAAAAAAAAkj41l5PHrQVpI+NZeTx60FhJVgIoAAAAAAAAAAAAAAAAAAAAAAAAAAAAAAAAAAAAAAAAAAAAAAAAAAAAAAAAAAAAAAAAAAAAAAAAAAAAAAACTJfRUeUUevBWkyX0VHlFHrwVuU7ITtAHFQAAABzS0o+0uW5dX9pM6WuaWlH2ly3Lq/tJm1OK/pc58KfrUx8v2PMAbfY4AAAAAAAAAAAAAAAAAAAAAAAAADplg/EuP5LS6kFyHB+JcfyWl1ILnlDK9JV4y/QgAdYAAAAAAAAAAAAAAAAAAAAAAAAAAAAAAAAAAAAAAAAAAkxPiy19FL+StJifFlr6KX8la1bZSNgAigAAAAAAAAAAAAAAAAAAAAAAAAAAAAAAAAAAAAAAAAAAAAAAAAAAAAAAAAAAAAAAAAAAAAAAAAAAAAACS2+vXn3pOqrSW3168+9J1VjZKSrARQAAAAAAAAGGdNtpYbTXSDSfTXEab1tEaFvZdyXmEz1Whb2cssse6KtW3t7qnVjCEZoRjGFKeOqSMfmgsRaMzDFdWebhJ4Rcvo5HSDMWeFwmGsq9rsrJ1rOetXu+2TQrzVKU0s08JZJJYSyzRjLrjGMZY+DV8voDpPpBwpZLR/RPSTMZShQsMJdX+Qq2F7Usqt/cU7ye0pzTVKEZJ4SwhJNPGWWMsIzTQ1wjCGpbqWs+DG/BtpTlaWgefqZq5uMjX0TyGSx8tzXmhGrdUraaMac082qHGm4nFljN88YyxjHwxi+Qx97pDh9GOD7hNn0kzV5k9JclY0svbVb+rUtK1G+/7KdtNGNKl2uMZOLGnLLHVLHXGbXHWulrO41+u81pBecGuX4bqWkWZpZaxy1etaWdPIVYWULOjdxodzTW0I9pn41OWaMZ4yRn402uE0NUNVl/e53SzR7hD4QaWkuaxt9oxfXdvhaFrkKtK2oS2VOWf/qUJY9rrRqT8bjdtln/AIYwhDVqLpazqkj41l5PHrQfjo7k581o/jMzUoxoz39nRupqcfnkjPJCaMv/ALa9T9o+NZeTx60EglWAigAAAAAAAAAAAAAAAAAAAAAAAAAAAAAAAAAAAAAAAAAAAAAAAAAAAAAAAAAAAAAAAAAAAAAAAAAAAAAAAJMl9FR5RR68FaTJfRUeUUevBW5TshO0AcVAAAAHNLSj7S5bl1f2kzpa5paUfaXLcur+0mbU4r+lznwp+tTHy/Y8wBt9jgAAAAAAAAAAAAAAAAAAAAAAAAAOmWD8S4/ktLqQXIcH4lx/JaXUgueUMr0lXjL9CAB1gAAAAAAAAAAAAAAAAAAAAAAAAAAAAAAAAAAAAAAAAACTE+LLX0Uv5K0mJ8WWvopfyVrVtlI2ACKAAAAAAAAAAAAAAAAAAAAAAAAAAAAAAAAAAAAAAAAAAAAAAAAAAAAAAAAAAAAAAAAAAAAAAAAAAAAAAJLb69efek6qtJbfXrz70nVWNkpKsBFAAAAAAAAHxummh2lellC+wlvprQsMFlacKF5Q2XCpdy0owhLVkoV+2SySQml1w1z0qk0IzTRhH/TCX7INg+CyPBrk7POS6Q6A6TUMFdVMVTw9zJd4+N9SqUaWvtM8sO204y1ZONNDjRmmljCPhljq1paHA/8AJyfA32gGfkxWRwlhVxk9W/su7aV7b1Ju2T9tpyVKUeP23/qQmlmlhrjNCMIwjqhkcW2Sxj/B6E5rRi5w+jePuqlzhasmRvdIbypLRhNkLyvGXVCMv+qSEZp6k38HghCSWWMY/wA5cHwQ32OlwOFyulkmR0b0Vue68TYbP7XcQnk40KEK9ftkYVYUoTR1cWnTjGMJYzRjq1RyUFsljGVTgbuZ6N5oxJpVJDQ7IZWOVuMVNj9dzGaapCtPQlue2aoUZqsONGEaUZ9UYywnh88P0y3BFkLqrpDjcRpbLj9HtLa/dOWsI4/ttfjzQhLX7nr9shClCrLLCEYTU6mqOuMurX4Mkheksfla21CytqVna0paVGhJLSpyS/NLLLDVCEP/AMQgkuLW2ucpLC4oSVIQoRj/ABQ1/wDdD3vQSR8ay8nj1oLTN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5V/jMfTp0oyWdKWMa9KWOqWHzRnhCMFWycZuNHmQMl9FR5RR68FazVNkYpZFqTZOM3GjzIGycZuNHmQViXp3rZCTZOM3GjzIGycZuNHmQVheneWQk2TjNxo8yBsnGbjR5kFYXp3lkJNk4zcaPMg5uaTQhLpJlpZYaoQvq8IQ/8A2TOlzmlpR9pcty6v7SZtPiwmZyuc27qfrU6MvFljzAG3mOAAAAAAAAAAAAAAAAAAAAAAAAAA6UYTFY2OGsIxsaMYxtaUY/wQ/wDCC3ZOM3GjzIP4wfiXH8lpdSC55RytU8pVj2yz7ISbJxm40eZA2TjNxo8yCsc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EmycZuNHmQNk4zcaPMgrC9O8shJsnGbjR5kDZOM3GjzIKwvTvLISbJxm40eZA2TjNxo8yCsL07yyHlYzGY+rj7epUs6U001OWMYxlhrjHUq2TjNxo8yBifFlr6KX8la1VTbOKREWJNk4zcaPMgbJxm40eZBWJenetkJNk4zcaPMgbJxm40eZBWF6d5ZCTZOM3GjzIGycZuNHmQVheneWQk2TjNxo8yBsnGbjR5kFYXp3lkJNk4zcaPMgbJxm40eZBWF6d5ZCTZOM3GjzIGycZuNHmQVheneWQk2TjNxo8yBsnGbjR5kFYXp3lkJNk4zcaPMgbJxm40eZBWF6d5ZCTZOM3GjzIGycZuNHmQVheneWQk2TjNxo8yBsnGbjR5kFYXp3lkJNk4zcaPMgbJxm40eZBWF6d5ZCTZOM3GjzIGycZuNHmQVheneWQk2TjNxo8yBsnGbjR5kFYXp3lkJNk4zcaPMgbJxm40eZBWF6d5ZCTZOM3GjzIGycZuNHmQVheneWQk2TjNxo8yBsnGbjR5kFYXp3lkJNk4zcaPMgbJxm40eZBWF6d5ZCTZOM3GjzIGycZuNHmQVheneWQk2TjNxo8yBsnGbjR5kFYXp3lkJNk4zcaPMgbJxm40eZBWF6d5ZCTZOM3GjzIGycZuNHmQVheneWQk2TjNxo8yBsnGbjR5kFYXp3lkJNk4zcaPMgbJxm40eZBWF6d5ZCTZOM3GjzIGycZuNHmQVheneWQk2TjNxo8yBsnGbjR5kFYXp3lkJNk4zcaPMgbJxm40eZBWF6d5ZCTZOM3GjzIGycZuNHmQVheneWQk2TjNxo8yBsnGbjR5kFYXp3lkJNk4zcaPMgbJxm40eZBWF6d5ZCTZOM3GjzIGycZuNHmQVheneWQk2TjNxo8yBsnGbjR5kFYXp3lkJNk4zcaPMgbJxm40eZBWF6d5ZCTZOM3GjzIGycZuNHmQVheneWQk2TjNxo8yBsnGbjR5kFYXp3lkJNk4zcaPMgbJxm40eZBWF6d5ZCTZOM3GjzIGycZuNHmQVheneWQk2TjNxo8yBsnGbjR5kFYXp3lkJNk4zcaPMgbJxm40eZBWF6d5ZCTZOM3GjzIGycZuNHmQVheneWQk2TjNxo8yBsnGbjR5kFYXp3lkJNk4zcaPMg/iwo0re6u6VCnLJJCaTVLLDVD/SuSW3168+9J1SJmYm0shWA4qAAAAAAAAAAAAAAAAJI+NZeTx60FaSPjSXk8etBYSVYCKAAAAAAAAAAAAAAAAAAAAAAAAAAAAAAAAAAAAAAAAAAAAAAAAAAAAAAAAAAAAAAAAAAAAAAAAAAAAAAAAkyX0VHlFHrwVpMl9FR5RR68FblOyE7QBxUAAAAc0tKPtLluXV/aTOlrmlpR9pcty6v7SZtTiv6XOfCn61MfL9jzAG32OAAAAAAAAAAAAAAAAAAAAAAAAAA6ZYPxLj+S0upBchwfiXH8lpdSC55QyvSVeMv0IAHWAAAAAAAAAAAAAAAAAAAAAAAAAAAAAAAAAAAAAAAAAAJMT4stfRS/krSYnxZa+il/JWtW2UjYAIoAAAAAAAAAAAAAAAAAAAAAAAAAAAAAAAAAAAAAAAAAAAAAAAAAAAAAAAAAAAAAAAAAAAAAAAAAAAAAAktvr1596Tqq0lt9evPvSdVY2SkqwEUAAAAAAAAAAAAAAAASR8ay8nj1oK0kfGsvJ49aCwkqwEUAAAAAAAAAAAAAAAAAAAAAAAAAAAAAAAAAAAAAAAAAAAAAAAAAAAAAAAAAAAAAAAAAAAAAAAAAAAAAAABJkvoqPKKPXgrSZL6Kjyij14K3KdkJ2gDioAAAA5paUfaXLcur+0mdLXNLSj7S5bl1f2kzanFf0uc+FP1qY+X7HmANvscAAAAAAAAAAAAAAAAAAAAAAAAAB0ywfiXH8lpdSC5Dg/EuP5LS6kFzyhlekq8ZfoQAOsAAAAAAAAAAAAAAAAAAAAAAAAAAAAAAAAAAAAAAAAAASYnxZa+il/JWkxPiy19FL+StatspGwARQAAAGAeyB4edMuCzS+xwOjtlia1vc42S7nmu6FSeeE8atSWMIRlnlhq1SQ/l/uxj34vCj5p0b9UrfvP27Mryk4n8DpfqK7Are3Brg5orO9E5DLZfIU1VVU4zMbcWLlK6oqmIlnTvxeFHzTo36pW/eO/F4UfNOjfqlb95gsfuaqaF/TU/s4cpVvZ078XhR806N+qVv3jvxeFHzTo36pW/eYLDVTQv6an9jlKt7Onfi8KPmnRv1St+8d+Lwo+adG/VK37zBYaqaF/TU/scpVvZ078XhR806N+qVv3jvxeFHzTo36pW/eYLDVTQv6an9jlKt7Onfi8KPmnRv1St+8d+Lwo+adG/VK37zBYaqaF/TU/scpVvZ078XhR806N+qVv3jvxeFHzTo36pW/eYLDVTQv6an9jlKt7Onfi8KPmnRv1St+8d+Lwo+adG/VK37zBYaqaF/TU/scpVvZ078XhR806N+qVv3jvxeFHzTo36pW/eYLDVTQv6an9jlKt7Onfi8KPmnRv1St+8d+Lwo+adG/VK37zBYaqaF/TU/scpVvZ078XhR806N+qVv3jvxeFHzTo36pW/eYLDVTQv6an9jlKt7Onfi8KPmnRv1St+8d+Lwo+adG/VK37zBYaqaF/TU/scpVvZ078XhR806N+qVv3jvxeFHzTo36pW/eYLDVTQv6an9jlKt7Onfi8KPmnRv1St+8d+Lwo+adG/VK37zBYaqaF/TU/scpVvZ078XhR806N+qVv3mwPADwkZ7hR0MutIdIreyo3NHJVLSWW0pzSScSWnTmhGMJppo69c8f5/wCzQpuX2HXkuv8A8cr+woPkeG+gtG6P0VOWzXI001XqYth2ZKuqarJlnUBptkgAAAAAAAAAAAAAAAAAAAAAAAAAAAAAAAAAAAAAAAAACS2+vXn3pOqrSW3168+9J1VjZKSrARQAAAAAAAAAAAAAAABJHxrLyePWgrSR8aS8nj1oLCSrARQAAAAGO+H/AEizWinBXl87o9kKllf209tClXpwhGMvGrySzfPCMPDCaMP/AHZOZZrVn2c5PNaJsmuqKYt2WzNmKTNkWsiDQHvguGT+vL7o6XwnfBcMn9eX3R0vhffezPSXe5P96v8AF1cvS3+GgPfBcMn9eX3R0vhO+C4ZP68vujpfCezPSXe5P96v8Tl6W/w0B74Lhk/ry+6Ol8J3wXDJ/Xl90dL4T2Z6S73J/vV/icvS3+GgPfBcMn9eX3R0vhO+C4ZP68vujpfCezPSXe5P96v8Tl6W/wANAe+C4ZP68vujpfCd8Fwyf15fdHS+E9meku9yf71f4nL0t/hoD3wXDJ/Xl90dL4TvguGT+vL7o6Xwnsz0l3uT/er/ABOXpb/DQHvguGT+vL7o6XwnfBcMn9eX3R0vhPZnpLvcn+9X+Jy9Lf4aA98Fwyf15fdHS+E74Lhk/ry+6Ol8J7M9Jd7k/wB6v8Tl6W/w0B74Lhk/ry+6Ol8J3wXDJ/Xl90dL4T2Z6S73J/vV/icvS3+GgPfBcMn9eX3R0vhO+C4ZP68vujpfCezPSXe5P96v8Tl6W/w0B74Lhk/ry+6Ol8J3wXDJ/Xl90dL4T2Z6S73J/vV/icvS3+GgPfBcMn9eX3R0vhO+C4ZP68vujpfCezPSXe5P96v8Tl6W/wANAe+C4ZP68vujpfCd8Fwyf15fdHS+E9meku9yf71f4nL0t/hoD3wXDJ/Xl90dL4TvguGT+vL7o6Xwnsz0l3uT/er/ABOXpb/DUjsfOFzhH0u4UcdhNI9K7q+satG4nnozyyQlmjLSmjDXqlhHwRhrbbvkdO6Ey+gM5jNcvVFUzEVYW2YzMdsRudlFUVxbAA/GcgAAAAAAAAAAAAAAAAAAAAAAAAAAAAAAAAAAAAAAAAAEmS+io8oo9eCtJkvoqPKKPXgrcp2QnaAOKgAAADmlpR9pcty6v7SZ0tc0tKPtLluXV/aTNqcV/S5z4U/Wpj5fseYA2+xwAAAAAAAAAAAAAAAAAAAAAAAAAHTLB+JcfyWl1ILkOD8S4/ktLqQXPKGV6Srxl+hAA6wAAAAAAAAAAAAAAAAAAAAAAAAAAAAAAAAAAAAAAAAABJifFlr6KX8laTE+LLX0Uv5K1q2ykbABFAAAAac9mV5ScT+B0v1FdgVnrsyvKTifwOl+orsCvSHBLqTNvd/MsLKc+QB9G4AAAAAAAAAAAAAAAAAAAAAAAADcvsOvJdf/AI5X9hQaaNy+w68l1/8Ajlf2FB8Nxh9Sz71P5duR5zOoDQrLAAAAAAAAAAAAAAAAAAAAAAAAAAAAAAAAAAAAAAAAAAElt9evPvSdVWktvr1596TqrGyUlWAigAAAAAAAAAAAAAAACSPjWXk8etBWkj41l5PHrQWElWAigAAADFXZQeRTO+ktP1NNlVirsoPIpnfSWn6mm/Y4PdbZr8Sj7oca+bLRQB6bYIAAAAAAAAAAAAAAAAAAAAAAAAADLXYs+WbFcnu/YzN5mjPYs+WbFcnu/YzN5mjOMjrej4dP3VMrI80Aa/dwAAAAAAAAAAAAAAAAAAAAAAAAAAAAAAAAAAAAAAAAACTJfRUeUUevBWkyX0VHlFHrwVuU7ITtAHFQAAABzS0o+0uW5dX9pM6WuaWlH2ly3Lq/tJm1OK/pc58KfrUx8v2PMAbfY4AAAAAAAAAAAAAAAAAAAAAAAAADplg/EuP5LS6kFyHB+JcfyWl1ILnlDK9JV4y/QgAdYAAAAAAAAAAAAAAAAAAAAAAAAAAAAAAAAAAAAAAAAAAkxPiy19FL+StJifFlr6KX8la1bZSNgAigAAANOezK8pOJ/A6X6iuwKz12ZXlJxP4HS/UV2BXpDgl1Jm3u/mWFlOfIA+jcAAAAAAAAAAAAAAAAAAAAAAAABuX2HXkuv/xyv7Cg00bl9h15Lr/8cr+woPhuMPqWfep/LtyPOZ1AaFZYAAAAAAAAAAAAAAAAAAAAAAAAAAAAAAAAAAAAAAAAAAktvr1596Tqq0lt9evPvSdVY2SkqwEUAAAAAAAAAAAAAAAASR8ay8nj1oK0kfGkvJ49aCwkqwEUAAAAYq7KDyKZ30lp+ppsqsVdlB5FM76S0/U037HB7rbNfiUfdDjXzZaKAPTbBAAAAAAAAAAAAAAAAAAAAAAAAAAZa7FnyzYrk937GZvM0Z7FnyzYrk937GZvM0Zxkdb0fDp+6plZHmgDX7uAAAAAAAAAAAAAAAAAAAAAAAAAAAAAAAAAAAAAAAAAASZL6Kjyij14K0mS+io8oo9eCtynZCdoA4qAAAAOaWlH2ly3Lq/tJnS1zS0o+0uW5dX9pM2pxX9LnPhT9amPl+x5gDb7HAAAAAAAAAAAAAAAAAAAAAAAAAAdMsH4lx/JaXUguQ4PxLj+S0upBc8oZXpKvGX6EADrAAAAAAAAAAAAAAAAAAAAAAAAAAAAAAAAAAAAAAAAAAEmJ8WWvopfyVpMT4stfRS/krWrbKRsAEUAAABpz2ZXlJxP4HS/UV2BWeuzK8pOJ/A6X6iuwK9IcEupM2938ywspz5AH0bgAAAAAAAAAAAAAAAAAAAAAAAANy+w68l1/wDjlf2FBpo3L7DryXX/AOOV/YUHw3GH1LPvU/l25HnM6gNCssAAAAAAAAAAAAAAAAAAAAAAAAAAAAAAAAAAAAAAAAAASW3168+9J1VaS2+vXn3pOqsbJSVYCKAAAAAAAAAAAAAAAAJI+NZeTx60FaSPjSXk8etBYSVYCKAAAAMVdlB5FM76S0/U02VWKuyg8imd9Jafqab9jg91tmvxKPuhxr5stFAHptggAAAAAAAAAAAAAAAAAAAAAAAAAMtdiz5ZsVye79jM3maM9iz5ZsVye79jM3maM4yOt6Ph0/dUysjzQBr93AAAAAAAAAAAAAAAAAAAAAAAAAAAAAAAAAAAAAAAAAAJMl9FR5RR68FaTJfRUeUUevBW5TshO0AcVAAAAHNLSj7S5bl1f2kzpa5paUfaXLcur+0mbU4r+lznwp+tTHy/Y8wBt9jgAAAAAAAAAAAAAAAAAAAAAAAAAOmWD8S4/ktLqQXIcH4lx/JaXUgueUMr0lXjL9CAB1gAAAAAAAAAAAAAAAAAAAAAAAAAAAAAAAAAAAAAAAAACTE+LLX0Uv5K0mJ8WWvopfyVrVtlI2ACKAAAA057Mryk4n8DpfqK7ArPXZleUnE/gdL9RXYFekOCXUmbe7+ZYWU58gD6NwAAAAAAAAAAAAAAAAAAAAAAAAG5fYdeS6//AByv7Cg00bl9h15Lr/8AHK/sKD4bjD6ln3qfy7cjzmdQGhWWAAAAAAAAAAAAAAAAAAAAAAAAAAAAAAAAAAAAAAAAAAJLb69efek6qtJbfXrz70nVWNkpKsBFAAAAAAAAGs3ZAcI2jemFnnNGqGmeJsbHRa5odttp76lTuclkJa0munLTjNx40aMsZppo6tU08IavBJHXsy8bTDRbH6a6O3ejOVrXFK1vO19snt5pZakOJUlnhqjNCMPnlh/L5ta0zZKSxxTs9FeFvhSztlpBRx2kOBxeDsZsVTmjLcW0e6Y1Y1Lmn4YyxnjxJZYVJfDCEvgjDXF8jwYVP/iTmNG9FdPaVLN4rEaPXl1Rt77/ANRSu60l/PayVqks8YwqTS0pNUIza9UZ5o/PHWzDpJwdWeezXyjsNIczgMnUs44+5ucXUoyzXNvxuNLJPCtTqS65YxmjLPLCWeHGjqmT3PBRo/JJhZtG8hktG7rAW09jZ3eNnpRq9zTw/ipVIV5KklSWM0ITa5pYzQmhxoRhGMdfK2Cx4PBZlL7F8Hmk1tQmmuKei+Uy1jjIT1I1Ixt6E00aVOMYxjGMJf8ARD/iWD4vHYnH4PQrgy4ScXRpfKfM5XGwyeThHVcZGW919vp1p9eupL/FrhLNGMJe1y8WENTKWN4P6uCyOj9jhb6rS0fxVC9nvKNS6qTVshd14y6qleGri1YeGtPHjR/1TQ1Q1Q8H5YPghwWDu8dNTzWZu8ZhK1S4xOIuq1Ka0sKk2vVNJqpwqz8SE00JIVKk8JYTeCEIwhGC2Cxia8tLS/4Ic7wy3FtS+WVrmbm7tsnHwXNt2m+jRp20tTXxpaXa5eJGnrhLHjR1wjGMdd99icdpjonwoaeaQW1KbSDCZC/o4q+m+nxcllSlmoQoT69dL+PXPHixhxozR164Mkz8D2j899Xmhl8xJhrrIwy1fAy1aXcFS640J4zxh2vtsJY1IQqRpwqQpxm8MZdUYwf7l+CHBZbIZSvDNZmyx+eq062YxNrWpS2mQnl1QjNPxqcaknHlhLLP2qeTjwlhr1+HWvQWPptFr+6yujOIyl9LCW5vLC3uK0sPmhPPTlmmhD/3jF+lxdW1tlJY3FeSnCNCMP4o6v8Auh7l0kklOSWnTkhLLLCEJZYQ1QhCH8oJo+NJeTx60EpJNrYzfqPPgbWxm/UefBWGBik2tjN+o8+BtbGb9R58FYYGKTa2M36jz4G1sZv1HnwVhgYpNrYzfqPPgxb2TWQsa/AxnKVG6pTzxqWmqWWbXGP/AKmmy6xV2UHkUzvpLT9TTfr8H7P+7Zr8Sj7oca7bstFAHpphAAAAAAAAAAAAAAAAAAAAAAAAAAMr9i9WpW/DHiqtepLJJC3utc00dUPoZm721sZv1HnwaSdiz5ZsVye79jM3maN4yLP+70W93T91TKyNt1JtbGb9R58Da2M36jz4Kx8Bg7cUm1sZv1HnwNrYzfqPPgrDAxSbWxm/UefA2tjN+o8+CsMDFJtbGb9R58Da2M36jz4KwwMUm1sZv1HnwNrYzfqPPgrDAxSbWxm/UefA2tjN+o8+CsMDFJtbGb9R58Da2M36jz4KwwMUm1sZv1HnwNrYzfqPPgrDAxSbWxm/UefA2tjN+o8+CsMDFJtbGb9R58Da2M36jz4KwwMUm1sZv1HnwNrYzfqPPgrDAxSbWxm/UefA2tjN+o8+CsMDFJtbGb9R58Da2M36jz4KwwMUm1sZv1HnwNrYzfqPPgrDAxSbWxm/UefA2tjN+o8+CsMDFJtbGb9R58Da2M36jz4KwwMUm1sZv1HnwNrYzfqPPgrDAxSbWxm/UefA2tjN+o8+CsMDFJtbGb9R58Da2M36jz4KwwMUm1sZv1HnwNrYzfqPPgrDAxSbWxm/UefA2tjN+o8+CsMDFJtbGb9R58Da2M36jz4KwwMXlX+Tx9SnShJeUpowr0po6pofNCeEYxVbWxm/UefAyX0VHlFHrwVrNlkJjak2tjN+o8+BtbGb9R58FYmC4pNrYzfqPPgbWxm/UefBWGBik2tjN+o8+BtbGb9R58FYYGKTa2M36jz4Obmk0YTaSZaaWOuEb6vGEf8A9kzpc5paUfaXLcur+0mbT4sLOVzmzdT9anRl+x5gDbzHAAAAAAAAAAAAAAAAAAAAAAAAAAdKMJlcbDDWEI31GEYWtKEf44f+EFu1sZv1Hnwfxg/EuP5LS6kFzyjlbOUq8ZZ+KTa2M36jz4G1sZv1HnwVjhgYpNrYzfqPPgbWxm/UefBWGBik2tjN+o8+BtbGb9R58FYYGKTa2M36jz4G1sZv1HnwVhgYpNrYzfqPPgbWxm/UefBWGBik2tjN+o8+BtbGb9R58FYYGKTa2M36jz4G1sZv1HnwVhgYpNrYzfqPPgbWxm/UefBWGBik2tjN+o8+BtbGb9R58FYYGKTa2M36jz4G1sZv1HnwVhgYpNrYzfqPPgbWxm/UefBWGBik2tjN+o8+BtbGb9R58FYYGKTa2M36jz4G1sZv1HnwVhgYpNrYzfqPPgbWxm/UefBWGBik2tjN+o8+BtbGb9R58FYYGKTa2M36jz4G1sZv1HnwVhgYpNrYzfqPPgbWxm/UefBWGBik2tjN+o8+BtbGb9R58FYYGKTa2M36jz4G1sZv1HnwVhgYpNrYzfqPPgbWxm/UefBWGBik2tjN+o8+BtbGb9R58FYYGKTa2M36jz4G1sZv1HnwVhgYvKxmTx9LH29OpeUpZpacsIwjNDXCOpVtbGb9R58DE+LLX0Uv5K1qstlItsSbWxm/UefA2tjN+o8+CsTBcUm1sZv1HnwNrYzfqPPgrDAxSbWxm/UefA2tjN+o8+CsMDFpr2YdxQueEfFVLerLUlhhKUIxljr8Pb67BLPXZleUnE/gdL9RXYFej+CXUmbe7+ZYeU50gD6JwAAAAAAAAAAAAAAAAAAAAAAAAG4nYgX1nbcGN/TuLmnTmjm68dU02qOrtNBp23L7DryXX/45X9hQfDcYXUs2/wC6n8u3I85mra2M36jz4G1sZv1HnwVjQ+DKxSbWxm/UefA2tjN+o8+CsMDFJtbGb9R58Da2M36jz4KwwMUm1sZv1HnwNrYzfqPPgrDAxSbWxm/UefA2tjN+o8+CsMDFJtbGb9R58Da2M36jz4KwwMUm1sZv1HnwNrYzfqPPgrDAxSbWxm/UefA2tjN+o8+CsMDFJtbGb9R58Da2M36jz4KwwMUm1sZv1HnwNrYzfqPPgrDAxSbWxm/UefA2tjN+o8+CsMDFJtbGb9R58Da2M36jz4KwwMUm1sZv1HnwNrYzfqPPgrDAxSbWxm/UefA2tjN+o8+CsMDFJtbGb9R58Da2M36jz4KwwMUm1sZv1HnwNrYzfqPPgrDAxSbWxm/UefA2tjN+o8+CsMDFJtbGb9R58Da2M36jz4KwwMUm1sZv1HnwNrYzfqPPgrDAxSbWxm/UefA2tjN+o8+CsMDFJtbGb9R58Da2M36jz4KwwMUm1sZv1HnwNrYzfqPPgrDAxSbWxm/UefB/FhWpXF1d1aFSWeSM0mqaWOuH+lcktvr1596TqkWWTYYqwHFQAAAAAAAAAAAAAAABJHxrLyePWgrSR8aS8nj1oLCSrARQAAABirsoPIpnfSWn6mmyqxV2UHkUzvpLT9TTfscHuts1+JR90ONfNlooA9NsEAAAAAAAAAAAAAAAAAAAAAAAAABlrsWfLNiuT3fsZm8zRnsWfLNiuT3fsZm8zRnGR1vR8On7qmVkeaANfu4AAAAAAAAAAAAAAAAAAAAAAAAAAAAAAAAAAAAAAAAABJkvoqPKKPXgrSZL6Kjyij14K3KdkJ2gDioAAAA5paUfaXLcur+0mdLXNLSj7S5bl1f2kzanFf0uc+FP1qY+X7HmANvscAAAAAAAAAAAAAAAAAAAAAAAAAB0ywfiXH8lpdSC5Dg/EuP5LS6kFzyhlekq8ZfoQAOsAAAAAAAAAAAAAAAAAAAAAAAAAAAAAAAAAAAAAAAAAASYnxZa+il/JWkxPiy19FL+StatspGwARQAAAGnPZleUnE/gdL9RXYFZ67Mryk4n8DpfqK7Ar0hwS6kzb3fzLCynPkAfRuAAAAAAAAAAAAAAAAAAAAAAAAA3L7DryXX/wCOV/YUGmjcvsOvJdf/AI5X9hQfDcYfUs+9T+XbkeczqA0KywAAAAAAAAAAAAAAAAAAAAAAAAAAAAAAAAAAAAAAAAABJbfXrz70nVVpLb69efek6qxslJVgIoAAAAAAAAAAAAAAAAkj41l5PHrQVpI+NJeTx60FhJVgIoAAAAxV2UHkUzvpLT9TTZVYq7KDyKZ30lp+ppv2OD3W2a/Eo+6HGvmy0UAem2CAAAAAAAAAAAAAAAAAAAAAAAAAAy12LPlmxXJ7v2MzeZoz2LPlmxXJ7v2MzeZozjI63o+HT91TKyPNAGv3cAAAAAAAAAAAAAAAAAAAAAAAAAAAAAAAAAAAAAAAAAAkyX0VHlFHrwVpMl9FR5RR68FblOyE7QBxUAAAAc0tKPtLluXV/aTOlrmlpR9pcty6v7SZtTiv6XOfCn61MfL9jzAG32OAAAAAAAAAAAAAAAAAAAAAAAAAA6ZYPxLj+S0upBchwfiXH8lpdSC55QyvSVeMv0IAHWAAAAAAAAAAAAAAAAAAAAAAAAAAAAAAAAAAAAAAAAAAJMT4stfRS/krSYnxZa+il/JWtW2UjYAIoAAADTnsyvKTifwOl+orsCs9dmV5ScT+B0v1FdgV6Q4JdSZt7v5lhZTnyAPo3AAAAAAAAAAAAAAAAAAAAAAAAAbl9h15Lr/8cr+woNNG5fYdeS6//HK/sKD4bjD6ln3qfy7cjzmdQGhWWAAAAAAAAAAAAAAAAAAAAAAAAAAAAAAAAAAAAAAAAAAJLb69efek6qtJbfXrz70nVWNkpKsBFAAAAAAAAAAAAAAAAEkfGsvJ49aCtJHxrLyePWgsJKsBFAAAAGKuyg8imd9JafqabKrFXZQeRTO+ktP1NN+xwe62zX4lH3Q4182WigD02wQAAAAAAAAAAAAAAAAAAAAAAAAAGWuxZ8s2K5Pd+xmbzNGexZ8s2K5Pd+xmbzNGcZHW9Hw6fuqZWR5oA1+7gAAAAAAAAAAAAAAAAAAAAAAAAAAAAAAAAAAAAAAAAAEmS+io8oo9eCtJkvoqPKKPXgrcp2QnaAOKgAAADmlpR9pcty6v7SZ0tc0tKPtLluXV/aTNqcV/S5z4U/Wpj5fseYA2+xwAAAAAAAAAAAAAAAAAAAAAAAAAHTLB+JcfyWl1ILkOD8S4/ktLqQXPKGV6Srxl+hAA6wAAAAAAAAAAAAAAAAAAAAAAAAAAAAAAAAAAAAAAAAABJifFlr6KX8laTE+LLX0Uv5K1q2ykbABFAAAAac9mV5ScT+B0v1FdgVnrsyvKTifwOl+orsCvSHBLqTNvd/MsLKc+QB9G4AAAAAAAAAAAAAAAAAAAAAAAADcvsOvJdf8A45X9hQaaNy+w68l1/wDjlf2FB8Nxh9Sz71P5duR5zOoDQrLAAAAAAAAAAAAAAAAAAAAAAAAAAAAAAAAAAAAAAAAAAElt9evPvSdVWktvr1596TqrGyUlWAigAAAAAAAAAAAAAAACSPjWXk8etBWkj41l5PHrQWElWAigAAADFXZQeRTO+ktP1NNlVirsoPIpnfSWn6mm/Y4PdbZr8Sj7oca+bLRQB6bYIAAAAAAAAAAAAAAAAAAAAAAAAADLXYs+WbFcnu/YzN5mjPYs+WbFcnu/YzN5mjOMjrej4dP3VMrI80Aa/dwAAAAAAAAAAAAAAAAAAAAAAAAAAAAAAAAAAAAAAAAACTJfRUeUUevBWkyX0VHlFHrwVuU7ITtAHFQAAABzS0o+0uW5dX9pM6WuaWlH2ly3Lq/tJm1OK/pc58KfrUx8v2PMAbfY4AAAAAAAAAAAAAAAAAAAAAAAAADplg/EuP5LS6kFyHB+JcfyWl1ILnlDK9JV4y/QgAdYAAAAAAAAAAAAAAAAAAAAAAAAAAAAAAAAAAAAAAAAAAkxPiy19FL+StJifFlr6KX8la1bZSNgAigAAANOezK8pOJ/A6X6iuwKz12ZXlJxP4HS/UV2BXpDgl1Jm3u/mWFlOfIA+jcAAAAAAAAAAAAAAAAAAAAAAAABuX2HXkuv/wAcr+woNNG5fYdeS6//AByv7Cg+G4w+pZ96n8u3I85nUBoVlgAAAAAAAAAAAAAAAAAAAAAAAAAAAAAAAAAAAAAAAAACS2+vXn3pOqrSW3168+9J1VjZKSrARQAAAAAAAAAAAAAAABJHxrLyePWgrSR8ay8nj1oLCSrARQAAABirsoPIpnfSWn6mmyqxV2UHkUzvpLT9TTfscHuts1+JR90ONfNlooA9NsEAAAAAAAAAAAAAAAAAAAAAAAAABlrsWfLNiuT3fsZm8zRnsWfLNiuT3fsZm8zRnGR1vR8On7qmVkeaANfu4AAAAAAAAAAAAAAAAAAAAAAAAAAAAAAAAAAAAAAAAABJkvoqPKKPXgrSZL6Kjyij14K3KdkJ2gDioAAAA5paUfaXLcur+0mdLXNLSj7S5bl1f2kzanFf0uc+FP1qY+X7HmANvscAAAAAAAAAAAAAAAAAAAAAAAAAB0ywfiXH8lpdSC5Dg/EuP5LS6kFzyhlekq8ZfoQAOsAAAAAAAAAAAAAAAAAAAAAAAAAAAAAAAAAAAAAAAAAASYnxZa+il/JWkxPiy19FL+StatspGwARQAAAGnPZleUnE/gdL9RXYFZ67Mryk4n8DpfqK7Ar0hwS6kzb3fzLCynPkAfRuAAAAAAAAAAAAAAAAAAAAAAAAA3L7DryXX/45X9hQaaNy+w68l1/+OV/YUHw3GH1LPvU/l25HnM6gNCssAAAAAAAAAAAAAAAAAAAAAAAAAAAAAAAAAAAAAAAAAASW3168+9J1VaS2+vXn3pOqsbJSVYCKAAAAAAAAAAAAAAAAJI+NZeTx60FaSPjWXk8etBYSVYCKAAAAMVdlB5FM76S0/U02VWKuyg8imd9Jafqab9jg91tmvxKPuhxr5stFAHptggAAAAAAAAAAAAAAAAAAAAAAAAAMtdiz5ZsVye79jM3maM9iz5ZsVye79jM3maM4yOt6Ph0/dUysjzQBr93AAAAAAAAAAAAAAAAAAAAAAAAAAAAAAAAAAAAAAAAAAJMl9FR5RR68FaTJfRUeUUevBW5TshO0AcVAAAAHNLSj7S5bl1f2kzpa5paUfaXLcur+0mbU4r+lznwp+tTHy/Y8wBt9jgAAAAAAAAAAAAAAAAAAAAAAAAAOmWD8S4/ktLqQXIcH4lx/JaXUgueUMr0lXjL9CAB1gAAAAAAAAAAAAAAAAAAAAAAAAAAAAAAAAAAAAAAAAACTE+LLX0Uv5K0mJ8WWvopfyVrVtlI2ACKAAAA057Mryk4n8DpfqK7ArPXZleUnE/gdL9RXYFekOCXUmbe7+ZYWU58gD6NwAAAAAAAAAAAAAAAAAAAAAAAAG5fYdeS6/8Axyv7Cg00bl9h15Lr/wDHK/sKD4bjD6ln3qfy7cjzmdQGhWWAAAAAAAAAAAAAAAAAAAAAAAAAAAAAAAAAAAAAAAAAAJLb69efek6qtJbfXrz70nVWNkpKsBFAAAAAAAAHk5DS7RTEZa1wOV0nxNlk73i9zWVxe06devxo8WHEpzTQmm1xhGENUI+F6zFvDnYZOpoXn6VPAY6GDuLWW5y+Qo1YTZCWWlGEZpqdvPJLTqTSySS8WaavLGXVrhLNGWEs1iLZH3uf0r0W0UpUa+lGkuKw9O4mjJRnv7ynby1JoQ1xhLGeMNcf+IP6zWk2jejdhJldItIcbi7KpNLJJc3t3ToUppowjGEITzxhCMYwhGMIa/5Me6NT2Wf4ZdJql/JC5t6ejOMp2EtxT/8ApK8a01XwTQ8HGmhLCaHg18WEIw8D4fgJqV73SzRazyk3bbXG6K5CfDwqS+CWSOSmpcaXXD5+0y0pdcP+2P8AtFbqWtiLW7tb+1o3tjc0ri3uJJatKtSnhPJUkmhrhNLNDwRhGHhhGDzrTS7RS/zVfRux0nxNzl7WEY17Cje0p7mlCGrXxqUJuNLq1w+eH84Me8FdS8x/B5pfSxEsJaOOzebp4iSSTVLJTkqTxkllh4IaoVOPCGrwfy/k+Wtbe0ocEvA5ksTLJtCOZxVSnWhJrqTz14Td1xjGENcePCapGaP89WuJdLWa6ul2ilvnaei1fSfE081VhCanjp72lC6nhGEYwjClGbjx8EIx+b5oGQ0u0UxGWtcDldJ8TZZO94vc1lcXtOnXr8aPFhxKc00JptcYRhDVCPhYHryy3PY6aTZy4lkjnI6Q3d7NWjJCNSXISZLiUowjq18aEJZJIf8A2+CHgehCja5Xg14ab7SGnTqX0cnkpK888kIzSwt6EncsIeD/ALIQljL/ALRjrh4YrdLWfkkfGsvJ49aCXROrfV9FsNXykYxvKmPt57iMYaoxqxpyxm8Efm8Ot+te4hQyksY0qs//AKeP+iTjf9yUwS9ASbQl3O76GJtCXc7voYpdkthWJNoS7nd9DE2hLud30MS7JbCsSbQl3O76GJtCXdLvoYl2S2FbFXZQeRTO+ktP1NNkraEu53fQxYt7Jq8hV4GM5Thb3EmupaeGenGEPrNP+b9jg/E/92zX4lH3Q41zF2WjgD00wgAAAAAAAAAAAAAAAAAAAAAAAAAGWuxZ8s2K5Pd+xmbzNFuxeq9p4Y8VUjJPPqt7rwSS64/QzfybvbQl3O76GLRvGREzpej4dP3VMrIz/wDFWJNoS7nd9DE2hLud30MWv7su22FYk2hLud30MTaEu53fQxLslsKxJtCXc7voYm0Jdzu+hiXZLYViTaEu53fQxNoS7nd9DEuyWwrEm0Jdzu+hibQl3O76GJdkthWJNoS7nd9DE2hLud30MS7JbCsSbQl3O76GJtCXc7voYl2S2FYk2hLud30MTaEu53fQxLslsKxJtCXc7voYm0Jdzu+hiXZLYViTaEu53fQxNoS7nd9DEuyWwrEm0Jdzu+hibQl3O76GJdkthWJNoS7nd9DE2hLul30MS7JbCsSbQl3S76GJtCXdLvoYl2S2FYk2hLul30MTaEu6XfQxLslsKxJtCXdLvoYm0Jd0u+hiXZLYViTaEu6XfQxNoS7pd9DEuyWwrEm0Jd0u+hibQl3S76GJdkthWJNoS7pd9DE2hLul30MS7JbCsSbQl3S76GJtCXdLvoYl2S2FYk2hLul30MTaEu6XfQxLslsKxJtCXdLvoYm0Jd0u+hiXZLYViTaEu6XfQxNoS7pd9DEuyWwZL6Kjyij14K3l399CenSh3Lcw1V6UfDSjD5p4KdoS7pd9DFymmbIS2LVYk2hLul30MTaEu6XfQxcbsrbCsSbQl3S76GJtCXdLvoYl2S2FYk2hLul30MTaEu6XfQxLslsK3NLSj7S5bl1f2kzpFtCXdLvoYubmk0dekmWjqjDXfV4+H0kzanFhExlc58KfrU6MvNtjzQG3mOAAAAAAAAAAAAAAAAAAAAAAAAAA6ZYPxLj+S0upBc8fCZCWGGsIdyXX1Wl/8qP/AIQW7Ql3S76GLyjlaZ5Srxln2wrEm0Jdzu+hibQl3S76GLruyWwrEm0Jd0u+hibQl3O76GJdkthWJNoS7nd9DE2hLud30MS7JbCsSbQl3O76GJtCXc7voYl2S2FYk2hLud30MTaEu53fQxLslsKxJtCXc7voYm0Jdzu+hiXZLYViTaEu53fQxNoS7nd9DEuyWwrEm0Jdzu+hibQl3O76GJdkthWJNoS7nd9DE2hLud30MS7JbCsSbQl3O76GJtCXc7voYl2S2FYk2hLud30MTaEu53fQxLslsKxJtCXc7voYm0Jdzu+hiXZLYViTaEu53fQxNoS7nd9DEuyWwrEm0Jdzu+hibQl3O76GJdkthWJNoS7nd9DE2hLud30MS7JbCsSbQl3O76GJtCXc7voYl2S2FYk2hLud30MTaEu53fQxLslsKxJtCXc7voYm0Jdzu+hiXZLYViTaEu53fQxNoS7nd9DEuyWwrEm0Jdzu+hibQl3O76GJdkthWJNoS7nd9DE2hLud30MS7JbCsSbQl3O76GJtCXc7voYl2S2DE+LLX0Uv5K3l4y+hTx9vJ3LczcWnLDXLSjGEfAp2hLud30MXKqmbZSJixWJNoS7nd9DE2hLud30MXG7K2wrEm0Jdzu+hibQl3O76GJdkthWJNoS7nd9DE2hLud30MS7JbDUTsyvKTifwOl+orsCs7dmHWhX4R8VPCnUk1YSlDVPLxY/T12CXpDgl1Jm3u/mWHlOdIA+icAAAAAAAAAAAAAAAAAAAAAAAABuX2HXkuv8A8cr+woNNG4nYgXUKHBjfyRoV59ebrx1yU4zQ+hoPhuMKLdCz71P5duR5zPgk2hLud30MTaEu53fQxaGuyyrYViTaEu53fQxNoS7nd9DEuyWwrEm0Jdzu+hibQl3O76GJdkthWJNoS7nd9DE2hLud30MS7JbCsSbQl3O76GJtCXc7voYl2S2FYk2hLud30MTaEu53fQxLslsKxJtCXc7voYm0Jdzu+hiXZLYViTaEu53fQxNoS7nd9DEuyWwrEm0Jdzu+hibQl3O76GJdkthWJNoS7nd9DE2hLud30MS7JbCsSbQl3O76GJtCXc7voYl2S2FYk2hLud30MTaEu53fQxLslsKxJtCXc7voYm0Jdzu+hiXZLYViTaEu53fQxNoS7nd9DEuyWwrEm0Jdzu+hibQl3O76GJdkthWJNoS7nd9DE2hLud30MS7JbCsSbQl3O76GJtCXc7voYl2S2FYk2hLud30MTaEu53fQxLslsKxJtCXc7voYm0Jdzu+hiXZLYViTaEu53fQxNoS7nd9DEuyWwrEm0Jdzu+hibQl3O76GJdkthWJNoS7nd9DE2hLud30MS7JbCtJbfXrz70nVNoS7nd9DF/FhVhWurupCSeTXNJ4J5dUf9P8AssRMRJauAcVAAAAAAAAHy2Y4MtDM/f1r/K465rd01JKtzay5G5p2dzPJq1TVrWWpChVj/DLrjPJNrhLLCOuEIPqQ2D5vSXg80S0tuaN7mcfXhc0Lee0lr2d9cWdWa3njCM1GeehPJNPTjGGviTRjLr/l4TL8Hmh+atsbbXOKmtoYaWNPH1MfdVrGrayRk4kZKdS3nknlkjLqhGSEeLHVDXDwQfSC2yPlKHB5iLHM6OXuMlo2mN0YtbqhZ4+nR/hhUrQkh23j69euEsJ4R1wjGMak0Yx1/P8A7h+DDQfA5anmsXhp6VehPWq21Oa8r1La1nqx11JqFvPPGlQjNrjrjTkljqjGHzRi+qC2R8rPwYaD1M9NpHNhp+6p7uXIT0oXleFrPdQhqhXmtYT9omqw1Qj2yMnG1whHXrhrMtwYaD5vMVc7ksNPUubmajPdSSXlenb3c1KOunG4oSTwpV4y+DVGpJN4IQh80IPqgtkEkfGsvJ49aCtJHxrLyePWgQkqwEUAAAAYq7KDyKZ30lp+ppsqsVdlB5FM76S0/U037HB7rbNfiUfdDjXzZaKAPTbBAAAAAAAAAAAAAAAAAAAAAAAAAAZa7FnyzYrk937GZvM0Z7FnyzYrk937GZvM0Zxkdb0fDp+6plZHmgDX7uAAAAAAAAAAAAAAAAAAAAAAAAAAAAAAAAAAAAAAAAAASZL6Kjyij14K0mS+io8oo9eCtynZCdoA4qAAAAOaWlH2ly3Lq/tJnS1zS0o+0uW5dX9pM2pxX9LnPhT9amPl+x5gDb7HAAAAAAAAAAAAAAAAAAAAAAAAAAdMsH4lx/JaXUguQ4PxLj+S0upBc8oZXpKvGX6EADrAAAAAAAAAAAAAAAAAAAAAAAAAAAAAAAAAAAAAAAAAAEmJ8WWvopfyVpMT4stfRS/krWrbKRsAEUAAABpz2ZXlJxP4HS/UV2BWeuzK8pOJ/A6X6iuwK9IcEupM2938ywspz5AH0bgAAAAAAAAAAAAAAAAAAAAAAAANy+w68l1/+OV/YUGmjcvsOvJdf/jlf2FB8Nxh9Sz71P5duR5zOoDQrLAAAAAAAAAAAAAAAAAAAAAAAAAAAAAAAAAAAAAAAAAAElt9evPvSdVWktvr1596TqrGyUlWAigAAAAAAAAAAAAAAACSPjWXk8etBWkj41l5PHrQWElWAigAAADFXZQeRTO+ktP1NNlVirsoPIpnfSWn6mm/Y4PdbZr8Sj7oca+bLRQB6bYIAAAAAAAAAAAAAAAAAAAAAAAAADLXYs+WbFcnu/YzN5mjPYs+WbFcnu/YzN5mjOMjrej4dP3VMrI80Aa/dwAAAAAAAAAAAAAAAAAAAAAAAAAAAAAAAAAAAAAAAAACTJfRUeUUevBWkyX0VHlFHrwVuU7ITtAHFQAAABzS0o+0uW5dX9pM6WuaWlH2ly3Lq/tJm1OK/pc58KfrUx8v2PMAbfY4AAAAAAAAAAAAAAAAAAAAAAAAADplg/EuP5LS6kFyHB+JcfyWl1ILnlDK9JV4y/QgAdYAAAAAAAAAAAAAAAAAAAAAAAAAAAAAAAAAAAAAAAAAAkxPiy19FL+StJifFlr6KX8la1bZSNgAigAAANOezK8pOJ/A6X6iuwKz12ZXlJxP4HS/UV2BXpDgl1Jm3u/mWFlOfIA+jcAAAAAAAAAAAAAAAAAAAAAAAABuX2HXkuv/AMcr+woNNG5fYdeS6/8Axyv7Cg+G4w+pZ96n8u3I85nUBoVlgAAAAAAAAAAAAAAAAAAAAAAAAAAAAAAAAAAAAAAAAACS2+vXn3pOqrSW3168+9J1VjZKSrARQAAAAAAAAAAAAAAABJHxrLyePWgrSR8ay8nj1oLCSrARQAAABirsoPIpnfSWn6mmyqxV2UHkUzvpLT9TTfscHuts1+JR90ONfNlooA9NsEAAAAAAAAAAAAAAAAAAAAAAAAABlrsWfLNiuT3fsZm8zRnsWfLNiuT3fsZm8zRnGR1vR8On7qmVkeaANfu4AAAAAAAAAAAAAAAAAAAAAAAAAAAAAAAAAAAAAAAAABJkvoqPKKPXgrSZL6Kjyij14K3KdkJ2gDioAAAA5paUfaXLcur+0mdLXNLSj7S5bl1f2kzanFf0uc+FP1qY+X7HmANvscAAAAAAAAAAAAAAAAAAAAAAAAAB0ywfiXH8lpdSC5Dg/EuP5LS6kFzyhlekq8ZfoQAOsAAAAAAAAAAAAAAAAAAAAAAAAAAAAAAAAAAAAAAAAAASYnxZa+il/JWkxPiy19FL+StatspGwARQAAAGnPZleUnE/gdL9RXYFZ67Mryk4n8DpfqK7Ar0hwS6kzb3fzLCynPkAfRuAAAAAAAAAAAAAAAAAAAAAAAAA3L7DryXX/45X9hQaaNy+w68l1/+OV/YUHw3GH1LPvU/l25HnM6gNCssAAAAAAAAAAAAAAAAAAAAAAAAAAAAAAAAAAAAAAAAAASW3168+9J1VaS2+vXn3pOqsbJSVYCKAAAAAAAAAAAAAAAAJI+NZeTx60FaSPjWXk8etBYSVYCKAAAAMVdlB5FM76S0/U02VWKuyg8imd9Jafqab9jg91tmvxKPuhxr5stFAHptggAAAAAAAAAAAAAAAAAAAAAAAAAMtdiz5ZsVye79jM3maM9iz5ZsVye79jM3maM4yOt6Ph0/dUysjzQBr93AAAAAAAAAAAAAAAAAAAAAAAAAAAAAAAAAAAAAAAAAAJMl9FR5RR68FaTJfRUeUUevBW5TshO0AcVAAAAHNLSj7S5bl1f2kzpa5paUfaXLcur+0mbU4r+lznwp+tTHy/Y8wBt9jgAAAAAAAAAAAAAAAAAAAAAAAAAOmWD8S4/ktLqQXIcH4lx/JaXUgueUMr0lXjL9CAB1gAAAAAAAAAAAAAAAAAAAAAAAAAAAAAAAAAAAAAAAAACTE+LLX0Uv5K0mJ8WWvopfyVrVtlI2ACKAAAA057Mryk4n8DpfqK7ArPXZleUnE/gdL9RXYFekOCXUmbe7+ZYWU58gD6NwAAAAAAAAAAAAAAAAAAAAAAAAG5fYdeS6/wDxyv7Cg00bl9h15Lr/APHK/sKD4bjD6ln3qfy7cjzmdQGhWWAAAAAAAAAAAAAAAAAAAAAAAAAAAAAAAAAAAAAAAAAAJLb69efek6qtJbfXrz70nVWNkpKsBFAAAAAAAAAAAAAAAAEkfGsvJ49aCtJHxrLyePWgsJKsBFAAAAGKuyg8imd9JafqabKrFXZQeRTO+ktP1NN+xwe62zX4lH3Q4182WigD02wQAAAAAAAAAAAAAAAAAAAAAAAAAGWuxZ8s2K5Pd+xmbzNGexZ8s2K5Pd+xmbzNGcZHW9Hw6fuqZWR5oA1+7gAAAAAAAAAAAAAAAAAAAAAAAAAAAAAAAAAAAAAAAAAEmS+io8oo9eCtJkvoqPKKPXgrcp2QnaAOKgAAADmlpR9pcty6v7SZ0tc0tKPtLluXV/aTNqcV/S5z4U/Wpj5fseYA2+xwAAAAAAAAAAAAAAAAAAAAAAAAAHTLB+JcfyWl1ILkOD8S4/ktLqQXPKGV6Srxl+hAA6wAAAAAAAAAAAAAAAAAAAAAAAAAAAAAAAAAAAAAAAAABJifFlr6KX8laTE+LLX0Uv5K1q2ykbABFAAAAac9mV5ScT+B0v1FdgVnrsyvKTifwOl+orsCvSHBLqTNvd/MsLKc+QB9G4AAAAAAAAAAAAAAAAAAAAAAAADcvsOvJdf/AI5X9hQaaNy+w68l1/8Ajlf2FB8Nxh9Sz71P5duR5zOoDQrLAAAAAAAAAAAAAAAAAAAAAAAAAAAAAAAAAAAAAAAAAAElt9evPvSdVWktvr1596TqrGyUlWAigAAAAAAAAAAAAAAACSPjWXk8etBWkj41l5PHrQWElWAigAAADFXZQeRTO+ktP1NNlVirsoPIpnfSWn6mm/Y4PdbZr8Sj7oca+bLRQB6bYIAAAAAAAAAAAAAAAAAAAAAAAAADLXYs+WbFcnu/YzN5mjPYs+WbFcnu/YzN5mjOMjrej4dP3VMrI80Aa/dwAAAAAAAAAAAAAAAAAAAAAAAAAAAAAAAAAAAAAAAAACTJfRUeUUevBWkyX0VHlFHrwVuU7ITtAHFQAAABzS0o+0uW5dX9pM6WuaWlH2ly3Lq/tJm1OK/pc58KfrUx8v2PMAbfY4AAAAAAAAAAAAAAAAAAAAAAAAADplg/EuP5LS6kFyHB+JcfyWl1ILnlDK9JV4y/QgAdYAAAAAAAAAAAAAAAAAAAAAAAAAAAAAAAAAAAAAAAAAAkxPiy19FL+StJifFlr6KX8la1bZSNgAigAAANOezK8pOJ/A6X6iuwKz12ZXlJxP4HS/UV2BXpDgl1Jm3u/mWFlOfIA+jcAAAAAAAAAAAAAAAAAAAAAAAABuX2HXkuv/xyv7Cg00bl9h15Lr/8cr+woPhuMPqWfep/LtyPOZ1AaFZYAAAAAAAAAAAAAAAAAAAAAAAAAAAAAAAAAAAAAAAAAAktvr1596Tqq0lt9evPvSdVY2SkqwEUAAAAAAAAB4uS020MwuVo4HMaXYWxydzxO02Vzf0qVerxo6peLTmmhNNrj4IaoeGIPaHlZ/SvRbRSlRr6UaS4rD07iaMlGe/vKdvLUmhDXGEsZ4w1x/4g/rNaTaN6N2EmV0i0hxuLsqk0sklze3dOhSmmjCMYQhPPGEIxjCEYwhr/AJA9Mfla3drf2tG9sbmlcW9xJLVpVqU8J5Kkk0NcJpZoeCMIw8MIwedaaXaKX+ar6N2Ok+JucvawjGvYUb2lPc0oQ1a+NShNxpdWuHzw/nAHrDyaul2ilvnaei1fSfE081VhCanjp72lC6nhGEYwjClGbjx8EIx+b5oGQ0u0UxGWtcDldJ8TZZO94vc1lcXtOnXr8aPFhxKc00JptcYRhDVCPhB6ySPjWXk8etBWkj41l5PHrQWElWAigAAADFXZQeRTO+ktP1NNlVirsoPIpnfSWn6mm/Y4PdbZr8Sj7oca+bLRQB6bYIAAAAAAAAAAAAAAAAAAAAAAAAADLXYs+WbFcnu/YzN5mjPYs+WbFcnu/YzN5mjOMjrej4dP3VMrI80Aa/dwAAAAAAAAAAAAAAAAAAAAAAAAAAAAAAAAAAAAAAAAACTJfRUeUUevBWkyX0VHlFHrwVuU7ITtAHFQAAABzS0o+0uW5dX9pM6WuaWlH2ly3Lq/tJm1OK/pc58KfrUx8v2PMAbfY4AAAAAAAAAAAAAAAAAAAAAAAAADplg/EuP5LS6kFyHB+JcfyWl1ILnlDK9JV4y/QgAdYAAAAAAAAAAAAAAAAAAAAAAAAAAAAAAAAAAAAAAAAAAkxPiy19FL+StJifFlr6KX8la1bZSNgAigAAANOezK8pOJ/A6X6iuwKz12ZXlJxP4HS/UV2BXpDgl1Jm3u/mWFlOfIA+jcAAAAAAAAAAAAAAAAAAAAAAAABuX2HXkuv/xyv7Cg00bl9h15Lr/8cr+woPhuMPqWfep/LtyPOZ1AaFZYAAAAAAAAAAAAAAAAAAAAAAAAAAAAAAAAAAAAAAAAAAktvr1596Tqq0lt9evPvSdVY2SkqwEUAAAAAAAAYq4UL620kpZzgn0L0do5LPZ21hLlbntUslpjpJ5YSSV7qrq8NTiQhGnThCaePEh/plhCLKr5G64K9ELnK3+aljnrS7ydaFe7jY6R5G0kq1ISwlhNGnRryya+LLLDwQ/ksTYS+X0XxtGPDFpJh8zNC9lxejGLsbSNzLCaM1tPGr26Mdf/AJzyQ43+/Fhr+aD4jgJqV73SzRazyk3bbXG6K5CfDwqS+CWSOSmpcaXXD5+0y0pdcP8Atj/tFmXOcGuh+kUbSplbK9nr2drNYyXNHKXVC4nt5tXGpVa1OpLUrSR1QjGWpNNCMdcY+GMYv0y/B5ofmrbG21zipraGGljTx9TH3Vaxq2skZOJGSnUt55J5ZIy6oRkhHix1Q1w8EFvQlj4vgrqXmP4PNL6WIlhLRx2bzdPESSSapZKclSeMkssPBDVCpx4Q1eD+X8ny1rb2lDgl4HMliZZNoRzOKqU60JNdSeevCbuuMYwhrjx4TVIzR/nq1xZWocHmIsczo5e4yWjaY3Ri1uqFnj6dH+GFStCSHbePr164SwnhHXCMYxqTRjHX8/8AuH4MNB8DlqeaxeGnpV6E9arbU5ryvUtrWerHXUmoW888aVCM2uOuNOSWOqMYfNGJbBYw3Xlluex00mzlxLJHOR0hu72atGSEakuQkyXEpRhHVr40ISySQ/8At8EPA9CFG1yvBrw032kNOnUvo5PJSV555IRmlhb0JO5YQ8H/AGQhLGX/AGjHXDwxZUn4MNB6mem0jmw0/dU93LkJ6ULyvC1nuoQ1QrzWsJ+0TVYaoR7ZGTja4Qjr1w1mW4MNB83mKudyWGnqXNzNRnupJLyvTt7ualHXTjcUJJ4Uq8ZfBqjUkm8EIQ+aEFvQWPV0Tq31fRbDV8pGMbypj7ee4jGGqMasacsZvBH5vDrfrXuIUMpLGNKrP/6eP+iTjf8Ac9BJHxrLyePWglJJtCXc7voYm0Jdzu+hirEtjcYpNoS7nd9DE2hLud30MVYWxuMUm0Jdzu+hibQl3S76GKsLY3GKTaEu53fQxYt7Jq8hV4GM5Thb3EmupaeGenGEPrNP+bLrFXZQeRTO+ktP1NN+xwfmP+7Zr8Sj7oca7bstFAHpphAAAAAAAAAAAAAAAAAAAAAAAAAAMr9i9V7Twx4qpGSefVb3Xgkl1x+hm/k3e2hLud30MWknYs+WbFcnu/YzN5mjeMiz/u9Hw6fuqZWR5qTaEu53fQxNoS7nd9DFWNf2xuduKTaEu53fQxNoS7nd9DFWFsbjFJtCXc7voYm0Jdzu+hirC2Nxik2hLud30MTaEu53fQxVhbG4xSbQl3O76GJtCXc7voYqwtjcYpNoS7nd9DE2hLud30MVYWxuMUm0Jdzu+hibQl3O76GKsLY3GKTaEu53fQxNoS7nd9DFWFsbjFJtCXc7voYm0Jdzu+hirC2Nxik2hLud30MTaEu53fQxVhbG4xSbQl3O76GJtCXc7voYqwtjcYpNoS7nd9DE2hLul30MVYWxuMUm0Jd0u+hibQl3S76GKsLY3GKTaEu6XfQxNoS7pd9DFWFsbjFJtCXdLvoYm0Jd0u+hirC2Nxik2hLul30MTaEu6XfQxVhbG4xSbQl3S76GJtCXdLvoYqwtjcYpNoS7pd9DE2hLul30MVYWxuMUm0Jd0u+hibQl3S76GKsLY3GKTaEu6XfQxNoS7pd9DFWFsbjFJtCXdLvoYm0Jd0u+hirC2Nxik2hLul30MTaEu6XfQxVhbG4xeXf30J6dKHctzDVXpR8NKMPmngp2hLul30MTJfRUeUUevBW5TMWQmNqTaEu6XfQxNoS7pd9DFWONsblxSbQl3S76GJtCXdLvoYqwtjcYpNoS7pd9DE2hLul30MVYWxuMUm0Jd0u+hi5uaTR16SZaOqMNd9X+f0kzpc5paUfaXLcur+0mbU4sLOVznwp+tToy/Y8wBt5jgAAAAAAAAAAAAAAAAAAAAAAAAAOlGEyEsMNYQ7kuvqtL/wCVH/wgt2hLul30MX8YPxLj+S0upBc8o5WY5SrDtln4pNoS7nd9DE2hLul30MVY67Y3GKTaEu6XfQxNoS7nd9DFWFsbjFJtCXc7voYm0Jdzu+hirC2Nxik2hLud30MTaEu53fQxVhbG4xSbQl3O76GJtCXc7voYqwtjcYpNoS7nd9DE2hLud30MVYWxuMUm0Jdzu+hibQl3O76GKsLY3GKTaEu53fQxNoS7nd9DFWFsbjFJtCXc7voYm0Jdzu+hirC2Nxik2hLud30MTaEu53fQxVhbG4xSbQl3O76GJtCXc7voYqwtjcYpNoS7nd9DE2hLud30MVYWxuMUm0Jdzu+hibQl3O76GKsLY3GKTaEu53fQxNoS7nd9DFWFsbjFJtCXc7voYm0Jdzu+hirC2Nxik2hLud30MTaEu53fQxVhbG4xSbQl3O76GJtCXc7voYqwtjcYpNoS7nd9DE2hLud30MVYWxuMUm0Jdzu+hibQl3O76GKsLY3GKTaEu53fQxNoS7nd9DFWFsbjFJtCXc7voYm0Jdzu+hirC2Nxik2hLud30MTaEu53fQxVhbG4xeXjL6FPH28nctzNxacsNctKMYR8CnaEu53fQxMT4stfRS/krcqpi2cEi2xJtCXc7voYm0Jdzu+hirHG2Ny4pNoS7nd9DE2hLud30MVYWxuMUm0Jdzu+hibQl3O76GKsLY3GLTXsw60K/CPip4U6kmrCUoap5eLH6euwSz12ZXlJxP4HS/UV2BXpDgl1Jm3u/mWHlOdIA+icAAAAAAAAAAAAAAAAAAAAAAAABuJ2IF1ChwY38kaFefXm68dclOM0PoaDTtuX2HXkuv8A8cr+woPhuMLqWfep/LtyPOZq2hLud30MTaEu53fQxVjQ1sbmVik2hLud30MTaEu53fQxVhbG4xSbQl3O76GJtCXc7voYqwtjcYpNoS7nd9DE2hLud30MVYWxuMUm0Jdzu+hibQl3O76GKsLY3GKTaEu53fQxNoS7nd9DFWFsbjFJtCXc7voYm0Jdzu+hirC2Nxik2hLud30MTaEu53fQxVhbG4xSbQl3O76GJtCXc7voYqwtjcYpNoS7nd9DE2hLud30MVYWxuMUm0Jdzu+hibQl3O76GKsLY3GKTaEu53fQxNoS7nd9DFWFsbjFJtCXc7voYm0Jdzu+hirC2Nxik2hLud30MTaEu53fQxVhbG4xSbQl3O76GJtCXc7voYqwtjcYpNoS7nd9DE2hLud30MVYWxuMUm0Jdzu+hibQl3O76GKsLY3GKTaEu53fQxNoS7nd9DFWFsbjFJtCXc7voYm0Jdzu+hirC2Nxik2hLud30MTaEu53fQxVhbG4xSbQl3O76GJtCXc7voYqwtjcYpNoS7nd9DE2hLud30MVYWxuMUm0Jdzu+hi/iwqwrXV3UhJPJrmk8E8uqP8Ap/2XJLb69efek6qxZZIrAcVAAAAAAAAAAAAAAAAEkfGsvJ49aCtJHxrLyePWgsJKsBFAAAAGKuyg8imd9JafqabKrFXZQeRTO+ktP1NN+xwe62zX4lH3Q4182WigD02wQAAAAAAAAAAAAAAAAAAAAAAAAAGWuxZ8s2K5Pd+xmbzNGexZ8s2K5Pd+xmbzNGcZHW9Hw6fuqZWR5oA1+7gAAAAAAAAAAAAAAAAAAAAAAAAAAAAAAAAAAAAAAAAAEmS+io8oo9eCtJkvoqPKKPXgrcp2QnaAOKgAAADmlpR9pcty6v7SZ0tc0tKPtLluXV/aTNqcV/S5z4U/Wpj5fseYA2+xwAAAAAAAAAAAAAAAAAAAAAAAAAHTLB+JcfyWl1ILkOD8S4/ktLqQXPKGV6Srxl+hAA6wAAAAAAAAAAAAAAAAAAAAAAAAAAAAAAAAAAAAAAAAABJifFlr6KX8laTE+LLX0Uv5K1q2ykbABFAAAAac9mV5ScT+B0v1FdgVnrsyvKTifwOl+orsCvSHBLqTNvd/MsLKc+QB9G4AAAAAAAAAAAAAAAAAAAAAAAADcvsOvJdf/jlf2FBpo3L7DryXX/45X9hQfDcYfUs+9T+XbkeczqA0KywAAAAAAAAAAAAAAAAAAAAAAAAAAAAAAAAAAAAAAAAABJbfXrz70nVVpLb69efek6qxslJVgIoAAAAAAAAAAAAAAAAkj41l5PHrQVpI+NZeTx60FhJVgIoAAAAxV2UHkUzvpLT9TTZVYq7KDyKZ30lp+ppv2OD3W2a/Eo+6HGvmy0UAem2CAAAAAAAAAAAAAAAAAAAAAAAAAAy12LPlmxXJ7v2MzeZoz2LPlmxXJ7v2MzeZozjI63o+HT91TKyPNAGv3cAAAAAAAAAAAAAAAAAAAAAAAAAAAAAAAAAAAAAAAAAAkyX0VHlFHrwVpMl9FR5RR68FblOyE7QBxUAAAAc0tKPtLluXV/aTOlrmlpR9pcty6v7SZtTiv6XOfCn61MfL9jzAG32OAAAAAAAAAAAAAAAAAAAAAAAAAA6ZYPxLj+S0upBchwfiXH8lpdSC55QyvSVeMv0IAHWAAAAAAAAAAAAAAAAAAAAAAAAAAAAAAAAAAAAAAAAAAJMT4stfRS/krSYnxZa+il/JWtW2UjYAIoAAADTnsyvKTifwOl+orsCs9dmV5ScT+B0v1FdgV6Q4JdSZt7v5lhZTnyAPo3AAAAAAAAAAAAAAAAAAAAAAAAAbl9h15Lr/APHK/sKDTRuX2HXkuv8A8cr+woPhuMPqWfep/LtyPOZ1AaFZYAAAAAAAAAAAAAAAAAAAAAAAAAAAAAAAAAAAAAAAAAAktvr1596Tqq0lt9evPvSdVY2SkqwEUAAAAAAAAAAAAAAAASR8ay8nj1oK0kfGsvJ49aCwkqwEUAAAAYq7KDyKZ30lp+ppsqsVdlB5FM76S0/U037HB7rbNfiUfdDjXzZaKAPTbBAAAAAAAAAAAAAAAAAAAAAAAAAAZa7FnyzYrk937GZvM0Z7FnyzYrk937GZvM0Zxkdb0fDp+6plZHmgDX7uAAAAAAAAAAAAAAAAAAAAAAAAAAAAAAAAAAAAAAAAAASZL6Kjyij14K0mS+io8oo9eCtynZCdoA4qAAAAOaWlH2ly3Lq/tJnS1zS0o+0uW5dX9pM2pxX9LnPhT9amPl+x5gDb7HAAAAAAAAAAAAAAAAAAAAAAAAAAdMsH4lx/JaXUguQ4PxLj+S0upBc8oZXpKvGX6EADrAAAAAAAAAAAAAAAAAAAAAAAAAAAAAAAAAAAAAAAAAAEmJ8WWvopfyVpMT4stfRS/krWrbKRsAEUAAABpz2ZXlJxP4HS/UV2BWeuzK8pOJ/A6X6iuwK9IcEupM2938ywspz5AH0bgAAAAAAAAAAAAAAAAAAAAAAAANy+w68l1/8Ajlf2FBpo3L7DryXX/wCOV/YUHw3GH1LPvU/l25HnM6gNCssAAAAAAAAAAAAAAAAAAAAAAAAAAAAAAAAAAAAAAAAAASW3168+9J1VaS2+vXn3pOqsbJSVYCKAAAAAAAAAAAAAAAAJI+NZeTx60FaSPjWXk8etBYSVYCKAAAAMVdlB5FM76S0/U02VWKuyg8imd9Jafqab9jg91tmvxKPuhxr5stFAHptggAAAAAAAAAAAAAAAAAAAAAAAAAMtdiz5ZsVye79jM3maM9iz5ZsVye79jM3maM4yOt6Ph0/dUysjzQBr93AAAAAAAAAAAAAAAAAAAAAAAAAAAAAAAAAAAAAAAAAAJMl9FR5RR68FaTJfRUeUUevBW5TshO0AcVAAAAHNLSj7S5bl1f2kzpa5paUfaXLcur+0mbU4r+lznwp+tTHy/Y8wBt9jgAAAAAAAAAAAAAAAAAAAAAAAAAOmWD8S4/ktLqQXIcH4lx/JaXUgueUMr0lXjL9CAB1gAAAAAAAAAAAAAAAAAAAAAAAAAAAAAAAAAAAAAAAAACTE+LLX0Uv5K0mJ8WWvopfyVrVtlI2ACKAAAA057Mryk4n8DpfqK7ArPXZleUnE/gdL9RXYFekOCXUmbe7+ZYWU58gD6NwAAAAAAAAAAAAAAAAAAAAAAAAG5fYdeS6//HK/sKDTRuX2HXkuv/xyv7Cg+G4w+pZ96n8u3I85nUBoVlgAAAAAAAAAAAAAAAAAAAAAAAAAAAAAAAAAAAAAAAAACS2+vXn3pOqrSW3168+9J1VjZKSrARQAAAAAAAAAAAAAAABJHxrLyePWgrSR8ay8nj1oLCSrARQAAABirsoPIpnfSWn6mmyqxV2UHkUzvpLT9TTfscHuts1+JR90ONfNlooA9NsEAAAAAAAAAAAAAAAAAAAAAAAAABlrsWfLNiuT3fsZm8zRnsWfLNiuT3fsZm8zRnGR1vR8On7qmVkeaANfu4AAAAAAAAAAAAAAAAAAAAAAAAAAAAAAAAAAAAAAAAABJkvoqPKKPXgrSZL6Kjyij14K3KdkJ2gDioAAAA5paUfaXLcur+0mdLXNLSj7S5bl1f2kzanFf0uc+FP1qY+X7HmANvscAAAAAAAAAAAAAAAAAAAAAAAAAB0ywfiXH8lpdSC5Dg/EuP5LS6kFzyhlekq8ZfoQAOsAAAAAAAAAAAAAAAAAAAAAAAAAAAAAAAAAAAAAAAAAASYnxZa+il/JWkxPiy19FL+StatspGwARQAAAGnPZleUnE/gdL9RXYFZ67Mryk4n8DpfqK7Ar0hwS6kzb3fzLCynPkAfRuAAAAAAAAAAAAAAAAAAAAAAAAA3L7DryXX/AOOV/YUGmjcvsOvJdf8A45X9hQfDcYfUs+9T+XbkeczqA0KywAAAAAAAAAAAAAAAAAAAAAAAAAAAAAAAAAAAAAAAAABJbfXrz70nVVpLb69efek6qxslJVgIoAAAAAAAAAAAAAAAAkj41l5PHrQVpI+NZeTx60FhJVgIoAAAAxV2UHkUzvpLT9TTZVYq7KDyKZ30lp+ppv2OD3W2a/Eo+6HGvmy0UAem2CAAAAAAAAAAAAAAAAAAAAAAAAAAy12LPlmxXJ7v2MzeZoz2LPlmxXJ7v2MzeZozjI63o+HT91TKyPNAGv3cAAAAAAAAAAAAAAAAAAAAAAAAAAAAAAAAAAAAAAAAAAkyX0VHlFHrwVpMl9FR5RR68FblOyE7QBxUAAAAc0tKPtLluXV/aTOlrmlpR9pcty6v7SZtTiv6XOfCn61MfL9jzAG32OAAAAAAAAAAAAAAAAAAAAAAAAAA6ZYPxLj+S0upBchwfiXH8lpdSC55QyvSVeMv0IAHWAAAAAAAAAAAAAAAAAAAAAAAAAAAAAAAAAAAAAAAAAAJMT4stfRS/krSYnxZa+il/JWtW2UjYAIoAAADTnsyvKTifwOl+orsCs9dmV5ScT+B0v1FdgV6Q4JdSZt7v5lhZTnyAPo3AAAAAAAAAAAAAAAAAAAAAAAAAbl9h15Lr/8AHK/sKDTRuX2HXkuv/wAcr+woPhuMPqWfep/LtyPOZ1AaFZYAAAAAAAAAAAAAAAAAAAAAAAAAAAAAAAAAAAAAAAAAAktvr1596Tqq0lt9evPvSdVY2SkqwEUAAAAAAAAeNmdMdF9H8njMLmM3a22QzNaFvYWk0+utXn/+2SGuPFhq8M2riw8GuMNcHssW8LeOx9tpLoDkLawt6V1eaX2ndNeSlLLUrcS2rwk480Ia5uLDwQ1/ND5liLZH2Ok+n2i2h9ala5u9uIXFWjPcwoWljcXlWWjJq49WaShJPNJThGMIRnmhCXX4Nb+cnwh6H4qxxuRq5aa6pZmWM+Plx9tWvqt1JCXjRnp0qEs880sJfDGaEuqGuGuMNcHymKu6GP4dtL45m4kowraPY64tJq08JZe5ac9eFaMNf8pZ5oRm/wBuNDX874DgLlr4/S/RebLTVKVvkNFL+OHhWjqhGSOSmq8WTXHwx7TGlN4NceLCEfmgtkJaz9gs7iNJsTbZ3A39K9sLyTtlGtTjHVND5owjCPhhGEYRhGEYQjCMIwjCEYPEx3ChoPls1SwNjmZ57m4qVaNtUms68ltdVKX0klG4mkhRrTS6o65ZJ5o+Cb/aOr4rg0vJYaDaS07LJ0qVTPZvO1dHpJq0sJriTjzxhGhDXrnhxoTz/wAOvwR1/M+dsrizyHBJwOY/DVoRvo5fFQp06c0I1JZqEs3deuGvX/DCWpCf/bX4S6Wsr3XChoPZZyOj9zmZ5LmW6ksZ6vcdeNrTuZoa5aE9zCTtElWOuH8E08JtcYQ1a4wf7m+E/QjR3KVMPl8xPSr28aMLqpJZ16tvaRqx1U4XFeSSNKhxv5dsml8EYR+aOthqerLN2OukuFrVYxzs2kV3YzUuN/15sjPkuNThCGvXx4wjJNCHgjq8PzPQp3drZcG3DTYZ6vL3fLlcl2+SpNqqTwr0JIWuqEY6/wCOHFlk/wB9WqHzLdgtZ9hGEYa4R1wilj41l5PHrQS6KW99aaL4e1ycZ43lGwt6dxGf/VGrCnLCbX/zr1v1r1K8mUl7Rbwq/wDp4/PPxf8AuSmCXoCTujIebpemh7jujIebpemh7kuyWqxJ3RkPN0vTQ9x3RkPN0vTQ9xdktViTujIebpemh7jujIebpemh7i7JarYq7KDyKZ30lp+ppsld0ZDzdL00Pcxb2TVa8n4GM5LVs5acvbLTXN22EdX/AKmn/LU/Y4Px/wD1s1+JR90ONc//ABlo4A9NMIAAAAAAAAAAAAAAAAAAAAAAAAABlrsWfLNiuT3fsZm8zRbsXpqsnDHipqNKFSbue61Sxm4v/wAmb+bd7ujIebpemh7mjeMiLdL0fDp+6plZGf8A4qxJ3RkPN0vTQ9x3RkPN0vTQ9zX92XbarEndGQ83S9ND3HdGQ83S9ND3F2S1WJO6Mh5ul6aHuO6Mh5ul6aHuLslqsSd0ZDzdL00Pcd0ZDzdL00PcXZLVYk7oyHm6Xpoe47oyHm6Xpoe4uyWqxJ3RkPN0vTQ9x3RkPN0vTQ9xdktViTujIebpemh7jujIebpemh7i7JarEndGQ83S9ND3HdGQ83S9ND3F2S1WJO6Mh5ul6aHuO6Mh5ul6aHuLslqsSd0ZDzdL00Pcd0ZDzdL00PcXZLVYk7oyHm6Xpoe47oyHm6Xpoe4uyWqxJ3RkPN0vTQ9x3RkPN0vTQ9xdktViTujIebpemh7jujIebpemh7i7JarEndGQ83S9ND3HdGQ83S9ND3F2S1WJO6Mh5ul6aHuO6Mh5ul6aHuLslqsSd0ZDzdL00Pcd0ZDzdL00PcXZLVYk7oyHm6Xpoe47oyHm6Xpoe4uyWqxJ3RkPN0vTQ9x3RkPN0vTQ9xdktViTujIebpemh7jujIebpemh7i7JarEndGQ83S9ND3HdGQ83S9ND3F2S1WJO6Mh5ul6aHuO6Mh5ul6aHuLslqsSd0ZDzdL00Pcd0ZDzdL00PcXZLTJfRUeUUevBW8u/r3sadLj2MssO30ow/6sI648eGqHzKe6Mh5ul6aHucpibIS3FWJO6Mh5ul6aHuO6Mh5ul6aHucbsrarEndGQ83S9ND3HdGQ83S9ND3F2S1WJO6Mh5ul6aHuO6Mh5ul6aHuLslqtzS0o+0uW5dX9pM6Rd0ZDzdL00Pc5uaTa46SZaMYao93V9cP/wBkzanFhFmVznwp+tToy87HmgNvMcAAAAAAAAAAAAAAAAAAAAAAAAAB0ywfiXH8lpdSC54+Er3+xrDVj5Yw7lpf/Oh/4Q/4W90ZDzdL00Pc8o5WmeUq8ZZ9qsSd0ZDzdL00Pcd0ZDzdL00Pc67slqsSd0ZDzdL00Pcd0ZDzdL00PcXZLVYk7oyHm6Xpoe47oyHm6Xpoe4uyWqxJ3RkPN0vTQ9x3RkPN0vTQ9xdktViTujIebpemh7jujIebpemh7i7JarEndGQ83S9ND3HdGQ83S9ND3F2S1WJO6Mh5ul6aHuO6Mh5ul6aHuLslqsSd0ZDzdL00Pcd0ZDzdL00PcXZLVYk7oyHm6Xpoe47oyHm6Xpoe4uyWqxJ3RkPN0vTQ9x3RkPN0vTQ9xdktViTujIebpemh7jujIebpemh7i7JarEndGQ83S9ND3HdGQ83S9ND3F2S1WJO6Mh5ul6aHuO6Mh5ul6aHuLslqsSd0ZDzdL00Pcd0ZDzdL00PcXZLVYk7oyHm6Xpoe47oyHm6Xpoe4uyWqxJ3RkPN0vTQ9x3RkPN0vTQ9xdktViTujIebpemh7jujIebpemh7i7JarEndGQ83S9ND3HdGQ83S9ND3F2S1WJO6Mh5ul6aHuO6Mh5ul6aHuLslqsSd0ZDzdL00Pcd0ZDzdL00PcXZLVYk7oyHm6Xpoe47oyHm6Xpoe4uyWqxJ3RkPN0vTQ9x3RkPN0vTQ9xdktMT4stfRS/kreXjK97Lj7eEljLNLCnLqm7bCGvwf7alPdGQ83S9ND3OVUTbKROCsSd0ZDzdL00Pcd0ZDzdL00Pc43ZW1WJO6Mh5ul6aHuO6Mh5ul6aHuLslqsSd0ZDzdL00Pcd0ZDzdL00PcXZLWonZleUnE/gdL9RXYFZ27MOetPwj4qNejClNsSlqhCbjeDt9dgl6Q4JdSZt7v5lh5TnSAPonAAAAAAAAAAAAAAAAAAAAAAAAAbl9h15Lr/8AHK/sKDTRuJ2IFW6k4Mb+FC0hVl23X8MakJfD2mh/w+G4wot0LPvU/l25HnM+CTujIebpemh7jujIebpemh7mhrssq1WJO6Mh5ul6aHuO6Mh5ul6aHuLslqsSd0ZDzdL00Pcd0ZDzdL00PcXZLVYk7oyHm6Xpoe47oyHm6Xpoe4uyWqxJ3RkPN0vTQ9x3RkPN0vTQ9xdktViTujIebpemh7jujIebpemh7i7JarEndGQ83S9ND3HdGQ83S9ND3F2S1WJO6Mh5ul6aHuO6Mh5ul6aHuLslqsSd0ZDzdL00Pcd0ZDzdL00PcXZLVYk7oyHm6Xpoe47oyHm6Xpoe4uyWqxJ3RkPN0vTQ9x3RkPN0vTQ9xdktViTujIebpemh7jujIebpemh7i7JarEndGQ83S9ND3HdGQ83S9ND3F2S1WJO6Mh5ul6aHuO6Mh5ul6aHuLslqsSd0ZDzdL00Pcd0ZDzdL00PcXZLVYk7oyHm6Xpoe47oyHm6Xpoe4uyWqxJ3RkPN0vTQ9x3RkPN0vTQ9xdktViTujIebpemh7jujIebpemh7i7JarEndGQ83S9ND3HdGQ83S9ND3F2S1WJO6Mh5ul6aHuO6Mh5ul6aHuLslqsSd0ZDzdL00Pcd0ZDzdL00PcXZLVYk7oyHm6Xpoe47oyHm6Xpoe4uyWq0lt9evPvSdU7oyHm6Xpoe5/FhNVnuruatShTm40muWE3G/wC3/dYiyJLVwDioAAAAAAAAlvMZjcjPbVMhj7a6ns60Li2mrUpZ40asIRhCeSMYfwzQhGMNcPD4YqgHk57RLRXSqWhJpRozisxLazRnoQv7KncQpTR1a4y8eEeLGOqHzf7P7zmjGjWk9nJjtJdHsZlrSlPCpJQvrSnXpyzwhGEJoSzwjCEdUYw1/wDMXpgPFn0SxM2cxOdpyz0psJaVrKytqcJZbelJU7XCMYSQh4IwlpwlhqjCEIRjDU/Sx0R0UxmYudIsboxibTK3nGhc31Cyp07itxowjNx6kJYTTa4whGOuPzwg9YLR5M+iOilTPS6VVNGMTNm5IcWXJRsqcbqEOLxdUKvF4/8Ap8Hz/N4C+0R0UyeYttIsloxibvK2fFhbX1eyp1LijxYxjLxKkZYzS6oxjGGqPzxi9YASR8ay8nj1oK0kfGsvJ49aCwkqwEUAAAAYq7KDyKZ30lp+ppsqsVdlB5FM76S0/U037HB7rbNfiUfdDjXzZaKAPTbBAAAAAAAAAAAAAAAAAAAAAAAAAAZa7FnyzYrk937GZvM0Z7FnyzYrk937GZvM0Zxkdb0fDp+6plZHmgDX7uAAAAAAAAAAAAAAAAAAAAAAAAAAAAAAAAAAAAAAAAAASZL6Kjyij14K0mS+io8oo9eCtynZCdoA4qAAAAOaWlH2ly3Lq/tJnS1zS0o+0uW5dX9pM2pxX9LnPhT9amPl+x5gDb7HAAAAAAAAAAAAAAAAAAAAAAAAAAdMsH4lx/JaXUguQ4PxLj+S0upBc8oZXpKvGX6EADrAAAAAAAAAAAAAAAAAAAAAAAAAAAAAAAAAAAAAAAAAAEmJ8WWvopfyVpMT4stfRS/krWrbKRsAEUAAABpz2ZXlJxP4HS/UV2BWeuzK8pOJ/A6X6iuwK9IcEupM2938ywspz5AH0bgAAAAAAAAAAAAAAAAAAAAAAAANy+w68l1/+OV/YUGmjcvsOvJdf/jlf2FB8Nxh9Sz71P5duR5zOoDQrLAAAAAABy/0pzubo6T5elSzF9JJJf3EssstxPCEsIVJtUIQ1+CDzPlDn/PmQ9Zn97a+T4rspXRFX/VRj/8AT+z4irhnTTVMcj838OqY5WfKHP8AnzIesz+8+UOf8+ZD1mf3uXssyn6qPJ/ZNdKe5+b+HVMcrPlDn/PmQ9Zn958oc/58yHrM/vPZZlP1UeT+xrpT3Pzfw6pjlZ8oc/58yHrM/vPlDn/PmQ9Zn957LMp+qjyf2NdKe5+b+HVMcrPlDn/PmQ9Zn958oc/58yHrM/vPZZlP1UeT+xrpT3Pzfw6pjlZ8oc/58yHrM/vPlDn/AD5kPWZ/eeyzKfqo8n9jXSnufm/h1THKz5Q5/wA+ZD1mf3nyhz/nzIesz+89lmU/VR5P7GulPc/N/DqmOVnyhz/nzIesz+8+UOf8+ZD1mf3nssyn6qPJ/Y10p7n5v4dUxys+UOf8+ZD1mf3nyhz/AJ8yHrM/vPZZlP1UeT+xrpT3Pzfw6pjlZ8oc/wCfMh6zP7z5Q5/z5kPWZ/eeyzKfqo8n9jXSnufm/h1THKz5Q5/z5kPWZ/efKHP+fMh6zP7z2WZT9VHk/sa6U9z838OqY5WfKHP+fMh6zP7z5Q5/z5kPWZ/eeyzKfqo8n9jXSnufm/h1THKz5Q5/z5kPWZ/efKHP+fMh6zP7z2WZT9VHk/sa6U9z838OqY5WfKHP+fMh6zP7z5Q5/wA+ZD1mf3nssyn6qPJ/Y10p7n5v4dUxys+UOf8APmQ9Zn97qHo/4hxvI6PUg+V4UcE6uDVOSqqyt+/b2WWWWf8AM737ehtNxpea4ii7ds7bdtv/ABG56AD5B+6AAAAJLb69efek6qtJbfXrz70nVWNkpKsBFAAAAAAAAAAAAAAAAEkfGsvJ49aCtJHxrLyePWgsJKsBFAAAAGKuyg8imd9JafqabKrFXZQeRTO+ktP1NN+xwe62zX4lH3Q4182WigD02wQAAAAAAAAAAAAAAAAAAAAAAAAAGWuxZ8s2K5Pd+xmbzNGexZ8s2K5Pd+xmbzNGcZHW9Hw6fuqZWR5oA1+7gAAAAAAAAAAAAAAAAAAAAAAAAAAAAAAAAAAAAAAAAAEmS+io8oo9eCtJkvoqPKKPXgrcp2QnaAOKgAAADmlpR9pcty6v7SZ0tc0tKPtLluXV/aTNqcV/S5z4U/Wpj5fseYA2+xwAAAAAAAAAAAAAAAAAAAAAAAAAHTLB+JcfyWl1ILkOD8S4/ktLqQXPKGV6Srxl+hAA6wAAAAHwnDdp3luDXg1ymmWDtrS4vbGa3lp07uSaalHtlaSSOuEs0sfmmjq8Pz6mrvfv8Kn9O6Keq3P776XQ/BTSWnMhOc5pETTE3cZsxiIn8w/Iz/TeaaNysZLLzNsxbhFuH/8AobujSLv3+FT+ndFPVbn9879/hU/p3RT1W5/ffq+zrTn+2nzQwda9Hb5/Zu6NIu/f4VP6d0U9Vuf3zv3+FT+ndFPVbn989nWnP9tPmg1r0dvn9m7o0i79/hU/p3RT1W5/fO/f4VP6d0U9Vuf3z2dac/20+aDWvR2+f2bujSLv3+FT+ndFPVbn9879/hU/p3RT1W5/fPZ1pz/bT5oNa9Hb5/Zu6NIu/f4VP6d0U9Vuf3zv3+FT+ndFPVbn989nWnP9tPmg1r0dvn9m7o0i79/hU/p3RT1W5/fO/f4VP6d0U9Vuf3z2dac/20+aDWvR2+f2bujSLv3+FT+ndFPVbn9879/hU/p3RT1W5/fPZ1pz/bT5oNa9Hb5/Zu6NIu/f4VP6d0U9Vuf3zv3+FT+ndFPVbn989nWnP9tPmg1r0dvn9m7o0i79/hU/p3RT1W5/fO/f4VP6d0U9Vuf3z2dac/20+aDWvR2+f2bujSLv3+FT+ndFPVbn9879/hU/p3RT1W5/fPZ1pz/bT5oNa9Hb5/Zu6NIu/f4VP6d0U9Vuf3zv3+FT+ndFPVbn989nWnP9tPmg1r0dvn9m7o0i79/hU/p3RT1W5/fO/f4VP6d0U9Vuf3z2dac/20+aDWvR2+f2bujSLv3+FT+ndFPVbn9879/hU/p3RT1W5/fPZ1pz/bT5oNa9Hb5/Zu6NIu/f4VP6d0U9Vuf3333Ab2UGnvCbwj2Gh+dw+At7O6pV6k9S0oVpasIyUppoaozVZofPCGvwMfO+AmmMyyFec5Wmm7REzP8A8uyItl3ZDhLmGcZWnI0TNtUxEYb2z4D41++AAAAAAkxPiy19FL+StJifFlr6KX8la1bZSNgAigAAANOezK8pOJ/A6X6iuwKz12ZXlJxP4HS/UV2BXpDgl1Jm3u/mWFlOfIA+jcAAAAAAAAAAAAAAAAAAAAAAAABuX2HXkuv/AMcr+woNNG5fYdeS6/8Axyv7Cg+G4w+pZ96n8u3I85nUBoVlgAAAAAOWWlv2rzX4hc+0meS9bS37V5r8QufaTPJetc36Gjwj6NG5Xnz4gDucAAAAAAAAAAAAAAAAAAAAAAAAB1T0f8Q43kdHqQcrHVPR/wAQ43kdHqQal41OjzXxr/8AV9xwL5+W8Kfy9ABp596AAAAJLb69efek6qtJbfXrz70nVWNkpKsBFAAAAAAAAAAAAAAAAEkfGsvJ49aCtJHxrLyePWgsJKsBFAAAAGKuyg8imd9JafqabKrFXZQeRTO+ktP1NN+xwe62zX4lH3Q4182WigD02wQAAAAAAAAAAAAAAAAAAAAAAAAAGWuxZ8s2K5Pd+xmbzNGexZ8s2K5Pd+xmbzNGcZHW9Hw6fuqZWR5oA1+7gAAAAAAAAAAAAAAAAAAAAAAAAAAAAAAAAAAAAAAAAAEmS+io8oo9eCtJkvoqPKKPXgrcp2QnaAOKgAAADmlpR9pcty6v7SZ0tc0tKPtLluXV/aTNqcV/S5z4U/Wpj5fseYA2+xwAAAAAAAAAAAAAAAAAAAAAAAAAHTLB+JcfyWl1ILkOD8S4/ktLqQXPKGV6Srxl+hAA6wAAABiHssPIRpD6Sy/VUnPp0F7LDyEaQ+ksv1VJz6b24suqMp8Sftoa14Yf6+n3I+tQA2K+UAAAAAAAAAAAAAAAAAAAAAAAAGZOxH8uWH5NeewnYbZk7Efy5Yfk157Cd+Jwk6nzr4df2y/Q0T/r8j71P1hv+A8vtygAAAAAJMT4stfRS/krSYnxZa+il/JWtW2UjYAIoAAADTnsyvKTifwOl+orsCs9dmV5ScT+B0v1FdgV6Q4JdSZt7v5lhZTnyAPo3AAAAAAAAAAAAAAAAAAAAAAAAAbl9h15Lr/8cr+woNNG5fYdeS6//HK/sKD4bjD6ln3qfy7cjzmdQGhWWAAAAAA5ZaW/avNfiFz7SZ5L1tLftXmvxC59pM8l61zfoaPCPo0blefPiAO5wAAAAAAAAAAAAAAAAAAAAAAAAHVPR/xDjeR0epBysdU9H/EON5HR6kGpeNTo818a/wD1fccC+flvCn8vQAaefegAAACS2+vXn3pOqrSW3168+9J1VjZKSrARQAAAAAAAAAAAAAAABJHxrLyePWgrSR8ay8nj1oLCSrARQAAABirsoPIpnfSWn6mmyqxV2UHkUzvpLT9TTfscHuts1+JR90ONfNlooA9NsEAAAAAAAAAAAAAAAAAAAAAAAAABlrsWfLNiuT3fsZm8zRnsWfLNiuT3fsZm8zRnGR1vR8On7qmVkeaANfu4AAAAAAAAAAAAAAAAAAAAAAAAAAAAAAAAAAAAAAAAABJkvoqPKKPXgrSZL6Kjyij14K3KdkJ2gDioAAAA5paUfaXLcur+0mdLXNLSj7S5bl1f2kzanFf0uc+FP1qY+X7HmANvscAAAAAAAAAAAAAAAAAAAAAAAAAB0ywfiXH8lpdSC5Dg/EuP5LS6kFzyhlekq8ZfoQAOsAAAAYh7LDyEaQ+ksv1VJz6dBeyw8hGkPpLL9VSc+m9uLLqjKfEn7aGteGH+vp9yPrUANivlAAAAAAAAAAAAAAAAAAAAAAAABmTsR/Llh+TXnsJ2G2ZOxH8uWH5NeewnficJOp86+HX9sv0NE/6/I+9T9Yb/AIDy+3KAAAAAAkxPiy19FL+StJifFlr6KX8la1bZSNgAigAAANOezK8pOJ/A6X6iuwKz12ZXlJxP4HS/UV2BXpDgl1Jm3u/mWFlOfIA+jcAAAAAAAAAAAAAAAAAAAAAAAABuX2HXkuv/AMcr+woNNG5fYdeS6/8Axyv7Cg+G4w+pZ96n8u3I85nUBoVlgAAAAAOWWlv2rzX4hc+0meS9bS37V5r8QufaTPJetc36Gjwj6NG5Xnz4gDucAAAAAAAAAAAAAAAAAAAAAAAAB1T0f8Q43kdHqQcrHVPR/wAQ43kdHqQal41OjzXxr/8AV9xwL5+W8Kfy9ABp596AAAAJLb69efek6qtJbfXrz70nVWNkpKsBFAAAAAAAAAAAAAAAAEkfGsvJ49aCtJHxrLyePWgsJKsBFAAAAGKuyg8imd9JafqabKrFXZQeRTO+ktP1NN+xwe62zX4lH3Q4182WigD02wQAAAAAAAAAAAAAAAAAAAAAAAAAGWuxZ8s2K5Pd+xmbzNGexZ8s2K5Pd+xmbzNGcZHW9Hw6fuqZWR5oA1+7gAAAAAAAAAAAAAAAAAAAAAAAAAAAAAAAAAAAAAAAAAEmS+io8oo9eCtJkvoqPKKPXgrcp2QnaAOKgAAADmlpR9pcty6v7SZ0tc0tKPtLluXV/aTNqcV/S5z4U/Wpj5fseYA2+xwAAAAAAAAAAAAAAAAAAAAAAAAAHTLB+JcfyWl1ILkOD8S4/ktLqQXPKGV6Srxl+hAA6wAAABiHssPIRpD6Sy/VUnPp0F7LDyEaQ+ksv1VJz6b24suqMp8Sftoa14Yf6+n3I+tQA2K+UAAAAAAAAAAAAAAAAAAAAAAAAGZOxH8uWH5NeewnYbZk7Efy5Yfk157Cd+Jwk6nzr4df2y/Q0T/r8j71P1hv+A8vtygAAAAAJMT4stfRS/krSYnxZa+il/JWtW2UjYAIoAAADTnsyvKTifwOl+orsCs9dmV5ScT+B0v1FdgV6Q4JdSZt7v5lhZTnyAPo3AAAAAAAAAAAAAAAAAAAAAAAAAbl9h15Lr/8cr+woNNG5fYdeS6//HK/sKD4bjD6ln3qfy7cjzmdQGhWWAAAAAA5ZaW/avNfiFz7SZ5L1tLftXmvxC59pM8l61zfoaPCPo0blefPiAO5wAAAAAAAAAAAAAAAAAAAAAAAAHVPR/xDjeR0epBysdU9H/EON5HR6kGpeNTo818a/wD1fccC+flvCn8vQAaefegAAACS2+vXn3pOqrSW3168+9J1VjZKSrARQAAAAAAAAAAAAAAABJHxrLyePWgrSR8ay8nj1oLCSrARQAAABirsoPIpnfSWn6mmyqxV2UHkUzvpLT9TTfscHuts1+JR90ONfNlooA9NsEAAAAAAAAAAAAAAAAAAAAAAAAABlrsWfLNiuT3fsZm8zRnsWfLNiuT3fsZm8zRnGR1vR8On7qmVkeaANfu4AAAAAAAAAAAAAAAAAAAAAAAAAAAAAAAAAAAAAAAAABJkvoqPKKPXgrSZL6Kjyij14K3KdkJ2gDioAAAA5paUfaXLcur+0mdLXNLSj7S5bl1f2kzanFf0uc+FP1qY+X7HmANvscAAAAAAAAAAAAAAAAAAAAAAAAAB0ywfiXH8lpdSC5Dg/EuP5LS6kFzyhlekq8ZfoQAOsAAAAYh7LDyEaQ+ksv1VJz6dBeyw8hGkPpLL9VSc+m9uLLqjKfEn7aGteGH+vp9yPrUANivlAAAAAAAAAAAAAAAAAAAAAAAABmTsR/Llh+TXnsJ2G2ZOxH8uWH5NeewnficJOp86+HX9sv0NE/6/I+9T9Yb/AIDy+3KAAAAAAkxPiy19FL+StJifFlr6KX8la1bZSNgAigAAANOezK8pOJ/A6X6iuwKz12ZXlJxP4HS/UV2BXpDgl1Jm3u/mWFlOfIA+jcAAAAAAAAAAAAAAAAAAAAAAAABuX2HXkuv/AMcr+woNNG5fYdeS6/8Axyv7Cg+G4w+pZ96n8u3I85nUBoVlgAAAAAOWWlv2rzX4hc+0meS9bS37V5r8QufaTPJetc36Gjwj6NG5Xnz4gDucAAAAAAAAAAAAAAAAAAAAAAAAB1T0f8Q43kdHqQcrHVPR/wAQ43kdHqQal41OjzXxr/8AV9xwL5+W8Kfy9ABp596AAAAJLb69efek6qtJbfXrz70nVWNkpKsBFAAAAAAAAAAAAAAAfD57hbwmBvcnSjhM1fWGCnp08xk7OjSntsfNPCEdU/GqS1J+LLNLNP2qSfiyzQ16vmLLR9wkj41l5PHrQU06klWSWrTmhNJPCE0s0I+CMI/NFNHxrLyePWgsJKsBFAAAAGKuyg8imd9JafqabKrFXZQeRTO+ktP1NN+xwe62zX4lH3Q4182WigD02wQAAAAAAAAAAAAAAAAAAAAAAAAAGWuxZ8s2K5Pd+xmbzNGexZ8s2K5Pd+xmbzNGcZHW9Hw6fuqZWR5oA1+7gAAAAGmvZt399Zae4HuO9r0OPiP4u1VIy8bVWqater5/ni/b4P6GnT2fU5lFdy2Jm2y3ZFuy2H52lM/jRmbTnE03rLMLbNv7tyhyq27m/PN96xP7zbub8833rE/vff8Asryn6qPJ/Z8vrrT3Pzfw6qjlVt3N+eb71if3m3c355vvWJ/eeyvKfqo8n9jXWnufm/h1VHKrbub8833rE/vNu5vzzfesT+89leU/VR5P7GutPc/N/DqqOVW3c355vvWJ/ebdzfnm+9Yn957K8p+qjyf2Ndae5+b+HVUcqtu5vzzfesT+827m/PN96xP7z2V5T9VHk/sa609z838Oqo5Vbdzfnm+9Yn95t3N+eb71if3nsryn6qPJ/Y11p7n5v4dVRyq27m/PN96xP7zbub8833rE/vPZXlP1UeT+xrrT3Pzfw6qjlVt3N+eb71if3m3c355vvWJ/eeyvKfqo8n9jXWnufm/h1VHKrbub8833rE/vNu5vzzfesT+89leU/VR5P7GutPc/N/DqqOVW3c355vvWJ/ebdzfnm+9Yn957K8p+qjyf2Ndae5+b+HVUcqtu5vzzfesT+827m/PN96xP7z2V5T9VHk/sa609z838Oqo5Vbdzfnm+9Yn95t3N+eb71if3nsryn6qPJ/Y11p7n5v4dVRyq27m/PN96xP7zbub8833rE/vPZXlP1UeT+xrrT3Pzfw6qjlVt3N+eb71if3m3c355vvWJ/eeyvKfqo8n9jXWnufm/h1VGvHYTXd1ecHOaq3lzVrzwzc8sJqk8Zowh2ij4Ncf/AMxbDtb6X0dOic+ymZTVeuTZbZZb/wCMX12YZ1/12bUZxEWXotsAH5rLAAAASZL6Kjyij14K0mS+io8oo9eCtynZCdoA4qAAAAOaWlH2ly3Lq/tJnS1zS0o+0uW5dX9pM2pxX9LnPhT9amPl+x5gDb7HAAAAAAAAAAAAAAAAAAAAAAAAAAdMsH4lx/JaXUguQ4PxLj+S0upBc8oZXpKvGX6EADrAAAAGIeyw8hGkPpLL9VSc+nQXssPIRpD6Sy/VUnPpvbiy6oynxJ+2hrXhh/r6fcj61ADYr5QAAAAAAAAAAAAAAAAAAAAAAAAZk7Efy5Yfk157CdhtmTsR/Llh+TXnsJ34nCTqfOvh1/bL9DRP+vyPvU/WG/4Dy+3KAAAAAAkxPiy19FL+StJifFlr6KX8la1bZSNgAigAAANOezK8pOJ/A6X6iuwKz12ZXlJxP4HS/UV2BXpDgl1Jm3u/mWFlOfIA+jcAAAAAAAAAAAAAAAAAAAAAAAABuX2HXkuv/wAcr+woNNG5fYdeS6//AByv7Cg+G4w+pZ96n8u3I85nUBoVlgAAAAAOWWlv2rzX4hc+0meS9bS37V5r8QufaTPJetc36Gjwj6NG5Xnz4gDucAAAAAAAAAAAAAAAAAAAAAAAAB1T0f8AEON5HR6kHKx1T0f8Q43kdHqQal41OjzXxr/9X3HAvn5bwp/L0AGnn3oAAAAktvr1596Tqq0lt9evPvSdVY2SkqwEUAAAAAAAAAAAAAAa+XmaxujOjfCpoDmqskmkWbymQrYrHT/WMpJe05ZbeahJ89WHG1yx4uvixljxtWpsGLE2DzNF8dXw+jOIxN1Nxq1lY29tUjxuNrmkpyyx8P8APww+d8dpNpzphjOEOnopo5oFRzM0+IjfwrT5eS1/ghVhJNDizU5vmjGX+fh1siPMm0exs2ksmlcZand9Oxmx0JuP/D2mapLUjDi/78aWHhImxLHyfyu4Xv7PWf8Ak1L9o+V3C9/Z6z/yal+0+/FtjcWPgPldwvf2es/8mpftHyu4Xv7PWf8Ak1L9p9+Fsbix8B8ruF7+z1n/AJNS/aPldwvf2es/8mpftPvwtjcWPgPldwvf2es/8mpftPlOFCz4XuEjQm/0PhwZWeO7tmozd0fKClW4nEqyz/6e1y69fF1fP/Nmod2bZzXmmWoy+SwqpmJif+YxgmLYslo/3qfC/wCabP12l8R3qfC/5ps/XaXxN4B9Tr5p3vY8tPo6+RpaP96nwv8Ammz9dpfEd6nwv+abP12l8TeANfNO97Hlp9DkaWj/AHqfC/5ps/XaXxHep8L/AJps/XaXxN4A18073seWn0ORpaP96nwv+abP12l8R3qfC/5ps/XaXxN4A18073seWn0ORpaP96nwv+abP12l8R3qfC/5ps/XaXxN4A18073seWn0ORpaP96nwv8Ammz9dpfEd6nwv+abP12l8TeANfNO97Hlp9DkaWj/AHqfC/5ps/XaXxHep8L/AJps/XaXxN4A18073seWn0ORpaP96nwv+abP12l8R3qfC/5ps/XaXxN4A18073seWn0ORpaP96nwv+abP12l8R3qfC/5ps/XaXxN4A18073seWn0ORpaP96nwv8Ammz9dpfEd6nwv+abP12l8TeANfNO97Hlp9DkaWj/AHqfC/5ps/XaXxHep8L/AJps/XaXxN4A18073seWn0ORpaP96nwv+abP12l8R3qfC/5ps/XaXxN4A18073seWn0ORpaP96nwv+abP12l8R3qfC/5ps/XaXxN4A18073seWn0ORpaP96nwv8Ammz9dpfEd6nwv+abP12l8TeANfNO97Hlp9DkaWpvBXwI8L/BppnaaXfJSzyPctOrT7n2pSo8bjyRl18b+LVq16/mZz+V3C9/Z6z/AMmpftPv3zlzwk8HVllZsDeafaOUMnLVhQmsquVoS14VYx1QkjTjNxuNGMYeDVr8L8HSels60xlozjPJvVRFltkRhjPZZvc6aYpiyHh/K7he/s9Z/wCTUv2j5XcL39nrP/JqX7T78fnWxuWx8B8ruF7+z1n/AJNS/aPldwvf2es/8mpftPv3lYXSfB6Q3WUs8Pfd0VsNdxsb6XtU8naq8JYTRk1zQhCbwTQjrl1w8Pzlv/A+V+V3C9/Z6z/yal+0fK7he/s9Z/5NS/affhbG4sfAfK7he/s9Z/5NS/aYV4c+CDhg4Z8/j83DQ6yw/cFn3J2qOXpXHH/jmm42vVJq/wBWrVqi2pGdo3Sec6JziM6zSbtcWxbZbt24TbDGzvM8ln2SnI5eLaZ/8fRob3nnDDuFl63S+I7zzhh3Cy9bpfE3yH0ev+n++jy0+j8nVfRnd/NPq0N7zzhh3Cy9bpfEd55ww7hZet0vib5Br/p/vo8tPoar6M7v5p9WhveecMO4WXrdL4jvPOGHcLL1ul8TfINf9P8AfR5afQ1X0Z3fzT6tDe884YdwsvW6XxHeecMO4WXrdL4m+Qa/6f76PLT6Gq+jO7+afVob3nnDDuFl63S+I7zzhh3Cy9bpfE3yDX/T/fR5afQ1X0Z3fzT6tDe884YdwsvW6XxHeecMO4WXrdL4m+Qa/wCn++jy0+hqvozu/mn1aG955ww7hZet0viO884YdwsvW6XxN8g1/wBP99Hlp9DVfRnd/NPq0N7zzhh3Cy9bpfEd55ww7hZet0vib5Br/p/vo8tPoar6M7v5p9WhveecMO4WXrdL4jvPOGHcLL1ul8TfINf9P99Hlp9DVfRnd/NPq0N7zzhh3Cy9bpfEd55ww7hZet0vib5Br/p/vo8tPoar6M7v5p9WhveecMO4WXrdL4jvPOGHcLL1ul8TfINf9P8AfR5afQ1X0Z3fzT6tDe884YdwsvW6XxHeecMO4WXrdL4m+Qa/6f76PLT6Gq+jO7+afVob3nnDDuFl63S+I7zzhh3Cy9bpfE3yDX/T/fR5afQ1X0Z3fzT6tDe884YdwsvW6XxHeecMO4WXrdL4m+Qa/wCn++jy0+hqvozu/mn1a88Buh3DBwM6NX2j0eD6zy/dl9G97dDOUrfi66cknF4vEn1/6NevX/P5mR/ldwvf2es/8mpftPvx8vnufZbSGcVZznGNdWMzs/8AyMH7Ob5vk81yUZHJYUxsfAfK7he/s9Z/5NS/aPldwvf2es/8mpftPvxjWxud1j4D5XcL39nrP/JqX7R8ruF7+z1n/k1L9p9+Fsbix8B8ruF7+z1n/k1L9o+V3C9/Z6z/AMmpftPvwtjcWMT6U8JHCfg7OyuMjwRW0klzk7Kypxl0kpza6tavJTpw8FH5ozTQ8P8AJ7Pyu4Xv7PWf+TUv2n1mf0exukltbWmTlqTU7S+tcjT4k/Fj263qy1acY/7w48kuuH84PTL0WbCx8B8ruF7+z1n/AJNS/aPldwvf2es/8mpftPvwtjcWPgPldwvf2es/8mpftHyu4Xv7PWf+TUv2n34WxuLHwHyu4Xv7PWf+TUv2j5XcL39nrP8Ayal+0+/C2NxY+A+V3C9/Z6z/AMmpftNaMp2MHC/ksnd5HYtnT7qr1K3E7vpR4vGmjHVr1+HVrbrD9bRWnc90LNVWZVRTNVluETs2bbd7jVRFW1o/3qfC/wCabP12l8R3qfC/5ps/XaXxN4B+zr5p3vY8tPo48jS0f71Phf8ANNn67S+I71Phf802frtL4m8Aa+ad72PLT6HI0tH+9T4X/NNn67S+I71Phf8ANNn67S+JvAGvmne9jy0+hyNLR/vU+F/zTZ+u0viO9T4X/NNn67S+JvAGvmne9jy0+hyNLR/vU+F/zTZ+u0viO9T4X/NNn67S+JvAGvmne9jy0+hyNLR/vU+F/wA02frtL4jvU+F/zTZ+u0vibwBr5p3vY8tPocjS0f71Phf802frtL4jvU+F/wA02frtL4m8Aa+ad72PLT6HI0tH+9T4X/NNn67S+I71Phf802frtL4m8Aa+ad72PLT6HI0tH+9T4X/NNn67S+I71Phf802frtL4m8Aa+ad72PLT6HI0tH+9T4X/ADTZ+u0viO9T4X/NNn67S+JvAGvmne9jy0+hyNLR/vU+F/zTZ+u0viO9T4X/ADTZ+u0vibwBr5p3vY8tPocjS0f71Phf802frtL4jvU+F/zTZ+u0vibwBr5p3vY8tPocjS0f71Phf802frtL4jvU+F/zTZ+u0vibwBr5p3vY8tPocjS0f71Phf8ANNn67S+I71Phf802frtL4m8Aa+ad72PLT6HI0sc2OkvC9ZWVvZ//AAhs5+0UpKXG+UtKGviwhDXq7V/w/f5XcL39nrP/ACal+0+wzefwOjVjHJ6R5uwxVnCaEkbi9uZKFKE0fmhxp4whrj/trf5htIcBpHYbV0ezmPyllxppO6bK5kr0uNL88OPJGMNcP5+F8jVVem9MOyx8h8ruF7+z1n/k1L9o+V3C9/Z6z/yal+09KThV0GqYWppDTyl1NjpbmSzpV4Y26jC7rTTRllltodr13OuMI6o0YTwjqj4Xp6O6YaP6VVchb4S8q1a2LrSW95Sq2tWhPQqTU5akJZpakssdfFmljGGrwa9UdUYRgn/gfNfK7he/s9Z/5NS/aPldwvf2es/8mpftPvwtjcWPgPldwvf2es/8mpftHyu4Xv7PWf8Ak1L9p9Nm9NNDtGbqhY6SaWYbFXN1DXQo31/SoT1Ya9WuWWeaEZvD4PB/N7Jb/wADCHCzjeF/hQ0DyOhMODOzxvd81Gbunb9KtxO11ZKn+jiS69fE1fPD52vneecMO4WXrdL4m+Q/f0Xwo0noXIzm+ZVxTTM22WRONkR2xO6H5me6GzPSGUjK5xTbMRZtmMP/AB4tDe884YdwsvW6XxHeecMO4WXrdL4m+Q/S1/0/30eWn0Yeq+jO7+afVob3nnDDuFl63S+I7zzhh3Cy9bpfE3yDX/T/AH0eWn0NV9Gd380+rQ3vPOGHcLL1ul8R3nnDDuFl63S+JvkGv+n++jy0+hqvozu/mn1aG955ww7hZet0viO884YdwsvW6XxN8g1/0/30eWn0NV9Gd380+rQzvPeGHcLL1ul8R3nvDFuFl65S+JvmGv8Ap/vo8tPoar6M7v5p9Whnee8MW4WXrlL4jvPeGLcLL1yl8TfMNf8AT/fR5afQ1X0Z3fzT6tDO894YtwsvXKXxHee8MW4WXrlL4m+Ya/6f76PLT6Gq+jO7+afVoZ3nvDFuFl65S+I7z3hi3Cy9cpfE3zDX/T/fR5afQ1X0Z3fzT6tDO894YtwsvXKXxHee8MW4WXrlL4m+Ya/6f76PLT6Gq+jO7+afVoZ3nvDFuFl65S+I7z3hi3Cy9cpfE3zDX/T/AH0eWn0NV9Gd380+rQzvPeGLcLL1yl8R3nvDFuFl65S+JvmGv+n++jy0+hqvozu/mn1aGd57wxbhZeuUviO894YtwsvXKXxN8w1/0/30eWn0NV9Gd380+rQzvPeGLcLL1yl8R3nvDFuFl65S+JvmGv8Ap/vo8tPoar6M7v5p9Whnee8MW4WXrlL4n2fBFwA8MPBZpzZ6Zx0YssnC0p1qfc206VHjdspxk18f+LVq16/mbgDoznhtprPMjXm+WysTTVExMXadk4Tsh2ZHg7o7IZSnK5OiyqmbYxnbH/lj/wCV3C9/Z20/yal+0fK7he/s7af5NS/aZAHytsbn7djH/wAruF7+ztp/k1L9o+V3C9/Z20/yal+0yAFsbixj/wCV3C9/Z20/yal+0fK7he/s7af5NS/aZAC2NxYx/wDK7he/s7af5NS/aPldwvf2dtP8mpftMgBbG4sYm0N4SOE/SPRTE57FcENtUs7+0p3FCabSSnLGMk0uuEYwjS1wez8ruF7+ztp/k1L9p9bozo9jdEtH8dozh5aktji7eS1t4VJ+NNCnJDVDXH+cdT0yaomdhYx/8ruF7+ztp/k1L9o+V3C9/Z20/wAmpftMgBbG4sY/+V3C9/Z20/yal+0fK7he/s7af5NS/aZAC2NxYx/8ruF7+ztp/k1L9o+V3C9/Z20/yal+0yAFsbixq5wy8E/C/wALektppDDQuzxXctjLZdp2vSr8bVUnn43G1S6v9erVq/l874LvVOGDzRZ+u0vibwD6bM+GOmMwyFObZvlIiimLIi7TP1i1wnJUzNstH+9U4YPNFn67S+I71Thg80WfrtL4m8AydfNO97Hlp9E5Gho/3qnDB5os/XaXxHeqcMHmiz9dpfE3gDXzTvex5afQ5Gho/wB6pwweaLP12l8R3qnDB5os/XaXxN4A18073seWn0ORoaP96pwweaLP12l8R3qnDB5os/XaXxN4A18073seWn0ORoaP96pwweaLP12l8R3qnDB5os/XaXxN4A18073seWn0ORoaP96pwweaLP12l8R3qnDB5os/XaXxN4A18073seWn0ORoaP8AeqcMHmiz9dpfEd6pwweaLP12l8TeANfNO97Hlp9DkaGj/eqcMHmiz9dpfEd6pwweaLP12l8TeANfNO97Hlp9DkaGj/eqcMHmiz9dpfEd6pwweaLP12l8TeANfNO97Hlp9DkaGj/eqcMHmiz9dpfEd6pwweaLP12l8TeANfNO97Hlp9DkaGj/AHqnDB5os/XaXxHeqcMHmiz9dpfE3gDXzTvex5afQ5Glo/3qnDB5os/XaXxHeqcMHmiz9dpfE3gDXzTvex5afQ5Glo/3qnDB5os/XaXxHeqcMHmiz9dpfE3gDXzTvex5afQ5Glo/3qnDB5os/XaXxMzcDmj3C/wTaLXGjUeDmzyvb76e97dt2lQ1caSSXi8XiTf+GvXr/n8zPTzs7pHo9ovZy5HSXPY7E2s08KUK99dSW9OM8YRjCWE08YQ16oR8H/EWBpHhTpTS2Q/6bO64qotibLsRjHhEStOTppm2HyHyu4Xv7O2n+TUv2j5XcL39nbT/ACal+0+hwfCBoFpPeRx2jWm+Ay13LJGpGhY5KjXqQkhqhGbiyTRjqhrh4f8Al775+3/hzY/+V3C9/Z20/wAmpftHyu4Xv7O2n+TUv2n1ua0jwuj02PkzF53PHKXtPH2kO1zz9suJ9fFk/hhHVr4sfDHVDwfO9Mt/4GP/AJXcL39nbT/JqX7R8ruF7+ztp/k1L9pkALY3FjH/AMruF7+ztp/k1L9o+V3C9/Z20/yal+0+twekeF0klvZ8Led0Qx17Vx9zHtc8na7inq48n8UIa9WuHhhrhH+UXplv/A0Xy/Yl8MWUyt7k9lWVLuy4qV+J3bSm4vHmjNq18aGvVr+fUk7z3hi3Cy9cpfE3zH19PD3T1ERTGViyP/rT6PwZ4M6MmbZyf/7Pq0M7z3hi3Cy9cpfEd57wxbhZeuUvib5jlr/p/vo8tPomrGjO7+ar1aGd57wxbhZeuUviO894YtwsvXKXxN8w1/0/30eWn0NWNGd381Xq0M7z3hi3Cy9cpfEd57wxbhZeuUvib5hr/p/vo8tPoasaM7v5qvVoZ3nvDFuFl65S+I7z3hi3Cy9cpfE3zDX/AE/30eWn0NWNGd381Xq0M7z3hi3Cy9cpfEd57wxbhZeuUvib5hr/AKf76PLT6GrGjO7+ar1aGd57wxbhZeuUviO894YtwsvXKXxN8w1/0/30eWn0NWNGd381Xq0M7z3hi3Cy9cpfEd57wxbhZeuUvib5hr/p/vo8tPoasaM7v5qvVoZ3nvDFuFl65S+I7z3hi3Cy9cpfE3zDX/T/AH0eWn0NWNGd381Xq0M7z3hi3Cy9cpfEd57wxbhZeuUvib5hr/p/vo8tPoasaM7v5qvVoZ3nvDFuFl65S+I7z3hi3Cy9cpfE3zDX/T/fR5afQ1Y0Z3fzVerQzvPeGLcLL1yl8R3nvDFuFl65S+JvmGv+n++jy0+hqxozu/mq9Whnee8MW4WXrlL4jvPeGLcLL1yl8TfMNf8AT/fR5afQ1Y0Z3fzVerQzvPeGLcLL1yl8R3nvDFuFl65S+JvmGv8Ap/vo8tPoasaM7v5qvVoZ3nvDFuFl65S+JtXj9JOF+xsLaxjwQWc/c9GSlxvlLShxuLLCGvV2r/hkgfj6W4RaQ05FEZ9XFV22zCI22W7Ijcz8x0VmujpqnNqbLduMzs8WP/ldwvf2dtP8mpftHyu4Xv7O2n+TUv2mQB+NbG5+hYx/8ruF7+ztp/k1L9o+V3C9/Z20/wAmpftMgBbG4sY/+V3C9/Z20/yal+0fK7he/s7af5NS/aZAC2NxYx/8ruF7+ztp/k1L9pTwf6YZ3STO6S4rSHRWTB3eHq2sk0kmQluoVO2UePD+KWSWENUOL/v8/wDw+3eZj9HsbjMxls5ay1IXWZnoz3UZp9csY0qcKcmqH8v4YQLYsLHpgOKgAAAAAAAAAAAAAAAAAAAAAAAAAAAAAAAAAAAAAAAAAAAAAAAAAAAAADDvBfdaX0tL9PqOIweHucZNpfW7ouLnK1aFen/0aPG4lGW3nln1Q1RhrqS64+DwfOzE8zD6OYXAVslcYiz7RUy95Nf3ke2TzdtrzSyyxn/ijHi+CWWGqGqHg+ZYkYsy3CFpbb8E3CFpLbZiEMngszkLSxrQoUo9op068sskvF4vFm1Sx+eaEYx1+HW9ixy2mGd4YMpo7LpZcWOFxOJxuQha29rbxnrVqs1XjyzT1Kc0YU5oSeGENU3zcWaXw6/YzfA1wdaQ3GSuMthLirLmKkK1/byZK6pW1xVhCEIVJqElSFKNSEJZf4+LxtcIR16/C+itNGcHYZy70ktLLiZK+tqNpcVu2Tx49KlGaNOXixjxYauPN4YQhGOvw61mYRhLCabcJFPQHRrhJyWnNa9mvdIKWNucZHH2tO2q21S8mt/DNLT7bCrDXCaE0s8Jf4YQjJ88YycKeX0i0n0U0+sr3SO7o2+C0vx1naU6FG3hDtM01rGEk0ZqcYx4s9SM8I69euEIRjGX+FmenwcaGUtHLPROnhtWKsLuS+t7fuir/BXlrdulm43G40dVSPG1RjGH8tWrwP8Abzg60Nv7HO467w0KlvpJXhdZOWNerCNarCWWWE8Iwm104whTk1RkjLqjLCMPD4ViqLbSx5GAy+ctuE++0KvtILjJWdlo9aXkk1zSoS1alae4rSz1Jo0qckPDLLJDVCEJYaoeCEYx149wGnfCJpRYcGlnLphUsa2k11maWTuqVlbTVJ6dvGftfEhNTjJLNCEsIQjxYw/nGEzKOQ4LtDspVsbi9tsnPc462ns6V1Lmb2S4noTTQmmpVa0tWFStJGMNfFqTTQ//AK/XEcGmhGBp4OlicHLbSaNzXE2Lllr1Ywto19fbdUIzR40I64+CbXq/lqS2Bi+90v4YM5faSyaF2ukF1W0byEcXY06MmH7jvKlGWSM817GvUkrwjU40foYU5ZZYyxl1x1s5Ws9epa0al1RhRrTU5ZqlOE3G4k0YeGXXD59UfBrfOZDgz0MyeZuM9cY24p3V7xO7IW2Qubeje8TXCXuijSqS06/gjGX/AKks2uX+GOuHgfTwhCENUIaoQSZtH+gIoAAAAAAAAAAAAAAAAAAAAAAAAAAAAAAAAAAAAAAAAAAAAAAAAAAAAAAAAAAAAAAAAAAAAAAADGdvRt8l2QOQ23Tlq1MTo9bVsHJWkhGFKFWrVluatLX/AN0Yy05JpoeHVqhr1R1R83SnHwp8L95a6OX1fHV8voldVs1Us4Sa4TU6skttWmlnkmkjUjDtskJpoRjxYRh/JkPSTQvRvSya1q5uwnnubGaae0u7a5q2t1bxmhqm7XXozS1JITQ8E0JZoQjD59b/ADBaFaNaOULyjisfPCfI/XLm4uatzdXOqEYQ7bXqzTVZ9UIxhLxpo8WHghqg5WpY14x+Ay0/BNwNTy6b5unC5zuOhSklo2Wq240k/FjT128Yx4nFjxePGb/XNxuN4NX21/wjaa2F5pRgrbM0p68ulWN0cx15eW1OMtlJcW9OaetNLJCSFSbjRmjCE3g400sP9P8ACyXS4PtEKGIweBpYji2OjdxRusXS7oqx7nq0oRhJNxuNrn1caPgmjGEdfh1v8u+DzQ2/t85a3uDp1qWklWWvk5Z6lSPbqssksss8P4v+nNLCSXVGTixhGWEYeHwreiSx8fp7mdNNAsVh8Njs/ls/e6RZinYU7ye3sJby3pxpTzzwpQjCjbTTx7Xqk7ZDVCM0dfH8Er2eDO54RZ6+ZtNNrDJyWNKrSmxN1lY2EL2rJNL/ANSSrLZTzUv4ZofwxhCWMYTeGEYw1vRq8Geh1zhauBvrC8vratXkuo1L3J3VzcyVpP8ARPJcVKk1anNL/wBsZZ4cXXHVq1x1+pgNGcRozQq0MXJdRjXn7ZWrXd7Wu69SaENUONVrTz1JoQhDVCEZtUIfNqS2LBjrSaz0n4OdKNJ9PqGjVrpToznqNGpl6ElSSnkLGnQoxknjJLU/guKPEljHtfGlm1zx1Qj4deTsNfY7KYixyWImlmsbu2p1raMsvFhGlNLCMmqH8vBGHg/k8PNcG2iOfvbi+yVrf8a81d10bfK3dvbXWqEJf+tQpVJaVbXLCEsePLNxpYQljrhCEH8ZPgt0CzEMtLf6PyTy5y1trK+lkr1actShQjroyQhJNCEkJY/+Gr/nWWxI+rHk4fRXA4DI5TK4mw7RdZmrTrX1Tts83bZ5JISSx1TRjCXVLCEP4YQ//r1nFQAAAAAAAAAAAAAAAAAAAAAAAAAAAAAAAAAAAAAAAAAAAAAAAAAAAAAAAAAAAAAAAAAAAAAAAAAGuuiGl2kOjvA9oLh9Gba7mu9Icze2U1W0ltprilTlq3FSbtMLmeWj2yMJNUI1IxhDwx4s0dUHv1dLuF3B4ybEZihc2FTMZ+zxGGy+ap2M91So15Jo1J6tOznjQmnkmkjLJ4JYTcaXjSx1R15Dm4M9B5tF7fQ7YcIYq0r91W1OW4qwq29btkanbadaE3bac8JppowmlmhGGuMIR1eB/c3B1ohVwF1o1d4yteWV9PCrcTXl7XubipUhq4s8bipPNW40vFl4s3H1y8WHFjDVBzvQljH/AAtYXSCwsdCsfNpld5C6q6Z2Hc9/fWlvGrQ1yVIeGWjJSpzwhHww/hh8/h4zzNLNOtPdDsXwlYWhpbXyF3o5Qxd5jMnd2dt2+nC5nhLPTnkp05KU8IcWMYR4kI/xRh/KEWUqfBzolJQs6Fa0vbvuDIU8pQq3uTurqtLcyQjCSeNWrUmnmhCEYwhLNGMvh+Z/WX4OdDc9UzNXK4ft82kFK3oZGPdFWXt8lCPGpQ/hmhxeLGP/AG6ox/nrImO0fC5LS3TDg/0tr4/K6R3GktpX0Vvs5CjcWtChGhc20ZYxlpRoySx7XPCfVxZ4zzS8WH8c3h1/nU0g080c0e0T07vNNamb2/fWFC9xXcdtLaQp3k0If+lmp04VoRp8aGqM9Sprllm1w1x1wybcaL4K6zttpLcWEKmRtLSrY0qsZ5tUtCpGWM8kZNfFjrjJL4YwjHwfP87ycRwW6D4O/t8hjsVXljZTz1LO3q39zWtbOebXrmt7apUjRoR1RmhCNOSXVCMYQ1QjGCWwWS8DgP8Aq2mv/wDmeV60jJT5iXg00Jkr0bmXC6qtvmKmfpzd01v4b+eEYTVf9Xh1wjH+GP8AD/w/nEcGGg2Cu8ZfYrB9or4ae8qWU/dNabtU11HXXjqmnjCbjR/8ter+WpJslX1ICAAAAAAAAAAAAAAAAAAAAAAAAAAAAAAAAAAAAAAAAAAAAAAAAAAAAAAAAAAAAAAAAAAAAAAAAAAAAAAAAAAAAAAAAAAAAAAAAAAAAAAAAAAAAAAAAAAAAAAAAAAAAAAAAAAAAAAAAAAAAAAAAAAAAAAAAAAAAAAAAAAAAAAAAAAAAAAAAAPhtJ89n8npracHOjGRhiqk1hHK5LJ9olq1aNv22FOSnQlnhGn2yeaE38U8s0ssssf4Zoxhq9WhJndEsZdVb7KZfS6PHk7lpQtLaS9jNGOqMkZqcKNCMvzRhGaWSEv8XGmjrhqtg+kGJdNuG++xGhWbzWA0PyUmZwV9b2V7j8lJQ12sas0kZZ5+JX4s8k0k/wDDGnPN/FGGuEIQjq+pvuEfuSvb4ujoVpDe5uraxvq+Itu5Jri0ocaMsJ6s8a8KH8U0sYSyy1Jpo+HVDwR1LJS19iPhJOGHR3IWuEqaMYzLZ+8z9CpdW1hY0qUlenRpx4tSerGvUp06cJZ/4I8aeEYzR1Swi/i04ZtGLnR7IZ+rjcxazY/KxwfcFa1l7rr3+qXVQpySzRhNNGabiwjGMJfBGOuEsOMWStr74fEf/FbF2sMtb5/R7NYTIYjG1MvPYXktvNVuLSSEeNUozUatSlNqjDixljPCaEYw1whCMIv4xXC5i8lDR2vcaNZ7G2elNaFDF3d5ToS06s01GNWSM0Jas08nGhLGEvGlhGMYfNqjCJZJa+6Hi4PSvHaQ5XN4rHUbmOwrmSzuLieSEKNStGnCeaSnHXrmjJCaWE2uENUY6oa/C9pAAAAAAAAAAAAAAAAAAAAAAAAAAAAAAAAAAAAAAAAAAAAAAAAAAAAAAAAAAAAAAAAAAAAAAAAAAAAAAAAAAAAAAAAAAAAAAAAAAAAAAAAAAAAAAAAAAAAAAAAAAAAAAAAAAAAAAAAAAAAAAAAAAAAAAAAAAAAAAAAAAAAAAAAAAAAAAAAAAAAAAAAAAAAAAAAAAAAAAAAAAAAAAAAAAAAAAAAAAAAAAAAAAAAAAAAAAAAAAAAAAAAAAAAAAAAAAAAAAAAB8XpRojpB8rLPT/Qy7stqW9nHG3dhfzT07a+tY1ITwhGrJLNNSqSR40ZZ+JPCOuMIy+HXDydNdE+EXTvR6lZ5OjgLbtWSt7ithqWSuY21/ayQmhUoV7qFGWaMs/GhHiwoRl/g1TceE38OShbRgqlwD6Qx0f0/xtC20Wws2lNTH3ONssXLPJaWk9vqmjTn1UpdcIzSwhGeWTXHXGbiw/0va0l4Lcxn9K7fTvJ6EaD566ucZJj77EZetNVoW89OpPNJWt7ma1nmjrhPGE0saMuvweHwMti3pSxi2Ohub0Y0pwWZ0LoaIU8hSwtXHXmA7ZNjraNv22FWNW2jTp1JpeLVmhCOunGE0Jv+2MXyugujGe020bzuZssvYTZay07uM1jrqFOPcN1UoyyyRkhGEYzRox/jp9shrj4ONqjGEZWaM/oroxpXb0rXSjRzF5ihRn7ZTp39nTuJJJ9WrjSwnhGEI6vBrgus7Kzx1pRsMfaUbW1t5JaVGhRpwkp05IQ1Qlllh4IQhDwQhAvFjGma4PNLtM7jM53SOTDY7I1dHrzA4y0s7yrc0ZO6Ia561WtNSpzR1xlkhCWFP+GEIx1zRjqh/XCFhNh8B0lvf3lGlkNFsfZ3VtXkjGMvd1rCSNOEuuEIxhPPLCT5oRjCfV/Nk9BkcDg8xXs7nL4axvq2Pq90WlS5t5Ks1vV/86cZoRjJN/zDVFLSx4nBlo5daNaHWdtlJYbVvYz5HJzQ1/xXleaNSr8/+003Fh/xLB9UCbV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/Z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2025-07-27T20:15:19Z</dcterms:created>
  <dcterms:modified xsi:type="dcterms:W3CDTF">2025-07-27T20:15:19Z</dcterms:modified>
</cp:coreProperties>
</file>